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2" r:id="rId7"/>
    <p:sldId id="300" r:id="rId8"/>
    <p:sldId id="301" r:id="rId9"/>
    <p:sldId id="309" r:id="rId10"/>
    <p:sldId id="267" r:id="rId11"/>
    <p:sldId id="295" r:id="rId12"/>
    <p:sldId id="263" r:id="rId13"/>
    <p:sldId id="296" r:id="rId14"/>
    <p:sldId id="298" r:id="rId15"/>
    <p:sldId id="303" r:id="rId16"/>
    <p:sldId id="304" r:id="rId17"/>
    <p:sldId id="305" r:id="rId18"/>
    <p:sldId id="308" r:id="rId19"/>
    <p:sldId id="310" r:id="rId20"/>
    <p:sldId id="299" r:id="rId21"/>
  </p:sldIdLst>
  <p:sldSz cx="9144000" cy="5143500"/>
  <p:notesSz cx="6858000" cy="9144000"/>
  <p:embeddedFontLst>
    <p:embeddedFont>
      <p:font typeface="Oswald" panose="02000503000000000000"/>
      <p:regular r:id="rId25"/>
    </p:embeddedFont>
    <p:embeddedFont>
      <p:font typeface="Open Sans" panose="020B0606030504020204"/>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43"/>
        <p:cNvGrpSpPr/>
        <p:nvPr/>
      </p:nvGrpSpPr>
      <p:grpSpPr>
        <a:xfrm>
          <a:off x="0" y="0"/>
          <a:ext cx="0" cy="0"/>
          <a:chOff x="0" y="0"/>
          <a:chExt cx="0" cy="0"/>
        </a:xfrm>
      </p:grpSpPr>
      <p:sp>
        <p:nvSpPr>
          <p:cNvPr id="44" name="Google Shape;44;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48"/>
        <p:cNvGrpSpPr/>
        <p:nvPr/>
      </p:nvGrpSpPr>
      <p:grpSpPr>
        <a:xfrm>
          <a:off x="0" y="0"/>
          <a:ext cx="0" cy="0"/>
          <a:chOff x="0" y="0"/>
          <a:chExt cx="0" cy="0"/>
        </a:xfrm>
      </p:grpSpPr>
      <p:sp>
        <p:nvSpPr>
          <p:cNvPr id="49" name="Google Shape;49;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g35f391192_0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35ed75ccf_01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ed75ccf_0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35f391192_07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chemeClr val="accent2"/>
        </a:solidFill>
        <a:effectLst/>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776975" y="347081"/>
            <a:ext cx="6255300" cy="4055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2"/>
              </a:buClr>
              <a:buSzPts val="5600"/>
              <a:buNone/>
              <a:defRPr sz="5600">
                <a:solidFill>
                  <a:schemeClr val="accent2"/>
                </a:solidFill>
              </a:defRPr>
            </a:lvl1pPr>
            <a:lvl2pPr lvl="1">
              <a:spcBef>
                <a:spcPts val="0"/>
              </a:spcBef>
              <a:spcAft>
                <a:spcPts val="0"/>
              </a:spcAft>
              <a:buClr>
                <a:schemeClr val="accent2"/>
              </a:buClr>
              <a:buSzPts val="5600"/>
              <a:buNone/>
              <a:defRPr sz="5600">
                <a:solidFill>
                  <a:schemeClr val="accent2"/>
                </a:solidFill>
              </a:defRPr>
            </a:lvl2pPr>
            <a:lvl3pPr lvl="2">
              <a:spcBef>
                <a:spcPts val="0"/>
              </a:spcBef>
              <a:spcAft>
                <a:spcPts val="0"/>
              </a:spcAft>
              <a:buClr>
                <a:schemeClr val="accent2"/>
              </a:buClr>
              <a:buSzPts val="5600"/>
              <a:buNone/>
              <a:defRPr sz="5600">
                <a:solidFill>
                  <a:schemeClr val="accent2"/>
                </a:solidFill>
              </a:defRPr>
            </a:lvl3pPr>
            <a:lvl4pPr lvl="3">
              <a:spcBef>
                <a:spcPts val="0"/>
              </a:spcBef>
              <a:spcAft>
                <a:spcPts val="0"/>
              </a:spcAft>
              <a:buClr>
                <a:schemeClr val="accent2"/>
              </a:buClr>
              <a:buSzPts val="5600"/>
              <a:buNone/>
              <a:defRPr sz="5600">
                <a:solidFill>
                  <a:schemeClr val="accent2"/>
                </a:solidFill>
              </a:defRPr>
            </a:lvl4pPr>
            <a:lvl5pPr lvl="4">
              <a:spcBef>
                <a:spcPts val="0"/>
              </a:spcBef>
              <a:spcAft>
                <a:spcPts val="0"/>
              </a:spcAft>
              <a:buClr>
                <a:schemeClr val="accent2"/>
              </a:buClr>
              <a:buSzPts val="5600"/>
              <a:buNone/>
              <a:defRPr sz="5600">
                <a:solidFill>
                  <a:schemeClr val="accent2"/>
                </a:solidFill>
              </a:defRPr>
            </a:lvl5pPr>
            <a:lvl6pPr lvl="5">
              <a:spcBef>
                <a:spcPts val="0"/>
              </a:spcBef>
              <a:spcAft>
                <a:spcPts val="0"/>
              </a:spcAft>
              <a:buClr>
                <a:schemeClr val="accent2"/>
              </a:buClr>
              <a:buSzPts val="5600"/>
              <a:buNone/>
              <a:defRPr sz="5600">
                <a:solidFill>
                  <a:schemeClr val="accent2"/>
                </a:solidFill>
              </a:defRPr>
            </a:lvl6pPr>
            <a:lvl7pPr lvl="6">
              <a:spcBef>
                <a:spcPts val="0"/>
              </a:spcBef>
              <a:spcAft>
                <a:spcPts val="0"/>
              </a:spcAft>
              <a:buClr>
                <a:schemeClr val="accent2"/>
              </a:buClr>
              <a:buSzPts val="5600"/>
              <a:buNone/>
              <a:defRPr sz="5600">
                <a:solidFill>
                  <a:schemeClr val="accent2"/>
                </a:solidFill>
              </a:defRPr>
            </a:lvl7pPr>
            <a:lvl8pPr lvl="7">
              <a:spcBef>
                <a:spcPts val="0"/>
              </a:spcBef>
              <a:spcAft>
                <a:spcPts val="0"/>
              </a:spcAft>
              <a:buClr>
                <a:schemeClr val="accent2"/>
              </a:buClr>
              <a:buSzPts val="5600"/>
              <a:buNone/>
              <a:defRPr sz="5600">
                <a:solidFill>
                  <a:schemeClr val="accent2"/>
                </a:solidFill>
              </a:defRPr>
            </a:lvl8pPr>
            <a:lvl9pPr lvl="8">
              <a:spcBef>
                <a:spcPts val="0"/>
              </a:spcBef>
              <a:spcAft>
                <a:spcPts val="0"/>
              </a:spcAft>
              <a:buClr>
                <a:schemeClr val="accent2"/>
              </a:buClr>
              <a:buSzPts val="5600"/>
              <a:buNone/>
              <a:defRPr sz="5600">
                <a:solidFill>
                  <a:schemeClr val="accent2"/>
                </a:solidFill>
              </a:defRPr>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3"/>
        </a:solidFill>
        <a:effectLst/>
      </p:bgPr>
    </p:bg>
    <p:spTree>
      <p:nvGrpSpPr>
        <p:cNvPr id="12" name="Shape 12"/>
        <p:cNvGrpSpPr/>
        <p:nvPr/>
      </p:nvGrpSpPr>
      <p:grpSpPr>
        <a:xfrm>
          <a:off x="0" y="0"/>
          <a:ext cx="0" cy="0"/>
          <a:chOff x="0" y="0"/>
          <a:chExt cx="0" cy="0"/>
        </a:xfrm>
      </p:grpSpPr>
      <p:sp>
        <p:nvSpPr>
          <p:cNvPr id="13" name="Google Shape;13;p3"/>
          <p:cNvSpPr txBox="1"/>
          <p:nvPr>
            <p:ph type="ctrTitle"/>
          </p:nvPr>
        </p:nvSpPr>
        <p:spPr>
          <a:xfrm>
            <a:off x="838200" y="2612044"/>
            <a:ext cx="43329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sp>
        <p:nvSpPr>
          <p:cNvPr id="14" name="Google Shape;14;p3"/>
          <p:cNvSpPr txBox="1"/>
          <p:nvPr>
            <p:ph type="subTitle" idx="1"/>
          </p:nvPr>
        </p:nvSpPr>
        <p:spPr>
          <a:xfrm>
            <a:off x="838200" y="3811613"/>
            <a:ext cx="43329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Oswald" panose="02000503000000000000"/>
              <a:buNone/>
              <a:defRPr>
                <a:latin typeface="Oswald" panose="02000503000000000000"/>
                <a:ea typeface="Oswald" panose="02000503000000000000"/>
                <a:cs typeface="Oswald" panose="02000503000000000000"/>
                <a:sym typeface="Oswald" panose="02000503000000000000"/>
              </a:defRPr>
            </a:lvl1pPr>
            <a:lvl2pPr lvl="1" rtl="0">
              <a:spcBef>
                <a:spcPts val="0"/>
              </a:spcBef>
              <a:spcAft>
                <a:spcPts val="0"/>
              </a:spcAft>
              <a:buSzPts val="3000"/>
              <a:buFont typeface="Oswald" panose="02000503000000000000"/>
              <a:buNone/>
              <a:defRPr sz="3000">
                <a:latin typeface="Oswald" panose="02000503000000000000"/>
                <a:ea typeface="Oswald" panose="02000503000000000000"/>
                <a:cs typeface="Oswald" panose="02000503000000000000"/>
                <a:sym typeface="Oswald" panose="02000503000000000000"/>
              </a:defRPr>
            </a:lvl2pPr>
            <a:lvl3pPr lvl="2" rtl="0">
              <a:spcBef>
                <a:spcPts val="0"/>
              </a:spcBef>
              <a:spcAft>
                <a:spcPts val="0"/>
              </a:spcAft>
              <a:buSzPts val="3000"/>
              <a:buFont typeface="Oswald" panose="02000503000000000000"/>
              <a:buNone/>
              <a:defRPr sz="3000">
                <a:latin typeface="Oswald" panose="02000503000000000000"/>
                <a:ea typeface="Oswald" panose="02000503000000000000"/>
                <a:cs typeface="Oswald" panose="02000503000000000000"/>
                <a:sym typeface="Oswald" panose="02000503000000000000"/>
              </a:defRPr>
            </a:lvl3pPr>
            <a:lvl4pPr lvl="3" rtl="0">
              <a:spcBef>
                <a:spcPts val="0"/>
              </a:spcBef>
              <a:spcAft>
                <a:spcPts val="0"/>
              </a:spcAft>
              <a:buSzPts val="3000"/>
              <a:buFont typeface="Oswald" panose="02000503000000000000"/>
              <a:buNone/>
              <a:defRPr sz="3000">
                <a:latin typeface="Oswald" panose="02000503000000000000"/>
                <a:ea typeface="Oswald" panose="02000503000000000000"/>
                <a:cs typeface="Oswald" panose="02000503000000000000"/>
                <a:sym typeface="Oswald" panose="02000503000000000000"/>
              </a:defRPr>
            </a:lvl4pPr>
            <a:lvl5pPr lvl="4" rtl="0">
              <a:spcBef>
                <a:spcPts val="0"/>
              </a:spcBef>
              <a:spcAft>
                <a:spcPts val="0"/>
              </a:spcAft>
              <a:buSzPts val="3000"/>
              <a:buFont typeface="Oswald" panose="02000503000000000000"/>
              <a:buNone/>
              <a:defRPr sz="3000">
                <a:latin typeface="Oswald" panose="02000503000000000000"/>
                <a:ea typeface="Oswald" panose="02000503000000000000"/>
                <a:cs typeface="Oswald" panose="02000503000000000000"/>
                <a:sym typeface="Oswald" panose="02000503000000000000"/>
              </a:defRPr>
            </a:lvl5pPr>
            <a:lvl6pPr lvl="5" rtl="0">
              <a:spcBef>
                <a:spcPts val="0"/>
              </a:spcBef>
              <a:spcAft>
                <a:spcPts val="0"/>
              </a:spcAft>
              <a:buSzPts val="3000"/>
              <a:buFont typeface="Oswald" panose="02000503000000000000"/>
              <a:buNone/>
              <a:defRPr sz="3000">
                <a:latin typeface="Oswald" panose="02000503000000000000"/>
                <a:ea typeface="Oswald" panose="02000503000000000000"/>
                <a:cs typeface="Oswald" panose="02000503000000000000"/>
                <a:sym typeface="Oswald" panose="02000503000000000000"/>
              </a:defRPr>
            </a:lvl6pPr>
            <a:lvl7pPr lvl="6" rtl="0">
              <a:spcBef>
                <a:spcPts val="0"/>
              </a:spcBef>
              <a:spcAft>
                <a:spcPts val="0"/>
              </a:spcAft>
              <a:buSzPts val="3000"/>
              <a:buFont typeface="Oswald" panose="02000503000000000000"/>
              <a:buNone/>
              <a:defRPr sz="3000">
                <a:latin typeface="Oswald" panose="02000503000000000000"/>
                <a:ea typeface="Oswald" panose="02000503000000000000"/>
                <a:cs typeface="Oswald" panose="02000503000000000000"/>
                <a:sym typeface="Oswald" panose="02000503000000000000"/>
              </a:defRPr>
            </a:lvl7pPr>
            <a:lvl8pPr lvl="7" rtl="0">
              <a:spcBef>
                <a:spcPts val="0"/>
              </a:spcBef>
              <a:spcAft>
                <a:spcPts val="0"/>
              </a:spcAft>
              <a:buSzPts val="3000"/>
              <a:buFont typeface="Oswald" panose="02000503000000000000"/>
              <a:buNone/>
              <a:defRPr sz="3000">
                <a:latin typeface="Oswald" panose="02000503000000000000"/>
                <a:ea typeface="Oswald" panose="02000503000000000000"/>
                <a:cs typeface="Oswald" panose="02000503000000000000"/>
                <a:sym typeface="Oswald" panose="02000503000000000000"/>
              </a:defRPr>
            </a:lvl8pPr>
            <a:lvl9pPr lvl="8" rtl="0">
              <a:spcBef>
                <a:spcPts val="0"/>
              </a:spcBef>
              <a:spcAft>
                <a:spcPts val="0"/>
              </a:spcAft>
              <a:buSzPts val="3000"/>
              <a:buFont typeface="Oswald" panose="02000503000000000000"/>
              <a:buNone/>
              <a:defRPr sz="3000">
                <a:latin typeface="Oswald" panose="02000503000000000000"/>
                <a:ea typeface="Oswald" panose="02000503000000000000"/>
                <a:cs typeface="Oswald" panose="02000503000000000000"/>
                <a:sym typeface="Oswald" panose="02000503000000000000"/>
              </a:defRPr>
            </a:lvl9pPr>
          </a:lstStyle>
          <a:p/>
        </p:txBody>
      </p:sp>
      <p:sp>
        <p:nvSpPr>
          <p:cNvPr id="15" name="Google Shape;15;p3"/>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2"/>
        </a:solidFill>
        <a:effectLst/>
      </p:bgPr>
    </p:bg>
    <p:spTree>
      <p:nvGrpSpPr>
        <p:cNvPr id="16" name="Shape 16"/>
        <p:cNvGrpSpPr/>
        <p:nvPr/>
      </p:nvGrpSpPr>
      <p:grpSpPr>
        <a:xfrm>
          <a:off x="0" y="0"/>
          <a:ext cx="0" cy="0"/>
          <a:chOff x="0" y="0"/>
          <a:chExt cx="0" cy="0"/>
        </a:xfrm>
      </p:grpSpPr>
      <p:sp>
        <p:nvSpPr>
          <p:cNvPr id="17" name="Google Shape;17;p4"/>
          <p:cNvSpPr txBox="1"/>
          <p:nvPr>
            <p:ph type="body" idx="1"/>
          </p:nvPr>
        </p:nvSpPr>
        <p:spPr>
          <a:xfrm>
            <a:off x="810450" y="2047500"/>
            <a:ext cx="6634800" cy="819900"/>
          </a:xfrm>
          <a:prstGeom prst="rect">
            <a:avLst/>
          </a:prstGeom>
        </p:spPr>
        <p:txBody>
          <a:bodyPr spcFirstLastPara="1" wrap="square" lIns="91425" tIns="91425" rIns="91425" bIns="91425" anchor="t" anchorCtr="0">
            <a:noAutofit/>
          </a:bodyPr>
          <a:lstStyle>
            <a:lvl1pPr marL="457200" lvl="0" indent="-457200" rtl="0">
              <a:spcBef>
                <a:spcPts val="600"/>
              </a:spcBef>
              <a:spcAft>
                <a:spcPts val="0"/>
              </a:spcAft>
              <a:buSzPts val="3600"/>
              <a:buFont typeface="Oswald" panose="02000503000000000000"/>
              <a:buChar char="◇"/>
              <a:defRPr sz="3600">
                <a:latin typeface="Oswald" panose="02000503000000000000"/>
                <a:ea typeface="Oswald" panose="02000503000000000000"/>
                <a:cs typeface="Oswald" panose="02000503000000000000"/>
                <a:sym typeface="Oswald" panose="02000503000000000000"/>
              </a:defRPr>
            </a:lvl1pPr>
            <a:lvl2pPr marL="914400" lvl="1" indent="-457200" rtl="0">
              <a:spcBef>
                <a:spcPts val="0"/>
              </a:spcBef>
              <a:spcAft>
                <a:spcPts val="0"/>
              </a:spcAft>
              <a:buSzPts val="3600"/>
              <a:buFont typeface="Oswald" panose="02000503000000000000"/>
              <a:buChar char="○"/>
              <a:defRPr sz="3600">
                <a:latin typeface="Oswald" panose="02000503000000000000"/>
                <a:ea typeface="Oswald" panose="02000503000000000000"/>
                <a:cs typeface="Oswald" panose="02000503000000000000"/>
                <a:sym typeface="Oswald" panose="02000503000000000000"/>
              </a:defRPr>
            </a:lvl2pPr>
            <a:lvl3pPr marL="1371600" lvl="2" indent="-457200" rtl="0">
              <a:spcBef>
                <a:spcPts val="0"/>
              </a:spcBef>
              <a:spcAft>
                <a:spcPts val="0"/>
              </a:spcAft>
              <a:buSzPts val="3600"/>
              <a:buFont typeface="Oswald" panose="02000503000000000000"/>
              <a:buChar char="■"/>
              <a:defRPr sz="3600">
                <a:latin typeface="Oswald" panose="02000503000000000000"/>
                <a:ea typeface="Oswald" panose="02000503000000000000"/>
                <a:cs typeface="Oswald" panose="02000503000000000000"/>
                <a:sym typeface="Oswald" panose="02000503000000000000"/>
              </a:defRPr>
            </a:lvl3pPr>
            <a:lvl4pPr marL="1828800" lvl="3" indent="-457200" rtl="0">
              <a:spcBef>
                <a:spcPts val="0"/>
              </a:spcBef>
              <a:spcAft>
                <a:spcPts val="0"/>
              </a:spcAft>
              <a:buSzPts val="3600"/>
              <a:buFont typeface="Oswald" panose="02000503000000000000"/>
              <a:buChar char="●"/>
              <a:defRPr sz="3600">
                <a:latin typeface="Oswald" panose="02000503000000000000"/>
                <a:ea typeface="Oswald" panose="02000503000000000000"/>
                <a:cs typeface="Oswald" panose="02000503000000000000"/>
                <a:sym typeface="Oswald" panose="02000503000000000000"/>
              </a:defRPr>
            </a:lvl4pPr>
            <a:lvl5pPr marL="2286000" lvl="4" indent="-457200" rtl="0">
              <a:spcBef>
                <a:spcPts val="0"/>
              </a:spcBef>
              <a:spcAft>
                <a:spcPts val="0"/>
              </a:spcAft>
              <a:buSzPts val="3600"/>
              <a:buFont typeface="Oswald" panose="02000503000000000000"/>
              <a:buChar char="○"/>
              <a:defRPr sz="3600">
                <a:latin typeface="Oswald" panose="02000503000000000000"/>
                <a:ea typeface="Oswald" panose="02000503000000000000"/>
                <a:cs typeface="Oswald" panose="02000503000000000000"/>
                <a:sym typeface="Oswald" panose="02000503000000000000"/>
              </a:defRPr>
            </a:lvl5pPr>
            <a:lvl6pPr marL="2743200" lvl="5" indent="-457200" rtl="0">
              <a:spcBef>
                <a:spcPts val="0"/>
              </a:spcBef>
              <a:spcAft>
                <a:spcPts val="0"/>
              </a:spcAft>
              <a:buSzPts val="3600"/>
              <a:buFont typeface="Oswald" panose="02000503000000000000"/>
              <a:buChar char="■"/>
              <a:defRPr sz="3600">
                <a:latin typeface="Oswald" panose="02000503000000000000"/>
                <a:ea typeface="Oswald" panose="02000503000000000000"/>
                <a:cs typeface="Oswald" panose="02000503000000000000"/>
                <a:sym typeface="Oswald" panose="02000503000000000000"/>
              </a:defRPr>
            </a:lvl6pPr>
            <a:lvl7pPr marL="3200400" lvl="6" indent="-457200" rtl="0">
              <a:spcBef>
                <a:spcPts val="0"/>
              </a:spcBef>
              <a:spcAft>
                <a:spcPts val="0"/>
              </a:spcAft>
              <a:buSzPts val="3600"/>
              <a:buFont typeface="Oswald" panose="02000503000000000000"/>
              <a:buChar char="●"/>
              <a:defRPr sz="3600">
                <a:latin typeface="Oswald" panose="02000503000000000000"/>
                <a:ea typeface="Oswald" panose="02000503000000000000"/>
                <a:cs typeface="Oswald" panose="02000503000000000000"/>
                <a:sym typeface="Oswald" panose="02000503000000000000"/>
              </a:defRPr>
            </a:lvl7pPr>
            <a:lvl8pPr marL="3657600" lvl="7" indent="-457200" rtl="0">
              <a:spcBef>
                <a:spcPts val="0"/>
              </a:spcBef>
              <a:spcAft>
                <a:spcPts val="0"/>
              </a:spcAft>
              <a:buSzPts val="3600"/>
              <a:buFont typeface="Oswald" panose="02000503000000000000"/>
              <a:buChar char="○"/>
              <a:defRPr sz="3600">
                <a:latin typeface="Oswald" panose="02000503000000000000"/>
                <a:ea typeface="Oswald" panose="02000503000000000000"/>
                <a:cs typeface="Oswald" panose="02000503000000000000"/>
                <a:sym typeface="Oswald" panose="02000503000000000000"/>
              </a:defRPr>
            </a:lvl8pPr>
            <a:lvl9pPr marL="4114800" lvl="8" indent="-457200">
              <a:spcBef>
                <a:spcPts val="0"/>
              </a:spcBef>
              <a:spcAft>
                <a:spcPts val="0"/>
              </a:spcAft>
              <a:buSzPts val="3600"/>
              <a:buFont typeface="Oswald" panose="02000503000000000000"/>
              <a:buChar char="■"/>
              <a:defRPr sz="3600">
                <a:latin typeface="Oswald" panose="02000503000000000000"/>
                <a:ea typeface="Oswald" panose="02000503000000000000"/>
                <a:cs typeface="Oswald" panose="02000503000000000000"/>
                <a:sym typeface="Oswald" panose="02000503000000000000"/>
              </a:defRPr>
            </a:lvl9pPr>
          </a:lstStyle>
          <a:p/>
        </p:txBody>
      </p:sp>
      <p:sp>
        <p:nvSpPr>
          <p:cNvPr id="18" name="Google Shape;18;p4"/>
          <p:cNvSpPr/>
          <p:nvPr/>
        </p:nvSpPr>
        <p:spPr>
          <a:xfrm>
            <a:off x="6232125" y="937450"/>
            <a:ext cx="1953450" cy="2055475"/>
          </a:xfrm>
          <a:prstGeom prst="rect">
            <a:avLst/>
          </a:prstGeom>
        </p:spPr>
        <p:txBody>
          <a:bodyPr>
            <a:prstTxWarp prst="textPlain">
              <a:avLst/>
            </a:prstTxWarp>
          </a:bodyPr>
          <a:lstStyle/>
          <a:p>
            <a:pPr lvl="0" algn="ctr"/>
            <a:r>
              <a:rPr b="0" i="0">
                <a:ln>
                  <a:noFill/>
                </a:ln>
                <a:solidFill>
                  <a:srgbClr val="FFFFFF">
                    <a:alpha val="26920"/>
                  </a:srgbClr>
                </a:solidFill>
                <a:latin typeface="Arial" panose="020B0604020202020204"/>
              </a:rPr>
              <a:t>”</a:t>
            </a:r>
            <a:endParaRPr b="0" i="0">
              <a:ln>
                <a:noFill/>
              </a:ln>
              <a:solidFill>
                <a:srgbClr val="FFFFFF">
                  <a:alpha val="26920"/>
                </a:srgbClr>
              </a:solidFill>
              <a:latin typeface="Arial" panose="020B0604020202020204"/>
            </a:endParaRPr>
          </a:p>
        </p:txBody>
      </p:sp>
      <p:sp>
        <p:nvSpPr>
          <p:cNvPr id="19" name="Google Shape;19;p4"/>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atin typeface="Oswald" panose="02000503000000000000"/>
                <a:ea typeface="Oswald" panose="02000503000000000000"/>
                <a:cs typeface="Oswald" panose="02000503000000000000"/>
                <a:sym typeface="Oswald" panose="02000503000000000000"/>
              </a:defRPr>
            </a:lvl1pPr>
            <a:lvl2pPr lvl="1">
              <a:buNone/>
              <a:defRPr>
                <a:latin typeface="Oswald" panose="02000503000000000000"/>
                <a:ea typeface="Oswald" panose="02000503000000000000"/>
                <a:cs typeface="Oswald" panose="02000503000000000000"/>
                <a:sym typeface="Oswald" panose="02000503000000000000"/>
              </a:defRPr>
            </a:lvl2pPr>
            <a:lvl3pPr lvl="2">
              <a:buNone/>
              <a:defRPr>
                <a:latin typeface="Oswald" panose="02000503000000000000"/>
                <a:ea typeface="Oswald" panose="02000503000000000000"/>
                <a:cs typeface="Oswald" panose="02000503000000000000"/>
                <a:sym typeface="Oswald" panose="02000503000000000000"/>
              </a:defRPr>
            </a:lvl3pPr>
            <a:lvl4pPr lvl="3">
              <a:buNone/>
              <a:defRPr>
                <a:latin typeface="Oswald" panose="02000503000000000000"/>
                <a:ea typeface="Oswald" panose="02000503000000000000"/>
                <a:cs typeface="Oswald" panose="02000503000000000000"/>
                <a:sym typeface="Oswald" panose="02000503000000000000"/>
              </a:defRPr>
            </a:lvl4pPr>
            <a:lvl5pPr lvl="4">
              <a:buNone/>
              <a:defRPr>
                <a:latin typeface="Oswald" panose="02000503000000000000"/>
                <a:ea typeface="Oswald" panose="02000503000000000000"/>
                <a:cs typeface="Oswald" panose="02000503000000000000"/>
                <a:sym typeface="Oswald" panose="02000503000000000000"/>
              </a:defRPr>
            </a:lvl5pPr>
            <a:lvl6pPr lvl="5">
              <a:buNone/>
              <a:defRPr>
                <a:latin typeface="Oswald" panose="02000503000000000000"/>
                <a:ea typeface="Oswald" panose="02000503000000000000"/>
                <a:cs typeface="Oswald" panose="02000503000000000000"/>
                <a:sym typeface="Oswald" panose="02000503000000000000"/>
              </a:defRPr>
            </a:lvl6pPr>
            <a:lvl7pPr lvl="6">
              <a:buNone/>
              <a:defRPr>
                <a:latin typeface="Oswald" panose="02000503000000000000"/>
                <a:ea typeface="Oswald" panose="02000503000000000000"/>
                <a:cs typeface="Oswald" panose="02000503000000000000"/>
                <a:sym typeface="Oswald" panose="02000503000000000000"/>
              </a:defRPr>
            </a:lvl7pPr>
            <a:lvl8pPr lvl="7">
              <a:buNone/>
              <a:defRPr>
                <a:latin typeface="Oswald" panose="02000503000000000000"/>
                <a:ea typeface="Oswald" panose="02000503000000000000"/>
                <a:cs typeface="Oswald" panose="02000503000000000000"/>
                <a:sym typeface="Oswald" panose="02000503000000000000"/>
              </a:defRPr>
            </a:lvl8pPr>
            <a:lvl9pPr lvl="8">
              <a:buNone/>
              <a:defRPr>
                <a:latin typeface="Oswald" panose="02000503000000000000"/>
                <a:ea typeface="Oswald" panose="02000503000000000000"/>
                <a:cs typeface="Oswald" panose="02000503000000000000"/>
                <a:sym typeface="Oswald" panose="02000503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bg>
      <p:bgPr>
        <a:solidFill>
          <a:schemeClr val="accent1"/>
        </a:solidFill>
        <a:effectLst/>
      </p:bgPr>
    </p:bg>
    <p:spTree>
      <p:nvGrpSpPr>
        <p:cNvPr id="20" name="Shape 20"/>
        <p:cNvGrpSpPr/>
        <p:nvPr/>
      </p:nvGrpSpPr>
      <p:grpSpPr>
        <a:xfrm>
          <a:off x="0" y="0"/>
          <a:ext cx="0" cy="0"/>
          <a:chOff x="0" y="0"/>
          <a:chExt cx="0" cy="0"/>
        </a:xfrm>
      </p:grpSpPr>
      <p:sp>
        <p:nvSpPr>
          <p:cNvPr id="21" name="Google Shape;21;p5"/>
          <p:cNvSpPr txBox="1"/>
          <p:nvPr>
            <p:ph type="title"/>
          </p:nvPr>
        </p:nvSpPr>
        <p:spPr>
          <a:xfrm>
            <a:off x="827250" y="743719"/>
            <a:ext cx="4109400" cy="70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1pPr>
            <a:lvl2pPr lvl="1" rt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2pPr>
            <a:lvl3pPr lvl="2" rt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3pPr>
            <a:lvl4pPr lvl="3" rt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4pPr>
            <a:lvl5pPr lvl="4" rt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5pPr>
            <a:lvl6pPr lvl="5" rt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6pPr>
            <a:lvl7pPr lvl="6" rt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7pPr>
            <a:lvl8pPr lvl="7" rt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8pPr>
            <a:lvl9pPr lvl="8" rt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9pPr>
          </a:lstStyle>
          <a:p/>
        </p:txBody>
      </p:sp>
      <p:sp>
        <p:nvSpPr>
          <p:cNvPr id="22" name="Google Shape;22;p5"/>
          <p:cNvSpPr txBox="1"/>
          <p:nvPr>
            <p:ph type="body" idx="1"/>
          </p:nvPr>
        </p:nvSpPr>
        <p:spPr>
          <a:xfrm>
            <a:off x="827250" y="1352550"/>
            <a:ext cx="7489500" cy="3248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Font typeface="Open Sans" panose="020B0606030504020204"/>
              <a:buChar char="◇"/>
              <a:defRPr sz="3000">
                <a:solidFill>
                  <a:srgbClr val="FFFFFF"/>
                </a:solidFill>
                <a:latin typeface="Open Sans" panose="020B0606030504020204"/>
                <a:ea typeface="Open Sans" panose="020B0606030504020204"/>
                <a:cs typeface="Open Sans" panose="020B0606030504020204"/>
                <a:sym typeface="Open Sans" panose="020B0606030504020204"/>
              </a:defRPr>
            </a:lvl1pPr>
            <a:lvl2pPr marL="914400" lvl="1" indent="-381000" rtl="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2pPr>
            <a:lvl3pPr marL="1371600" lvl="2" indent="-381000" rtl="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3pPr>
            <a:lvl4pPr marL="1828800" lvl="3" indent="-342900" rtl="0">
              <a:spcBef>
                <a:spcPts val="0"/>
              </a:spcBef>
              <a:spcAft>
                <a:spcPts val="0"/>
              </a:spcAft>
              <a:buClr>
                <a:srgbClr val="FFFFFF"/>
              </a:buClr>
              <a:buSzPts val="1800"/>
              <a:buFont typeface="Open Sans" panose="020B0606030504020204"/>
              <a:buChar char="●"/>
              <a:defRPr sz="1800">
                <a:solidFill>
                  <a:srgbClr val="FFFFFF"/>
                </a:solidFill>
                <a:latin typeface="Open Sans" panose="020B0606030504020204"/>
                <a:ea typeface="Open Sans" panose="020B0606030504020204"/>
                <a:cs typeface="Open Sans" panose="020B0606030504020204"/>
                <a:sym typeface="Open Sans" panose="020B0606030504020204"/>
              </a:defRPr>
            </a:lvl4pPr>
            <a:lvl5pPr marL="2286000" lvl="4" indent="-342900" rtl="0">
              <a:spcBef>
                <a:spcPts val="0"/>
              </a:spcBef>
              <a:spcAft>
                <a:spcPts val="0"/>
              </a:spcAft>
              <a:buClr>
                <a:srgbClr val="FFFFFF"/>
              </a:buClr>
              <a:buSzPts val="1800"/>
              <a:buFont typeface="Open Sans" panose="020B0606030504020204"/>
              <a:buChar char="○"/>
              <a:defRPr sz="1800">
                <a:solidFill>
                  <a:srgbClr val="FFFFFF"/>
                </a:solidFill>
                <a:latin typeface="Open Sans" panose="020B0606030504020204"/>
                <a:ea typeface="Open Sans" panose="020B0606030504020204"/>
                <a:cs typeface="Open Sans" panose="020B0606030504020204"/>
                <a:sym typeface="Open Sans" panose="020B0606030504020204"/>
              </a:defRPr>
            </a:lvl5pPr>
            <a:lvl6pPr marL="2743200" lvl="5" indent="-342900" rtl="0">
              <a:spcBef>
                <a:spcPts val="0"/>
              </a:spcBef>
              <a:spcAft>
                <a:spcPts val="0"/>
              </a:spcAft>
              <a:buClr>
                <a:srgbClr val="FFFFFF"/>
              </a:buClr>
              <a:buSzPts val="1800"/>
              <a:buFont typeface="Open Sans" panose="020B0606030504020204"/>
              <a:buChar char="■"/>
              <a:defRPr sz="1800">
                <a:solidFill>
                  <a:srgbClr val="FFFFFF"/>
                </a:solidFill>
                <a:latin typeface="Open Sans" panose="020B0606030504020204"/>
                <a:ea typeface="Open Sans" panose="020B0606030504020204"/>
                <a:cs typeface="Open Sans" panose="020B0606030504020204"/>
                <a:sym typeface="Open Sans" panose="020B0606030504020204"/>
              </a:defRPr>
            </a:lvl6pPr>
            <a:lvl7pPr marL="3200400" lvl="6" indent="-342900" rtl="0">
              <a:spcBef>
                <a:spcPts val="0"/>
              </a:spcBef>
              <a:spcAft>
                <a:spcPts val="0"/>
              </a:spcAft>
              <a:buClr>
                <a:srgbClr val="FFFFFF"/>
              </a:buClr>
              <a:buSzPts val="1800"/>
              <a:buFont typeface="Open Sans" panose="020B0606030504020204"/>
              <a:buChar char="●"/>
              <a:defRPr sz="1800">
                <a:solidFill>
                  <a:srgbClr val="FFFFFF"/>
                </a:solidFill>
                <a:latin typeface="Open Sans" panose="020B0606030504020204"/>
                <a:ea typeface="Open Sans" panose="020B0606030504020204"/>
                <a:cs typeface="Open Sans" panose="020B0606030504020204"/>
                <a:sym typeface="Open Sans" panose="020B0606030504020204"/>
              </a:defRPr>
            </a:lvl7pPr>
            <a:lvl8pPr marL="3657600" lvl="7" indent="-342900" rtl="0">
              <a:spcBef>
                <a:spcPts val="0"/>
              </a:spcBef>
              <a:spcAft>
                <a:spcPts val="0"/>
              </a:spcAft>
              <a:buClr>
                <a:srgbClr val="FFFFFF"/>
              </a:buClr>
              <a:buSzPts val="1800"/>
              <a:buFont typeface="Open Sans" panose="020B0606030504020204"/>
              <a:buChar char="○"/>
              <a:defRPr sz="1800">
                <a:solidFill>
                  <a:srgbClr val="FFFFFF"/>
                </a:solidFill>
                <a:latin typeface="Open Sans" panose="020B0606030504020204"/>
                <a:ea typeface="Open Sans" panose="020B0606030504020204"/>
                <a:cs typeface="Open Sans" panose="020B0606030504020204"/>
                <a:sym typeface="Open Sans" panose="020B0606030504020204"/>
              </a:defRPr>
            </a:lvl8pPr>
            <a:lvl9pPr marL="4114800" lvl="8" indent="-342900" rtl="0">
              <a:spcBef>
                <a:spcPts val="0"/>
              </a:spcBef>
              <a:spcAft>
                <a:spcPts val="0"/>
              </a:spcAft>
              <a:buClr>
                <a:srgbClr val="FFFFFF"/>
              </a:buClr>
              <a:buSzPts val="1800"/>
              <a:buFont typeface="Open Sans" panose="020B0606030504020204"/>
              <a:buChar char="■"/>
              <a:defRPr sz="1800">
                <a:solidFill>
                  <a:srgbClr val="FFFFFF"/>
                </a:solidFill>
                <a:latin typeface="Open Sans" panose="020B0606030504020204"/>
                <a:ea typeface="Open Sans" panose="020B0606030504020204"/>
                <a:cs typeface="Open Sans" panose="020B0606030504020204"/>
                <a:sym typeface="Open Sans" panose="020B0606030504020204"/>
              </a:defRPr>
            </a:lvl9pPr>
          </a:lstStyle>
          <a:p/>
        </p:txBody>
      </p:sp>
      <p:sp>
        <p:nvSpPr>
          <p:cNvPr id="23" name="Google Shape;23;p5"/>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bg>
      <p:bgPr>
        <a:solidFill>
          <a:schemeClr val="accent1"/>
        </a:solidFill>
        <a:effectLst/>
      </p:bgPr>
    </p:bg>
    <p:spTree>
      <p:nvGrpSpPr>
        <p:cNvPr id="24" name="Shape 24"/>
        <p:cNvGrpSpPr/>
        <p:nvPr/>
      </p:nvGrpSpPr>
      <p:grpSpPr>
        <a:xfrm>
          <a:off x="0" y="0"/>
          <a:ext cx="0" cy="0"/>
          <a:chOff x="0" y="0"/>
          <a:chExt cx="0" cy="0"/>
        </a:xfrm>
      </p:grpSpPr>
      <p:sp>
        <p:nvSpPr>
          <p:cNvPr id="25" name="Google Shape;25;p6"/>
          <p:cNvSpPr txBox="1"/>
          <p:nvPr>
            <p:ph type="title"/>
          </p:nvPr>
        </p:nvSpPr>
        <p:spPr>
          <a:xfrm>
            <a:off x="827250" y="743719"/>
            <a:ext cx="4109400" cy="701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a:solidFill>
                  <a:schemeClr val="accent1"/>
                </a:solidFill>
              </a:defRPr>
            </a:lvl1pPr>
            <a:lvl2pPr lvl="1">
              <a:spcBef>
                <a:spcPts val="0"/>
              </a:spcBef>
              <a:spcAft>
                <a:spcPts val="0"/>
              </a:spcAft>
              <a:buClr>
                <a:schemeClr val="accent1"/>
              </a:buClr>
              <a:buSzPts val="2400"/>
              <a:buNone/>
              <a:defRPr>
                <a:solidFill>
                  <a:schemeClr val="accent1"/>
                </a:solidFill>
              </a:defRPr>
            </a:lvl2pPr>
            <a:lvl3pPr lvl="2">
              <a:spcBef>
                <a:spcPts val="0"/>
              </a:spcBef>
              <a:spcAft>
                <a:spcPts val="0"/>
              </a:spcAft>
              <a:buClr>
                <a:schemeClr val="accent1"/>
              </a:buClr>
              <a:buSzPts val="2400"/>
              <a:buNone/>
              <a:defRPr>
                <a:solidFill>
                  <a:schemeClr val="accent1"/>
                </a:solidFill>
              </a:defRPr>
            </a:lvl3pPr>
            <a:lvl4pPr lvl="3">
              <a:spcBef>
                <a:spcPts val="0"/>
              </a:spcBef>
              <a:spcAft>
                <a:spcPts val="0"/>
              </a:spcAft>
              <a:buClr>
                <a:schemeClr val="accent1"/>
              </a:buClr>
              <a:buSzPts val="2400"/>
              <a:buNone/>
              <a:defRPr>
                <a:solidFill>
                  <a:schemeClr val="accent1"/>
                </a:solidFill>
              </a:defRPr>
            </a:lvl4pPr>
            <a:lvl5pPr lvl="4">
              <a:spcBef>
                <a:spcPts val="0"/>
              </a:spcBef>
              <a:spcAft>
                <a:spcPts val="0"/>
              </a:spcAft>
              <a:buClr>
                <a:schemeClr val="accent1"/>
              </a:buClr>
              <a:buSzPts val="2400"/>
              <a:buNone/>
              <a:defRPr>
                <a:solidFill>
                  <a:schemeClr val="accent1"/>
                </a:solidFill>
              </a:defRPr>
            </a:lvl5pPr>
            <a:lvl6pPr lvl="5">
              <a:spcBef>
                <a:spcPts val="0"/>
              </a:spcBef>
              <a:spcAft>
                <a:spcPts val="0"/>
              </a:spcAft>
              <a:buClr>
                <a:schemeClr val="accent1"/>
              </a:buClr>
              <a:buSzPts val="2400"/>
              <a:buNone/>
              <a:defRPr>
                <a:solidFill>
                  <a:schemeClr val="accent1"/>
                </a:solidFill>
              </a:defRPr>
            </a:lvl6pPr>
            <a:lvl7pPr lvl="6">
              <a:spcBef>
                <a:spcPts val="0"/>
              </a:spcBef>
              <a:spcAft>
                <a:spcPts val="0"/>
              </a:spcAft>
              <a:buClr>
                <a:schemeClr val="accent1"/>
              </a:buClr>
              <a:buSzPts val="2400"/>
              <a:buNone/>
              <a:defRPr>
                <a:solidFill>
                  <a:schemeClr val="accent1"/>
                </a:solidFill>
              </a:defRPr>
            </a:lvl7pPr>
            <a:lvl8pPr lvl="7">
              <a:spcBef>
                <a:spcPts val="0"/>
              </a:spcBef>
              <a:spcAft>
                <a:spcPts val="0"/>
              </a:spcAft>
              <a:buClr>
                <a:schemeClr val="accent1"/>
              </a:buClr>
              <a:buSzPts val="2400"/>
              <a:buNone/>
              <a:defRPr>
                <a:solidFill>
                  <a:schemeClr val="accent1"/>
                </a:solidFill>
              </a:defRPr>
            </a:lvl8pPr>
            <a:lvl9pPr lvl="8">
              <a:spcBef>
                <a:spcPts val="0"/>
              </a:spcBef>
              <a:spcAft>
                <a:spcPts val="0"/>
              </a:spcAft>
              <a:buClr>
                <a:schemeClr val="accent1"/>
              </a:buClr>
              <a:buSzPts val="2400"/>
              <a:buNone/>
              <a:defRPr>
                <a:solidFill>
                  <a:schemeClr val="accent1"/>
                </a:solidFill>
              </a:defRPr>
            </a:lvl9pPr>
          </a:lstStyle>
          <a:p/>
        </p:txBody>
      </p:sp>
      <p:sp>
        <p:nvSpPr>
          <p:cNvPr id="26" name="Google Shape;26;p6"/>
          <p:cNvSpPr txBox="1"/>
          <p:nvPr>
            <p:ph type="body" idx="1"/>
          </p:nvPr>
        </p:nvSpPr>
        <p:spPr>
          <a:xfrm>
            <a:off x="827250" y="1428750"/>
            <a:ext cx="3606300" cy="3136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27" name="Google Shape;27;p6"/>
          <p:cNvSpPr txBox="1"/>
          <p:nvPr>
            <p:ph type="body" idx="2"/>
          </p:nvPr>
        </p:nvSpPr>
        <p:spPr>
          <a:xfrm>
            <a:off x="4650825" y="1428750"/>
            <a:ext cx="3606300" cy="3136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28" name="Google Shape;28;p6"/>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chemeClr val="accent1"/>
        </a:solidFill>
        <a:effectLst/>
      </p:bgPr>
    </p:bg>
    <p:spTree>
      <p:nvGrpSpPr>
        <p:cNvPr id="29" name="Shape 29"/>
        <p:cNvGrpSpPr/>
        <p:nvPr/>
      </p:nvGrpSpPr>
      <p:grpSpPr>
        <a:xfrm>
          <a:off x="0" y="0"/>
          <a:ext cx="0" cy="0"/>
          <a:chOff x="0" y="0"/>
          <a:chExt cx="0" cy="0"/>
        </a:xfrm>
      </p:grpSpPr>
      <p:sp>
        <p:nvSpPr>
          <p:cNvPr id="30" name="Google Shape;30;p7"/>
          <p:cNvSpPr txBox="1"/>
          <p:nvPr>
            <p:ph type="title"/>
          </p:nvPr>
        </p:nvSpPr>
        <p:spPr>
          <a:xfrm>
            <a:off x="827250" y="743719"/>
            <a:ext cx="4109400" cy="70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2400"/>
              <a:buNone/>
              <a:defRPr>
                <a:solidFill>
                  <a:schemeClr val="accent1"/>
                </a:solidFill>
              </a:defRPr>
            </a:lvl2pPr>
            <a:lvl3pPr lvl="2" rtl="0">
              <a:spcBef>
                <a:spcPts val="0"/>
              </a:spcBef>
              <a:spcAft>
                <a:spcPts val="0"/>
              </a:spcAft>
              <a:buClr>
                <a:schemeClr val="accent1"/>
              </a:buClr>
              <a:buSzPts val="2400"/>
              <a:buNone/>
              <a:defRPr>
                <a:solidFill>
                  <a:schemeClr val="accent1"/>
                </a:solidFill>
              </a:defRPr>
            </a:lvl3pPr>
            <a:lvl4pPr lvl="3" rtl="0">
              <a:spcBef>
                <a:spcPts val="0"/>
              </a:spcBef>
              <a:spcAft>
                <a:spcPts val="0"/>
              </a:spcAft>
              <a:buClr>
                <a:schemeClr val="accent1"/>
              </a:buClr>
              <a:buSzPts val="2400"/>
              <a:buNone/>
              <a:defRPr>
                <a:solidFill>
                  <a:schemeClr val="accent1"/>
                </a:solidFill>
              </a:defRPr>
            </a:lvl4pPr>
            <a:lvl5pPr lvl="4" rtl="0">
              <a:spcBef>
                <a:spcPts val="0"/>
              </a:spcBef>
              <a:spcAft>
                <a:spcPts val="0"/>
              </a:spcAft>
              <a:buClr>
                <a:schemeClr val="accent1"/>
              </a:buClr>
              <a:buSzPts val="2400"/>
              <a:buNone/>
              <a:defRPr>
                <a:solidFill>
                  <a:schemeClr val="accent1"/>
                </a:solidFill>
              </a:defRPr>
            </a:lvl5pPr>
            <a:lvl6pPr lvl="5" rtl="0">
              <a:spcBef>
                <a:spcPts val="0"/>
              </a:spcBef>
              <a:spcAft>
                <a:spcPts val="0"/>
              </a:spcAft>
              <a:buClr>
                <a:schemeClr val="accent1"/>
              </a:buClr>
              <a:buSzPts val="2400"/>
              <a:buNone/>
              <a:defRPr>
                <a:solidFill>
                  <a:schemeClr val="accent1"/>
                </a:solidFill>
              </a:defRPr>
            </a:lvl6pPr>
            <a:lvl7pPr lvl="6" rtl="0">
              <a:spcBef>
                <a:spcPts val="0"/>
              </a:spcBef>
              <a:spcAft>
                <a:spcPts val="0"/>
              </a:spcAft>
              <a:buClr>
                <a:schemeClr val="accent1"/>
              </a:buClr>
              <a:buSzPts val="2400"/>
              <a:buNone/>
              <a:defRPr>
                <a:solidFill>
                  <a:schemeClr val="accent1"/>
                </a:solidFill>
              </a:defRPr>
            </a:lvl7pPr>
            <a:lvl8pPr lvl="7" rtl="0">
              <a:spcBef>
                <a:spcPts val="0"/>
              </a:spcBef>
              <a:spcAft>
                <a:spcPts val="0"/>
              </a:spcAft>
              <a:buClr>
                <a:schemeClr val="accent1"/>
              </a:buClr>
              <a:buSzPts val="2400"/>
              <a:buNone/>
              <a:defRPr>
                <a:solidFill>
                  <a:schemeClr val="accent1"/>
                </a:solidFill>
              </a:defRPr>
            </a:lvl8pPr>
            <a:lvl9pPr lvl="8" rtl="0">
              <a:spcBef>
                <a:spcPts val="0"/>
              </a:spcBef>
              <a:spcAft>
                <a:spcPts val="0"/>
              </a:spcAft>
              <a:buClr>
                <a:schemeClr val="accent1"/>
              </a:buClr>
              <a:buSzPts val="2400"/>
              <a:buNone/>
              <a:defRPr>
                <a:solidFill>
                  <a:schemeClr val="accent1"/>
                </a:solidFill>
              </a:defRPr>
            </a:lvl9pPr>
          </a:lstStyle>
          <a:p/>
        </p:txBody>
      </p:sp>
      <p:sp>
        <p:nvSpPr>
          <p:cNvPr id="31" name="Google Shape;31;p7"/>
          <p:cNvSpPr txBox="1"/>
          <p:nvPr>
            <p:ph type="body" idx="1"/>
          </p:nvPr>
        </p:nvSpPr>
        <p:spPr>
          <a:xfrm>
            <a:off x="827250" y="1494175"/>
            <a:ext cx="2493300" cy="3279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32" name="Google Shape;32;p7"/>
          <p:cNvSpPr txBox="1"/>
          <p:nvPr>
            <p:ph type="body" idx="2"/>
          </p:nvPr>
        </p:nvSpPr>
        <p:spPr>
          <a:xfrm>
            <a:off x="3448449" y="1494175"/>
            <a:ext cx="2493300" cy="3279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33" name="Google Shape;33;p7"/>
          <p:cNvSpPr txBox="1"/>
          <p:nvPr>
            <p:ph type="body" idx="3"/>
          </p:nvPr>
        </p:nvSpPr>
        <p:spPr>
          <a:xfrm>
            <a:off x="6069648" y="1494175"/>
            <a:ext cx="2493300" cy="3279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34" name="Google Shape;34;p7"/>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accent3"/>
        </a:solidFill>
        <a:effectLst/>
      </p:bgPr>
    </p:bg>
    <p:spTree>
      <p:nvGrpSpPr>
        <p:cNvPr id="35" name="Shape 35"/>
        <p:cNvGrpSpPr/>
        <p:nvPr/>
      </p:nvGrpSpPr>
      <p:grpSpPr>
        <a:xfrm>
          <a:off x="0" y="0"/>
          <a:ext cx="0" cy="0"/>
          <a:chOff x="0" y="0"/>
          <a:chExt cx="0" cy="0"/>
        </a:xfrm>
      </p:grpSpPr>
      <p:sp>
        <p:nvSpPr>
          <p:cNvPr id="36" name="Google Shape;36;p8"/>
          <p:cNvSpPr txBox="1"/>
          <p:nvPr>
            <p:ph type="title"/>
          </p:nvPr>
        </p:nvSpPr>
        <p:spPr>
          <a:xfrm>
            <a:off x="827250" y="743719"/>
            <a:ext cx="4109400" cy="701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400"/>
              <a:buNone/>
              <a:defRPr>
                <a:solidFill>
                  <a:schemeClr val="accent3"/>
                </a:solidFill>
              </a:defRPr>
            </a:lvl1pPr>
            <a:lvl2pPr lvl="1">
              <a:spcBef>
                <a:spcPts val="0"/>
              </a:spcBef>
              <a:spcAft>
                <a:spcPts val="0"/>
              </a:spcAft>
              <a:buClr>
                <a:schemeClr val="accent3"/>
              </a:buClr>
              <a:buSzPts val="2400"/>
              <a:buNone/>
              <a:defRPr>
                <a:solidFill>
                  <a:schemeClr val="accent3"/>
                </a:solidFill>
              </a:defRPr>
            </a:lvl2pPr>
            <a:lvl3pPr lvl="2">
              <a:spcBef>
                <a:spcPts val="0"/>
              </a:spcBef>
              <a:spcAft>
                <a:spcPts val="0"/>
              </a:spcAft>
              <a:buClr>
                <a:schemeClr val="accent3"/>
              </a:buClr>
              <a:buSzPts val="2400"/>
              <a:buNone/>
              <a:defRPr>
                <a:solidFill>
                  <a:schemeClr val="accent3"/>
                </a:solidFill>
              </a:defRPr>
            </a:lvl3pPr>
            <a:lvl4pPr lvl="3">
              <a:spcBef>
                <a:spcPts val="0"/>
              </a:spcBef>
              <a:spcAft>
                <a:spcPts val="0"/>
              </a:spcAft>
              <a:buClr>
                <a:schemeClr val="accent3"/>
              </a:buClr>
              <a:buSzPts val="2400"/>
              <a:buNone/>
              <a:defRPr>
                <a:solidFill>
                  <a:schemeClr val="accent3"/>
                </a:solidFill>
              </a:defRPr>
            </a:lvl4pPr>
            <a:lvl5pPr lvl="4">
              <a:spcBef>
                <a:spcPts val="0"/>
              </a:spcBef>
              <a:spcAft>
                <a:spcPts val="0"/>
              </a:spcAft>
              <a:buClr>
                <a:schemeClr val="accent3"/>
              </a:buClr>
              <a:buSzPts val="2400"/>
              <a:buNone/>
              <a:defRPr>
                <a:solidFill>
                  <a:schemeClr val="accent3"/>
                </a:solidFill>
              </a:defRPr>
            </a:lvl5pPr>
            <a:lvl6pPr lvl="5">
              <a:spcBef>
                <a:spcPts val="0"/>
              </a:spcBef>
              <a:spcAft>
                <a:spcPts val="0"/>
              </a:spcAft>
              <a:buClr>
                <a:schemeClr val="accent3"/>
              </a:buClr>
              <a:buSzPts val="2400"/>
              <a:buNone/>
              <a:defRPr>
                <a:solidFill>
                  <a:schemeClr val="accent3"/>
                </a:solidFill>
              </a:defRPr>
            </a:lvl6pPr>
            <a:lvl7pPr lvl="6">
              <a:spcBef>
                <a:spcPts val="0"/>
              </a:spcBef>
              <a:spcAft>
                <a:spcPts val="0"/>
              </a:spcAft>
              <a:buClr>
                <a:schemeClr val="accent3"/>
              </a:buClr>
              <a:buSzPts val="2400"/>
              <a:buNone/>
              <a:defRPr>
                <a:solidFill>
                  <a:schemeClr val="accent3"/>
                </a:solidFill>
              </a:defRPr>
            </a:lvl7pPr>
            <a:lvl8pPr lvl="7">
              <a:spcBef>
                <a:spcPts val="0"/>
              </a:spcBef>
              <a:spcAft>
                <a:spcPts val="0"/>
              </a:spcAft>
              <a:buClr>
                <a:schemeClr val="accent3"/>
              </a:buClr>
              <a:buSzPts val="2400"/>
              <a:buNone/>
              <a:defRPr>
                <a:solidFill>
                  <a:schemeClr val="accent3"/>
                </a:solidFill>
              </a:defRPr>
            </a:lvl8pPr>
            <a:lvl9pPr lvl="8">
              <a:spcBef>
                <a:spcPts val="0"/>
              </a:spcBef>
              <a:spcAft>
                <a:spcPts val="0"/>
              </a:spcAft>
              <a:buClr>
                <a:schemeClr val="accent3"/>
              </a:buClr>
              <a:buSzPts val="2400"/>
              <a:buNone/>
              <a:defRPr>
                <a:solidFill>
                  <a:schemeClr val="accent3"/>
                </a:solidFill>
              </a:defRPr>
            </a:lvl9pPr>
          </a:lstStyle>
          <a:p/>
        </p:txBody>
      </p:sp>
      <p:sp>
        <p:nvSpPr>
          <p:cNvPr id="37" name="Google Shape;37;p8"/>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2"/>
        </a:solidFill>
        <a:effectLst/>
      </p:bgPr>
    </p:bg>
    <p:spTree>
      <p:nvGrpSpPr>
        <p:cNvPr id="38" name="Shape 38"/>
        <p:cNvGrpSpPr/>
        <p:nvPr/>
      </p:nvGrpSpPr>
      <p:grpSpPr>
        <a:xfrm>
          <a:off x="0" y="0"/>
          <a:ext cx="0" cy="0"/>
          <a:chOff x="0" y="0"/>
          <a:chExt cx="0" cy="0"/>
        </a:xfrm>
      </p:grpSpPr>
      <p:sp>
        <p:nvSpPr>
          <p:cNvPr id="39" name="Google Shape;39;p9"/>
          <p:cNvSpPr txBox="1"/>
          <p:nvPr>
            <p:ph type="body" idx="1"/>
          </p:nvPr>
        </p:nvSpPr>
        <p:spPr>
          <a:xfrm>
            <a:off x="457200" y="43301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2"/>
              </a:buClr>
              <a:buSzPts val="1800"/>
              <a:buFont typeface="Oswald" panose="02000503000000000000"/>
              <a:buNone/>
              <a:defRPr sz="1800">
                <a:solidFill>
                  <a:schemeClr val="accent2"/>
                </a:solidFill>
                <a:highlight>
                  <a:srgbClr val="FFFFFF"/>
                </a:highlight>
                <a:latin typeface="Oswald" panose="02000503000000000000"/>
                <a:ea typeface="Oswald" panose="02000503000000000000"/>
                <a:cs typeface="Oswald" panose="02000503000000000000"/>
                <a:sym typeface="Oswald" panose="02000503000000000000"/>
              </a:defRPr>
            </a:lvl1pPr>
          </a:lstStyle>
          <a:p/>
        </p:txBody>
      </p:sp>
      <p:sp>
        <p:nvSpPr>
          <p:cNvPr id="40" name="Google Shape;40;p9"/>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solidFill>
                  <a:schemeClr val="lt1"/>
                </a:solidFill>
                <a:latin typeface="Oswald" panose="02000503000000000000"/>
                <a:ea typeface="Oswald" panose="02000503000000000000"/>
                <a:cs typeface="Oswald" panose="02000503000000000000"/>
                <a:sym typeface="Oswald" panose="02000503000000000000"/>
              </a:defRPr>
            </a:lvl1pPr>
            <a:lvl2pPr lvl="1">
              <a:buNone/>
              <a:defRPr>
                <a:solidFill>
                  <a:schemeClr val="lt1"/>
                </a:solidFill>
                <a:latin typeface="Oswald" panose="02000503000000000000"/>
                <a:ea typeface="Oswald" panose="02000503000000000000"/>
                <a:cs typeface="Oswald" panose="02000503000000000000"/>
                <a:sym typeface="Oswald" panose="02000503000000000000"/>
              </a:defRPr>
            </a:lvl2pPr>
            <a:lvl3pPr lvl="2">
              <a:buNone/>
              <a:defRPr>
                <a:solidFill>
                  <a:schemeClr val="lt1"/>
                </a:solidFill>
                <a:latin typeface="Oswald" panose="02000503000000000000"/>
                <a:ea typeface="Oswald" panose="02000503000000000000"/>
                <a:cs typeface="Oswald" panose="02000503000000000000"/>
                <a:sym typeface="Oswald" panose="02000503000000000000"/>
              </a:defRPr>
            </a:lvl3pPr>
            <a:lvl4pPr lvl="3">
              <a:buNone/>
              <a:defRPr>
                <a:solidFill>
                  <a:schemeClr val="lt1"/>
                </a:solidFill>
                <a:latin typeface="Oswald" panose="02000503000000000000"/>
                <a:ea typeface="Oswald" panose="02000503000000000000"/>
                <a:cs typeface="Oswald" panose="02000503000000000000"/>
                <a:sym typeface="Oswald" panose="02000503000000000000"/>
              </a:defRPr>
            </a:lvl4pPr>
            <a:lvl5pPr lvl="4">
              <a:buNone/>
              <a:defRPr>
                <a:solidFill>
                  <a:schemeClr val="lt1"/>
                </a:solidFill>
                <a:latin typeface="Oswald" panose="02000503000000000000"/>
                <a:ea typeface="Oswald" panose="02000503000000000000"/>
                <a:cs typeface="Oswald" panose="02000503000000000000"/>
                <a:sym typeface="Oswald" panose="02000503000000000000"/>
              </a:defRPr>
            </a:lvl5pPr>
            <a:lvl6pPr lvl="5">
              <a:buNone/>
              <a:defRPr>
                <a:solidFill>
                  <a:schemeClr val="lt1"/>
                </a:solidFill>
                <a:latin typeface="Oswald" panose="02000503000000000000"/>
                <a:ea typeface="Oswald" panose="02000503000000000000"/>
                <a:cs typeface="Oswald" panose="02000503000000000000"/>
                <a:sym typeface="Oswald" panose="02000503000000000000"/>
              </a:defRPr>
            </a:lvl6pPr>
            <a:lvl7pPr lvl="6">
              <a:buNone/>
              <a:defRPr>
                <a:solidFill>
                  <a:schemeClr val="lt1"/>
                </a:solidFill>
                <a:latin typeface="Oswald" panose="02000503000000000000"/>
                <a:ea typeface="Oswald" panose="02000503000000000000"/>
                <a:cs typeface="Oswald" panose="02000503000000000000"/>
                <a:sym typeface="Oswald" panose="02000503000000000000"/>
              </a:defRPr>
            </a:lvl7pPr>
            <a:lvl8pPr lvl="7">
              <a:buNone/>
              <a:defRPr>
                <a:solidFill>
                  <a:schemeClr val="lt1"/>
                </a:solidFill>
                <a:latin typeface="Oswald" panose="02000503000000000000"/>
                <a:ea typeface="Oswald" panose="02000503000000000000"/>
                <a:cs typeface="Oswald" panose="02000503000000000000"/>
                <a:sym typeface="Oswald" panose="02000503000000000000"/>
              </a:defRPr>
            </a:lvl8pPr>
            <a:lvl9pPr lvl="8">
              <a:buNone/>
              <a:defRPr>
                <a:solidFill>
                  <a:schemeClr val="lt1"/>
                </a:solidFill>
                <a:latin typeface="Oswald" panose="02000503000000000000"/>
                <a:ea typeface="Oswald" panose="02000503000000000000"/>
                <a:cs typeface="Oswald" panose="02000503000000000000"/>
                <a:sym typeface="Oswald" panose="02000503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4"/>
        </a:solidFill>
        <a:effectLst/>
      </p:bgPr>
    </p:bg>
    <p:spTree>
      <p:nvGrpSpPr>
        <p:cNvPr id="41" name="Shape 41"/>
        <p:cNvGrpSpPr/>
        <p:nvPr/>
      </p:nvGrpSpPr>
      <p:grpSpPr>
        <a:xfrm>
          <a:off x="0" y="0"/>
          <a:ext cx="0" cy="0"/>
          <a:chOff x="0" y="0"/>
          <a:chExt cx="0" cy="0"/>
        </a:xfrm>
      </p:grpSpPr>
      <p:sp>
        <p:nvSpPr>
          <p:cNvPr id="42" name="Google Shape;42;p10"/>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BDED2"/>
        </a:solidFill>
        <a:effectLst/>
      </p:bgPr>
    </p:bg>
    <p:spTree>
      <p:nvGrpSpPr>
        <p:cNvPr id="5" name="Shape 5"/>
        <p:cNvGrpSpPr/>
        <p:nvPr/>
      </p:nvGrpSpPr>
      <p:grpSpPr>
        <a:xfrm>
          <a:off x="0" y="0"/>
          <a:ext cx="0" cy="0"/>
          <a:chOff x="0" y="0"/>
          <a:chExt cx="0" cy="0"/>
        </a:xfrm>
      </p:grpSpPr>
      <p:sp>
        <p:nvSpPr>
          <p:cNvPr id="6" name="Google Shape;6;p1"/>
          <p:cNvSpPr/>
          <p:nvPr/>
        </p:nvSpPr>
        <p:spPr>
          <a:xfrm>
            <a:off x="0" y="0"/>
            <a:ext cx="9144000" cy="5143500"/>
          </a:xfrm>
          <a:prstGeom prst="rect">
            <a:avLst/>
          </a:prstGeom>
          <a:gradFill>
            <a:gsLst>
              <a:gs pos="0">
                <a:srgbClr val="073763">
                  <a:alpha val="0"/>
                </a:srgbClr>
              </a:gs>
              <a:gs pos="100000">
                <a:srgbClr val="010B15">
                  <a:alpha val="2823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7;p1"/>
          <p:cNvSpPr txBox="1"/>
          <p:nvPr>
            <p:ph type="title"/>
          </p:nvPr>
        </p:nvSpPr>
        <p:spPr>
          <a:xfrm>
            <a:off x="827250" y="743719"/>
            <a:ext cx="4109400" cy="701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1pPr>
            <a:lvl2pPr lvl="1">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2pPr>
            <a:lvl3pPr lvl="2">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3pPr>
            <a:lvl4pPr lvl="3">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4pPr>
            <a:lvl5pPr lvl="4">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5pPr>
            <a:lvl6pPr lvl="5">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6pPr>
            <a:lvl7pPr lvl="6">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7pPr>
            <a:lvl8pPr lvl="7">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8pPr>
            <a:lvl9pPr lvl="8">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9pPr>
          </a:lstStyle>
          <a:p/>
        </p:txBody>
      </p:sp>
      <p:sp>
        <p:nvSpPr>
          <p:cNvPr id="8" name="Google Shape;8;p1"/>
          <p:cNvSpPr txBox="1"/>
          <p:nvPr>
            <p:ph type="body" idx="1"/>
          </p:nvPr>
        </p:nvSpPr>
        <p:spPr>
          <a:xfrm>
            <a:off x="827250" y="1352550"/>
            <a:ext cx="7489500" cy="3248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1pPr>
            <a:lvl2pPr marL="914400" lvl="1" indent="-38100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2pPr>
            <a:lvl3pPr marL="1371600" lvl="2" indent="-38100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3pPr>
            <a:lvl4pPr marL="1828800" lvl="3" indent="-38100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4pPr>
            <a:lvl5pPr marL="2286000" lvl="4" indent="-38100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5pPr>
            <a:lvl6pPr marL="2743200" lvl="5" indent="-38100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6pPr>
            <a:lvl7pPr marL="3200400" lvl="6" indent="-38100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7pPr>
            <a:lvl8pPr marL="3657600" lvl="7" indent="-38100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8pPr>
            <a:lvl9pPr marL="4114800" lvl="8" indent="-38100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9pPr>
          </a:lstStyle>
          <a:p/>
        </p:txBody>
      </p:sp>
      <p:sp>
        <p:nvSpPr>
          <p:cNvPr id="9" name="Google Shape;9;p1"/>
          <p:cNvSpPr txBox="1"/>
          <p:nvPr>
            <p:ph type="sldNum" idx="12"/>
          </p:nvPr>
        </p:nvSpPr>
        <p:spPr>
          <a:xfrm>
            <a:off x="8480575" y="4721101"/>
            <a:ext cx="548700" cy="346200"/>
          </a:xfrm>
          <a:prstGeom prst="rect">
            <a:avLst/>
          </a:prstGeom>
          <a:noFill/>
          <a:ln>
            <a:noFill/>
          </a:ln>
        </p:spPr>
        <p:txBody>
          <a:bodyPr spcFirstLastPara="1" wrap="square" lIns="91425" tIns="91425" rIns="91425" bIns="91425" anchor="t" anchorCtr="0">
            <a:noAutofit/>
          </a:bodyPr>
          <a:lstStyle>
            <a:lvl1pPr lvl="0" algn="r">
              <a:buNone/>
              <a:defRPr sz="1200">
                <a:solidFill>
                  <a:srgbClr val="FFFFFF"/>
                </a:solidFill>
                <a:latin typeface="Oswald" panose="02000503000000000000"/>
                <a:ea typeface="Oswald" panose="02000503000000000000"/>
                <a:cs typeface="Oswald" panose="02000503000000000000"/>
                <a:sym typeface="Oswald" panose="02000503000000000000"/>
              </a:defRPr>
            </a:lvl1pPr>
            <a:lvl2pPr lvl="1" algn="r">
              <a:buNone/>
              <a:defRPr sz="1200">
                <a:solidFill>
                  <a:srgbClr val="FFFFFF"/>
                </a:solidFill>
                <a:latin typeface="Oswald" panose="02000503000000000000"/>
                <a:ea typeface="Oswald" panose="02000503000000000000"/>
                <a:cs typeface="Oswald" panose="02000503000000000000"/>
                <a:sym typeface="Oswald" panose="02000503000000000000"/>
              </a:defRPr>
            </a:lvl2pPr>
            <a:lvl3pPr lvl="2" algn="r">
              <a:buNone/>
              <a:defRPr sz="1200">
                <a:solidFill>
                  <a:srgbClr val="FFFFFF"/>
                </a:solidFill>
                <a:latin typeface="Oswald" panose="02000503000000000000"/>
                <a:ea typeface="Oswald" panose="02000503000000000000"/>
                <a:cs typeface="Oswald" panose="02000503000000000000"/>
                <a:sym typeface="Oswald" panose="02000503000000000000"/>
              </a:defRPr>
            </a:lvl3pPr>
            <a:lvl4pPr lvl="3" algn="r">
              <a:buNone/>
              <a:defRPr sz="1200">
                <a:solidFill>
                  <a:srgbClr val="FFFFFF"/>
                </a:solidFill>
                <a:latin typeface="Oswald" panose="02000503000000000000"/>
                <a:ea typeface="Oswald" panose="02000503000000000000"/>
                <a:cs typeface="Oswald" panose="02000503000000000000"/>
                <a:sym typeface="Oswald" panose="02000503000000000000"/>
              </a:defRPr>
            </a:lvl4pPr>
            <a:lvl5pPr lvl="4" algn="r">
              <a:buNone/>
              <a:defRPr sz="1200">
                <a:solidFill>
                  <a:srgbClr val="FFFFFF"/>
                </a:solidFill>
                <a:latin typeface="Oswald" panose="02000503000000000000"/>
                <a:ea typeface="Oswald" panose="02000503000000000000"/>
                <a:cs typeface="Oswald" panose="02000503000000000000"/>
                <a:sym typeface="Oswald" panose="02000503000000000000"/>
              </a:defRPr>
            </a:lvl5pPr>
            <a:lvl6pPr lvl="5" algn="r">
              <a:buNone/>
              <a:defRPr sz="1200">
                <a:solidFill>
                  <a:srgbClr val="FFFFFF"/>
                </a:solidFill>
                <a:latin typeface="Oswald" panose="02000503000000000000"/>
                <a:ea typeface="Oswald" panose="02000503000000000000"/>
                <a:cs typeface="Oswald" panose="02000503000000000000"/>
                <a:sym typeface="Oswald" panose="02000503000000000000"/>
              </a:defRPr>
            </a:lvl6pPr>
            <a:lvl7pPr lvl="6" algn="r">
              <a:buNone/>
              <a:defRPr sz="1200">
                <a:solidFill>
                  <a:srgbClr val="FFFFFF"/>
                </a:solidFill>
                <a:latin typeface="Oswald" panose="02000503000000000000"/>
                <a:ea typeface="Oswald" panose="02000503000000000000"/>
                <a:cs typeface="Oswald" panose="02000503000000000000"/>
                <a:sym typeface="Oswald" panose="02000503000000000000"/>
              </a:defRPr>
            </a:lvl7pPr>
            <a:lvl8pPr lvl="7" algn="r">
              <a:buNone/>
              <a:defRPr sz="1200">
                <a:solidFill>
                  <a:srgbClr val="FFFFFF"/>
                </a:solidFill>
                <a:latin typeface="Oswald" panose="02000503000000000000"/>
                <a:ea typeface="Oswald" panose="02000503000000000000"/>
                <a:cs typeface="Oswald" panose="02000503000000000000"/>
                <a:sym typeface="Oswald" panose="02000503000000000000"/>
              </a:defRPr>
            </a:lvl8pPr>
            <a:lvl9pPr lvl="8" algn="r">
              <a:buNone/>
              <a:defRPr sz="1200">
                <a:solidFill>
                  <a:srgbClr val="FFFFFF"/>
                </a:solidFill>
                <a:latin typeface="Oswald" panose="02000503000000000000"/>
                <a:ea typeface="Oswald" panose="02000503000000000000"/>
                <a:cs typeface="Oswald" panose="02000503000000000000"/>
                <a:sym typeface="Oswald" panose="02000503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46" name="Shape 46"/>
        <p:cNvGrpSpPr/>
        <p:nvPr/>
      </p:nvGrpSpPr>
      <p:grpSpPr>
        <a:xfrm>
          <a:off x="0" y="0"/>
          <a:ext cx="0" cy="0"/>
          <a:chOff x="0" y="0"/>
          <a:chExt cx="0" cy="0"/>
        </a:xfrm>
      </p:grpSpPr>
      <p:sp>
        <p:nvSpPr>
          <p:cNvPr id="2" name="Title 1"/>
          <p:cNvSpPr/>
          <p:nvPr>
            <p:ph type="ctrTitle"/>
          </p:nvPr>
        </p:nvSpPr>
        <p:spPr>
          <a:xfrm>
            <a:off x="1493520" y="194945"/>
            <a:ext cx="6736080" cy="4086225"/>
          </a:xfrm>
        </p:spPr>
        <p:txBody>
          <a:bodyPr/>
          <a:p>
            <a:br>
              <a:rPr lang="en-US"/>
            </a:br>
            <a:br>
              <a:rPr lang="en-US"/>
            </a:br>
            <a:r>
              <a:rPr lang="en-US"/>
              <a:t>                  PROJET TITLE </a:t>
            </a:r>
            <a:br>
              <a:rPr lang="en-US"/>
            </a:br>
            <a:br>
              <a:rPr lang="en-US"/>
            </a:br>
            <a:br>
              <a:rPr lang="en-US"/>
            </a:br>
            <a:r>
              <a:rPr lang="en-US"/>
              <a:t>                        EMOJIFY</a:t>
            </a:r>
            <a:endParaRPr lang="en-US"/>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8"/>
          <p:cNvSpPr txBox="1"/>
          <p:nvPr>
            <p:ph type="body" idx="1"/>
          </p:nvPr>
        </p:nvSpPr>
        <p:spPr>
          <a:xfrm>
            <a:off x="827405" y="307975"/>
            <a:ext cx="7539355" cy="461772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Using openCV haarcascade xml detect the bounding boxes of face in the webcam and predict the emotions</a:t>
            </a:r>
            <a:endParaRPr lang="en-GB"/>
          </a:p>
          <a:p>
            <a:pPr marL="0" lvl="0" indent="0" algn="l" rtl="0">
              <a:spcBef>
                <a:spcPts val="600"/>
              </a:spcBef>
              <a:spcAft>
                <a:spcPts val="0"/>
              </a:spcAft>
              <a:buNone/>
            </a:pPr>
            <a:r>
              <a:rPr lang="en-GB"/>
              <a:t>They were working with OpenCV based eye detector that uses Haar feature-based cascade classifiers around 89% accurate on their images.</a:t>
            </a:r>
            <a:endParaRPr lang="en-GB"/>
          </a:p>
        </p:txBody>
      </p:sp>
      <p:sp>
        <p:nvSpPr>
          <p:cNvPr id="106" name="Google Shape;106;p18"/>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2" name="Picture 1" descr="Screenshot (236)"/>
          <p:cNvPicPr>
            <a:picLocks noChangeAspect="1"/>
          </p:cNvPicPr>
          <p:nvPr/>
        </p:nvPicPr>
        <p:blipFill>
          <a:blip r:embed="rId1"/>
          <a:srcRect l="24007" t="26198" r="34250" b="26210"/>
          <a:stretch>
            <a:fillRect/>
          </a:stretch>
        </p:blipFill>
        <p:spPr>
          <a:xfrm>
            <a:off x="2483485" y="2273300"/>
            <a:ext cx="3816985" cy="2447925"/>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3" name="Text Box 2"/>
          <p:cNvSpPr txBox="1"/>
          <p:nvPr/>
        </p:nvSpPr>
        <p:spPr>
          <a:xfrm>
            <a:off x="120015" y="1366520"/>
            <a:ext cx="8981440" cy="1198880"/>
          </a:xfrm>
          <a:prstGeom prst="rect">
            <a:avLst/>
          </a:prstGeom>
          <a:noFill/>
        </p:spPr>
        <p:txBody>
          <a:bodyPr wrap="square" rtlCol="0" anchor="t">
            <a:spAutoFit/>
          </a:bodyPr>
          <a:p>
            <a:r>
              <a:rPr lang="en-US" sz="5400">
                <a:solidFill>
                  <a:schemeClr val="tx2"/>
                </a:solidFill>
                <a:sym typeface="+mn-ea"/>
              </a:rPr>
              <a:t>UI Design &amp; Implementation</a:t>
            </a:r>
            <a:r>
              <a:rPr lang="en-US" sz="4400">
                <a:solidFill>
                  <a:schemeClr val="tx2"/>
                </a:solidFill>
                <a:sym typeface="+mn-ea"/>
              </a:rPr>
              <a:t> </a:t>
            </a:r>
            <a:r>
              <a:rPr lang="en-US" sz="7200">
                <a:solidFill>
                  <a:schemeClr val="tx2"/>
                </a:solidFill>
                <a:sym typeface="+mn-ea"/>
              </a:rPr>
              <a:t> </a:t>
            </a:r>
            <a:endParaRPr lang="en-US" sz="7200">
              <a:solidFill>
                <a:schemeClr val="tx2"/>
              </a:solidFill>
              <a:sym typeface="+mn-ea"/>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3" name="Text Box 2"/>
          <p:cNvSpPr txBox="1"/>
          <p:nvPr/>
        </p:nvSpPr>
        <p:spPr>
          <a:xfrm>
            <a:off x="304800" y="411480"/>
            <a:ext cx="8853170" cy="1568450"/>
          </a:xfrm>
          <a:prstGeom prst="rect">
            <a:avLst/>
          </a:prstGeom>
          <a:noFill/>
        </p:spPr>
        <p:txBody>
          <a:bodyPr wrap="square" rtlCol="0" anchor="t">
            <a:spAutoFit/>
          </a:bodyPr>
          <a:p>
            <a:pPr marL="685800" indent="-685800">
              <a:buFont typeface="Wingdings" panose="05000000000000000000" charset="0"/>
              <a:buChar char="Ø"/>
            </a:pPr>
            <a:r>
              <a:rPr lang="en-US" sz="4800">
                <a:solidFill>
                  <a:schemeClr val="bg1"/>
                </a:solidFill>
                <a:latin typeface="Times New Roman" panose="02020603050405020304" charset="0"/>
                <a:cs typeface="Times New Roman" panose="02020603050405020304" charset="0"/>
              </a:rPr>
              <a:t>HTML,CSS is also used to add more user experiences</a:t>
            </a:r>
            <a:endParaRPr lang="en-US" sz="4800">
              <a:solidFill>
                <a:schemeClr val="bg1"/>
              </a:solidFill>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27405" y="743585"/>
            <a:ext cx="7976235" cy="701675"/>
          </a:xfrm>
        </p:spPr>
        <p:txBody>
          <a:bodyPr/>
          <a:p>
            <a:br>
              <a:rPr lang="en-US" sz="6000"/>
            </a:br>
            <a:br>
              <a:rPr lang="en-US" sz="6000"/>
            </a:br>
            <a:r>
              <a:rPr lang="en-US" sz="6000"/>
              <a:t>Sample Screen Shots</a:t>
            </a:r>
            <a:endParaRPr lang="en-US" sz="6000"/>
          </a:p>
        </p:txBody>
      </p:sp>
      <p:sp>
        <p:nvSpPr>
          <p:cNvPr id="3" name="Slide Number Placeholder 2"/>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Slide Number Placeholder 2"/>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495425" y="743585"/>
            <a:ext cx="6868160" cy="922020"/>
          </a:xfrm>
        </p:spPr>
        <p:txBody>
          <a:bodyPr/>
          <a:p>
            <a:r>
              <a:rPr lang="en-US" sz="4800"/>
              <a:t>Future Scope of the Project.</a:t>
            </a:r>
            <a:endParaRPr lang="en-US" sz="4800"/>
          </a:p>
        </p:txBody>
      </p:sp>
      <p:sp>
        <p:nvSpPr>
          <p:cNvPr id="3" name="Slide Number Placeholder 2"/>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3" name="Text Box 2"/>
          <p:cNvSpPr txBox="1"/>
          <p:nvPr/>
        </p:nvSpPr>
        <p:spPr>
          <a:xfrm>
            <a:off x="412115" y="354965"/>
            <a:ext cx="8068945" cy="1198880"/>
          </a:xfrm>
          <a:prstGeom prst="rect">
            <a:avLst/>
          </a:prstGeom>
          <a:noFill/>
        </p:spPr>
        <p:txBody>
          <a:bodyPr wrap="square" rtlCol="0" anchor="t">
            <a:spAutoFit/>
          </a:bodyPr>
          <a:p>
            <a:r>
              <a:rPr lang="en-US" sz="1800">
                <a:solidFill>
                  <a:schemeClr val="bg1"/>
                </a:solidFill>
                <a:latin typeface="Times New Roman" panose="02020603050405020304" charset="0"/>
                <a:cs typeface="Times New Roman" panose="02020603050405020304" charset="0"/>
              </a:rPr>
              <a:t>Emotion recognition has wide scope in many areas such as human computer interaction, biometric security etc. So it provides insight into artificial intelligence or machine intelligence that uses various supervised and unsupervised machine-learning algorithms to simulate the human brain.</a:t>
            </a:r>
            <a:endParaRPr lang="en-US" sz="1800">
              <a:solidFill>
                <a:schemeClr val="bg1"/>
              </a:solidFill>
              <a:latin typeface="Times New Roman" panose="02020603050405020304" charset="0"/>
              <a:cs typeface="Times New Roman" panose="02020603050405020304" charset="0"/>
            </a:endParaRPr>
          </a:p>
        </p:txBody>
      </p:sp>
      <p:pic>
        <p:nvPicPr>
          <p:cNvPr id="4" name="Picture 3" descr="1_emotion_detection_and_recognition_market_by_region_usd_billion"/>
          <p:cNvPicPr>
            <a:picLocks noChangeAspect="1"/>
          </p:cNvPicPr>
          <p:nvPr/>
        </p:nvPicPr>
        <p:blipFill>
          <a:blip r:embed="rId1"/>
          <a:stretch>
            <a:fillRect/>
          </a:stretch>
        </p:blipFill>
        <p:spPr>
          <a:xfrm>
            <a:off x="2339340" y="1751330"/>
            <a:ext cx="3979545" cy="2391410"/>
          </a:xfrm>
          <a:prstGeom prst="rect">
            <a:avLst/>
          </a:prstGeom>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3" name="Text Box 2"/>
          <p:cNvSpPr txBox="1"/>
          <p:nvPr/>
        </p:nvSpPr>
        <p:spPr>
          <a:xfrm>
            <a:off x="34925" y="472440"/>
            <a:ext cx="8519160" cy="3107690"/>
          </a:xfrm>
          <a:prstGeom prst="rect">
            <a:avLst/>
          </a:prstGeom>
          <a:noFill/>
        </p:spPr>
        <p:txBody>
          <a:bodyPr wrap="square" rtlCol="0" anchor="t">
            <a:spAutoFit/>
          </a:bodyPr>
          <a:p>
            <a:pPr marL="514350" indent="-514350">
              <a:buFont typeface="Wingdings" panose="05000000000000000000" charset="0"/>
              <a:buChar char="Ø"/>
            </a:pPr>
            <a:r>
              <a:rPr lang="en-US" sz="2800">
                <a:solidFill>
                  <a:schemeClr val="bg1"/>
                </a:solidFill>
                <a:latin typeface="Times New Roman" panose="02020603050405020304" charset="0"/>
                <a:cs typeface="Times New Roman" panose="02020603050405020304" charset="0"/>
              </a:rPr>
              <a:t>Emotion recognition in Health Care</a:t>
            </a:r>
            <a:endParaRPr lang="en-US" sz="2800">
              <a:solidFill>
                <a:schemeClr val="bg1"/>
              </a:solidFill>
              <a:latin typeface="Times New Roman" panose="02020603050405020304" charset="0"/>
              <a:cs typeface="Times New Roman" panose="02020603050405020304" charset="0"/>
            </a:endParaRPr>
          </a:p>
          <a:p>
            <a:pPr marL="514350" indent="-514350">
              <a:buFont typeface="Wingdings" panose="05000000000000000000" charset="0"/>
              <a:buChar char="Ø"/>
            </a:pPr>
            <a:endParaRPr lang="en-US" sz="2800">
              <a:solidFill>
                <a:schemeClr val="bg1"/>
              </a:solidFill>
              <a:latin typeface="Times New Roman" panose="02020603050405020304" charset="0"/>
              <a:cs typeface="Times New Roman" panose="02020603050405020304" charset="0"/>
            </a:endParaRPr>
          </a:p>
          <a:p>
            <a:pPr marL="514350" indent="-514350">
              <a:buFont typeface="Wingdings" panose="05000000000000000000" charset="0"/>
              <a:buChar char="Ø"/>
            </a:pPr>
            <a:r>
              <a:rPr lang="en-US" sz="2800">
                <a:solidFill>
                  <a:schemeClr val="bg1"/>
                </a:solidFill>
                <a:latin typeface="Times New Roman" panose="02020603050405020304" charset="0"/>
                <a:cs typeface="Times New Roman" panose="02020603050405020304" charset="0"/>
              </a:rPr>
              <a:t>Automotive industry and emotion recognition</a:t>
            </a:r>
            <a:endParaRPr lang="en-US" sz="2800">
              <a:solidFill>
                <a:schemeClr val="bg1"/>
              </a:solidFill>
              <a:latin typeface="Times New Roman" panose="02020603050405020304" charset="0"/>
              <a:cs typeface="Times New Roman" panose="02020603050405020304" charset="0"/>
            </a:endParaRPr>
          </a:p>
          <a:p>
            <a:pPr marL="514350" indent="-514350">
              <a:buFont typeface="Wingdings" panose="05000000000000000000" charset="0"/>
              <a:buChar char="Ø"/>
            </a:pPr>
            <a:endParaRPr lang="en-US" sz="2800">
              <a:solidFill>
                <a:schemeClr val="bg1"/>
              </a:solidFill>
              <a:latin typeface="Times New Roman" panose="02020603050405020304" charset="0"/>
              <a:cs typeface="Times New Roman" panose="02020603050405020304" charset="0"/>
            </a:endParaRPr>
          </a:p>
          <a:p>
            <a:pPr marL="514350" indent="-514350">
              <a:buFont typeface="Wingdings" panose="05000000000000000000" charset="0"/>
              <a:buChar char="Ø"/>
            </a:pPr>
            <a:r>
              <a:rPr lang="en-US" sz="2800">
                <a:solidFill>
                  <a:schemeClr val="bg1"/>
                </a:solidFill>
                <a:latin typeface="Times New Roman" panose="02020603050405020304" charset="0"/>
                <a:cs typeface="Times New Roman" panose="02020603050405020304" charset="0"/>
              </a:rPr>
              <a:t>Emotion recognition in video game testing</a:t>
            </a:r>
            <a:endParaRPr lang="en-US" sz="2800">
              <a:solidFill>
                <a:schemeClr val="bg1"/>
              </a:solidFill>
              <a:latin typeface="Times New Roman" panose="02020603050405020304" charset="0"/>
              <a:cs typeface="Times New Roman" panose="02020603050405020304" charset="0"/>
            </a:endParaRPr>
          </a:p>
          <a:p>
            <a:pPr marL="514350" indent="-514350">
              <a:buFont typeface="Wingdings" panose="05000000000000000000" charset="0"/>
              <a:buChar char="Ø"/>
            </a:pPr>
            <a:endParaRPr lang="en-US" sz="2800">
              <a:solidFill>
                <a:schemeClr val="bg1"/>
              </a:solidFill>
              <a:latin typeface="Times New Roman" panose="02020603050405020304" charset="0"/>
              <a:cs typeface="Times New Roman" panose="02020603050405020304" charset="0"/>
            </a:endParaRPr>
          </a:p>
          <a:p>
            <a:pPr marL="514350" indent="-514350">
              <a:buFont typeface="Wingdings" panose="05000000000000000000" charset="0"/>
              <a:buChar char="Ø"/>
            </a:pPr>
            <a:r>
              <a:rPr lang="en-US" sz="2800">
                <a:solidFill>
                  <a:schemeClr val="bg1"/>
                </a:solidFill>
                <a:latin typeface="Times New Roman" panose="02020603050405020304" charset="0"/>
                <a:cs typeface="Times New Roman" panose="02020603050405020304" charset="0"/>
              </a:rPr>
              <a:t>Metaverse</a:t>
            </a:r>
            <a:endParaRPr lang="en-US" sz="2800">
              <a:solidFill>
                <a:schemeClr val="bg1"/>
              </a:solidFill>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3" name="Text Box 2"/>
          <p:cNvSpPr txBox="1"/>
          <p:nvPr/>
        </p:nvSpPr>
        <p:spPr>
          <a:xfrm>
            <a:off x="574040" y="2418080"/>
            <a:ext cx="8509635" cy="829945"/>
          </a:xfrm>
          <a:prstGeom prst="rect">
            <a:avLst/>
          </a:prstGeom>
          <a:noFill/>
        </p:spPr>
        <p:txBody>
          <a:bodyPr wrap="square" rtlCol="0" anchor="t">
            <a:spAutoFit/>
          </a:bodyPr>
          <a:p>
            <a:r>
              <a:rPr lang="en-US" sz="4800">
                <a:solidFill>
                  <a:schemeClr val="bg1"/>
                </a:solidFill>
                <a:latin typeface="Times New Roman" panose="02020603050405020304" charset="0"/>
                <a:cs typeface="Times New Roman" panose="02020603050405020304" charset="0"/>
              </a:rPr>
              <a:t>           THANK YOU</a:t>
            </a:r>
            <a:endParaRPr lang="en-US" sz="4800">
              <a:solidFill>
                <a:schemeClr val="bg1"/>
              </a:solidFill>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1" name="Shape 51"/>
        <p:cNvGrpSpPr/>
        <p:nvPr/>
      </p:nvGrpSpPr>
      <p:grpSpPr>
        <a:xfrm>
          <a:off x="0" y="0"/>
          <a:ext cx="0" cy="0"/>
          <a:chOff x="0" y="0"/>
          <a:chExt cx="0" cy="0"/>
        </a:xfrm>
      </p:grpSpPr>
      <p:sp>
        <p:nvSpPr>
          <p:cNvPr id="52" name="Google Shape;52;p12"/>
          <p:cNvSpPr txBox="1"/>
          <p:nvPr>
            <p:ph type="title"/>
          </p:nvPr>
        </p:nvSpPr>
        <p:spPr>
          <a:xfrm>
            <a:off x="827250" y="591319"/>
            <a:ext cx="5868300" cy="7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t>REVELANCE OF TOPIC</a:t>
            </a:r>
            <a:endParaRPr lang="en-US" sz="3600"/>
          </a:p>
        </p:txBody>
      </p:sp>
      <p:sp>
        <p:nvSpPr>
          <p:cNvPr id="55" name="Google Shape;55;p12"/>
          <p:cNvSpPr txBox="1"/>
          <p:nvPr/>
        </p:nvSpPr>
        <p:spPr>
          <a:xfrm>
            <a:off x="835660" y="1535430"/>
            <a:ext cx="7472045" cy="2349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sz="1200">
                <a:solidFill>
                  <a:srgbClr val="FFFFFF"/>
                </a:solidFill>
                <a:latin typeface="Open Sans" panose="020B0606030504020204"/>
                <a:ea typeface="Open Sans" panose="020B0606030504020204"/>
                <a:cs typeface="Open Sans" panose="020B0606030504020204"/>
                <a:sym typeface="Open Sans" panose="020B0606030504020204"/>
              </a:rPr>
              <a:t>E</a:t>
            </a:r>
            <a:r>
              <a:rPr sz="1600">
                <a:solidFill>
                  <a:srgbClr val="FFFFFF"/>
                </a:solidFill>
                <a:latin typeface="Open Sans" panose="020B0606030504020204"/>
                <a:ea typeface="Open Sans" panose="020B0606030504020204"/>
                <a:cs typeface="Open Sans" panose="020B0606030504020204"/>
                <a:sym typeface="Open Sans" panose="020B0606030504020204"/>
              </a:rPr>
              <a:t>mojis or avatars are ways to indicate nonverbal cues. These cues have become an essential part of online chatting, product review, brand emotion, and many more. It also lead to increasing data science research dedicated to emoji-driven storytelling. Emojis help substitute some of the missing tone of voice, body language, or facial cues that ensure meaning isn't lost or misconstrued</a:t>
            </a:r>
            <a:endParaRPr sz="1600">
              <a:solidFill>
                <a:srgbClr val="FFFFFF"/>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1000"/>
              </a:spcBef>
              <a:spcAft>
                <a:spcPts val="0"/>
              </a:spcAft>
              <a:buNone/>
            </a:pPr>
            <a:endParaRPr sz="1600">
              <a:solidFill>
                <a:srgbClr val="FFFFFF"/>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1000"/>
              </a:spcBef>
              <a:spcAft>
                <a:spcPts val="0"/>
              </a:spcAft>
              <a:buNone/>
            </a:pPr>
            <a:r>
              <a:rPr sz="1600">
                <a:solidFill>
                  <a:srgbClr val="FFFFFF"/>
                </a:solidFill>
                <a:latin typeface="Open Sans" panose="020B0606030504020204"/>
                <a:ea typeface="Open Sans" panose="020B0606030504020204"/>
                <a:cs typeface="Open Sans" panose="020B0606030504020204"/>
                <a:sym typeface="Open Sans" panose="020B0606030504020204"/>
              </a:rPr>
              <a:t>With advancements in computer vision and deep learning, it is now possible to detect human emotions from images. </a:t>
            </a:r>
            <a:r>
              <a:rPr lang="en-US" sz="1600">
                <a:solidFill>
                  <a:srgbClr val="FFFFFF"/>
                </a:solidFill>
                <a:latin typeface="Open Sans" panose="020B0606030504020204"/>
                <a:ea typeface="Open Sans" panose="020B0606030504020204"/>
                <a:cs typeface="Open Sans" panose="020B0606030504020204"/>
                <a:sym typeface="Open Sans" panose="020B0606030504020204"/>
              </a:rPr>
              <a:t>This</a:t>
            </a:r>
            <a:r>
              <a:rPr sz="1600">
                <a:solidFill>
                  <a:srgbClr val="FFFFFF"/>
                </a:solidFill>
                <a:latin typeface="Open Sans" panose="020B0606030504020204"/>
                <a:ea typeface="Open Sans" panose="020B0606030504020204"/>
                <a:cs typeface="Open Sans" panose="020B0606030504020204"/>
                <a:sym typeface="Open Sans" panose="020B0606030504020204"/>
              </a:rPr>
              <a:t> deep learning project classify human facial expressions to filter and map corresponding emojis or avatars.</a:t>
            </a:r>
            <a:endParaRPr sz="16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56" name="Google Shape;56;p12"/>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13"/>
          <p:cNvSpPr/>
          <p:nvPr/>
        </p:nvSpPr>
        <p:spPr>
          <a:xfrm>
            <a:off x="809625" y="194945"/>
            <a:ext cx="7534910" cy="1011555"/>
          </a:xfrm>
          <a:prstGeom prst="rect">
            <a:avLst/>
          </a:prstGeom>
        </p:spPr>
        <p:txBody>
          <a:bodyPr>
            <a:prstTxWarp prst="textPlain">
              <a:avLst>
                <a:gd name="adj" fmla="val 49999"/>
              </a:avLst>
            </a:prstTxWarp>
          </a:bodyPr>
          <a:lstStyle/>
          <a:p>
            <a:pPr lvl="0" algn="ctr"/>
            <a:r>
              <a:rPr sz="1200" b="0" i="0">
                <a:ln>
                  <a:noFill/>
                </a:ln>
                <a:solidFill>
                  <a:srgbClr val="FFFFFF">
                    <a:alpha val="26920"/>
                  </a:srgbClr>
                </a:solidFill>
                <a:latin typeface="Oswald" panose="02000503000000000000"/>
              </a:rPr>
              <a:t> Description of the Project</a:t>
            </a:r>
            <a:endParaRPr sz="1200" b="0" i="0">
              <a:ln>
                <a:noFill/>
              </a:ln>
              <a:solidFill>
                <a:srgbClr val="FFFFFF">
                  <a:alpha val="26920"/>
                </a:srgbClr>
              </a:solidFill>
              <a:latin typeface="Oswald" panose="02000503000000000000"/>
            </a:endParaRPr>
          </a:p>
        </p:txBody>
      </p:sp>
      <p:sp>
        <p:nvSpPr>
          <p:cNvPr id="63" name="Google Shape;63;p13"/>
          <p:cNvSpPr txBox="1"/>
          <p:nvPr>
            <p:ph type="body" idx="4294967295"/>
          </p:nvPr>
        </p:nvSpPr>
        <p:spPr>
          <a:xfrm>
            <a:off x="636270" y="1287145"/>
            <a:ext cx="8392795" cy="346710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pPr>
            <a:r>
              <a:rPr sz="1600"/>
              <a:t>An emoji  is a pictogram, logogram, ideogram or smiley embedded in text and used in electronic messages and web pages. The primary function of emoji is to fill in emotional cues otherwise missing from typed conversation.</a:t>
            </a:r>
            <a:endParaRPr sz="1600"/>
          </a:p>
          <a:p>
            <a:pPr marL="0" lvl="0" indent="0" algn="l" rtl="0">
              <a:spcBef>
                <a:spcPts val="600"/>
              </a:spcBef>
              <a:spcAft>
                <a:spcPts val="0"/>
              </a:spcAft>
              <a:buNone/>
            </a:pPr>
            <a:endParaRPr sz="1600"/>
          </a:p>
          <a:p>
            <a:pPr marL="285750" lvl="0" indent="-285750" algn="l" rtl="0">
              <a:spcBef>
                <a:spcPts val="600"/>
              </a:spcBef>
              <a:spcAft>
                <a:spcPts val="0"/>
              </a:spcAft>
            </a:pPr>
            <a:r>
              <a:rPr lang="en-US" sz="1600"/>
              <a:t>P</a:t>
            </a:r>
            <a:r>
              <a:rPr sz="1600"/>
              <a:t>roject built by using mediapipe and keras</a:t>
            </a:r>
            <a:r>
              <a:rPr lang="en-US" sz="1600"/>
              <a:t>,</a:t>
            </a:r>
            <a:r>
              <a:rPr sz="1600"/>
              <a:t>also opencv and streamlit is used to create a webapp. </a:t>
            </a:r>
            <a:r>
              <a:rPr lang="en-US" sz="1600"/>
              <a:t>C</a:t>
            </a:r>
            <a:r>
              <a:rPr sz="1600"/>
              <a:t>apturing the </a:t>
            </a:r>
            <a:r>
              <a:rPr lang="en-US" sz="1600"/>
              <a:t>face is done by </a:t>
            </a:r>
            <a:r>
              <a:rPr sz="1600"/>
              <a:t>webcam.</a:t>
            </a:r>
            <a:endParaRPr sz="1600"/>
          </a:p>
          <a:p>
            <a:pPr marL="0" lvl="0" indent="0" algn="l" rtl="0">
              <a:spcBef>
                <a:spcPts val="600"/>
              </a:spcBef>
              <a:spcAft>
                <a:spcPts val="0"/>
              </a:spcAft>
              <a:buNone/>
            </a:pPr>
            <a:endParaRPr sz="1600"/>
          </a:p>
          <a:p>
            <a:pPr marL="285750" lvl="0" indent="-285750" algn="l" rtl="0">
              <a:spcBef>
                <a:spcPts val="600"/>
              </a:spcBef>
              <a:spcAft>
                <a:spcPts val="0"/>
              </a:spcAft>
            </a:pPr>
            <a:r>
              <a:rPr sz="1600"/>
              <a:t>In this deep learning project, we </a:t>
            </a:r>
            <a:r>
              <a:rPr lang="en-US" sz="1600"/>
              <a:t>are</a:t>
            </a:r>
            <a:r>
              <a:rPr sz="1600"/>
              <a:t> buil</a:t>
            </a:r>
            <a:r>
              <a:rPr lang="en-US" sz="1600"/>
              <a:t>ding</a:t>
            </a:r>
            <a:r>
              <a:rPr sz="1600"/>
              <a:t> a </a:t>
            </a:r>
            <a:r>
              <a:rPr lang="en-US" sz="1600"/>
              <a:t>system for </a:t>
            </a:r>
            <a:r>
              <a:rPr sz="1600"/>
              <a:t>recogniz</a:t>
            </a:r>
            <a:r>
              <a:rPr lang="en-US" sz="1600"/>
              <a:t>in</a:t>
            </a:r>
            <a:r>
              <a:rPr sz="1600"/>
              <a:t> facial emotions. We </a:t>
            </a:r>
            <a:r>
              <a:rPr lang="en-US" sz="1600"/>
              <a:t>are</a:t>
            </a:r>
            <a:r>
              <a:rPr sz="1600"/>
              <a:t> train</a:t>
            </a:r>
            <a:r>
              <a:rPr lang="en-US" sz="1600"/>
              <a:t>ing</a:t>
            </a:r>
            <a:r>
              <a:rPr sz="1600"/>
              <a:t> </a:t>
            </a:r>
            <a:r>
              <a:rPr lang="en-US" sz="1600"/>
              <a:t>the</a:t>
            </a:r>
            <a:r>
              <a:rPr sz="1600"/>
              <a:t> model </a:t>
            </a:r>
            <a:r>
              <a:rPr lang="en-US" sz="1600"/>
              <a:t>by</a:t>
            </a:r>
            <a:r>
              <a:rPr sz="1600"/>
              <a:t> the FER2013 dataset. Then we are mapping those emotions with the corresponding emojis or avatars.</a:t>
            </a:r>
            <a:endParaRPr sz="1600"/>
          </a:p>
          <a:p>
            <a:pPr marL="0" lvl="0" indent="0" algn="l" rtl="0">
              <a:spcBef>
                <a:spcPts val="600"/>
              </a:spcBef>
              <a:spcAft>
                <a:spcPts val="0"/>
              </a:spcAft>
              <a:buNone/>
            </a:pPr>
            <a:endParaRPr sz="1600"/>
          </a:p>
          <a:p>
            <a:pPr marL="0" lvl="0" indent="0" algn="l" rtl="0">
              <a:spcBef>
                <a:spcPts val="600"/>
              </a:spcBef>
              <a:spcAft>
                <a:spcPts val="0"/>
              </a:spcAft>
              <a:buNone/>
            </a:pPr>
            <a:endParaRPr sz="1600"/>
          </a:p>
        </p:txBody>
      </p:sp>
      <p:sp>
        <p:nvSpPr>
          <p:cNvPr id="64" name="Google Shape;64;p13"/>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B2F6B"/>
        </a:solidFill>
        <a:effectLst/>
      </p:bgPr>
    </p:bg>
    <p:spTree>
      <p:nvGrpSpPr>
        <p:cNvPr id="89" name="Shape 89"/>
        <p:cNvGrpSpPr/>
        <p:nvPr/>
      </p:nvGrpSpPr>
      <p:grpSpPr>
        <a:xfrm>
          <a:off x="0" y="0"/>
          <a:ext cx="0" cy="0"/>
          <a:chOff x="0" y="0"/>
          <a:chExt cx="0" cy="0"/>
        </a:xfrm>
      </p:grpSpPr>
      <p:sp>
        <p:nvSpPr>
          <p:cNvPr id="90" name="Google Shape;90;p17"/>
          <p:cNvSpPr txBox="1"/>
          <p:nvPr>
            <p:ph type="ctrTitle" idx="4294967295"/>
          </p:nvPr>
        </p:nvSpPr>
        <p:spPr>
          <a:xfrm>
            <a:off x="969000" y="1964344"/>
            <a:ext cx="72060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sz="4800">
                <a:solidFill>
                  <a:srgbClr val="DB2F6B"/>
                </a:solidFill>
              </a:rPr>
              <a:t>Input</a:t>
            </a:r>
            <a:r>
              <a:rPr lang="en-US" sz="4800">
                <a:solidFill>
                  <a:srgbClr val="DB2F6B"/>
                </a:solidFill>
              </a:rPr>
              <a:t> </a:t>
            </a:r>
            <a:r>
              <a:rPr sz="4800">
                <a:solidFill>
                  <a:srgbClr val="DB2F6B"/>
                </a:solidFill>
              </a:rPr>
              <a:t>/ Output </a:t>
            </a:r>
            <a:r>
              <a:rPr lang="en-US" sz="4800">
                <a:solidFill>
                  <a:srgbClr val="DB2F6B"/>
                </a:solidFill>
              </a:rPr>
              <a:t> </a:t>
            </a:r>
            <a:r>
              <a:rPr sz="4800">
                <a:solidFill>
                  <a:srgbClr val="DB2F6B"/>
                </a:solidFill>
              </a:rPr>
              <a:t>and </a:t>
            </a:r>
            <a:r>
              <a:rPr lang="en-US" sz="4800">
                <a:solidFill>
                  <a:srgbClr val="DB2F6B"/>
                </a:solidFill>
              </a:rPr>
              <a:t> Code Description</a:t>
            </a:r>
            <a:r>
              <a:rPr sz="4800">
                <a:solidFill>
                  <a:srgbClr val="DB2F6B"/>
                </a:solidFill>
              </a:rPr>
              <a:t> </a:t>
            </a:r>
            <a:endParaRPr sz="4800">
              <a:solidFill>
                <a:srgbClr val="DB2F6B"/>
              </a:solidFill>
            </a:endParaRPr>
          </a:p>
        </p:txBody>
      </p:sp>
      <p:grpSp>
        <p:nvGrpSpPr>
          <p:cNvPr id="92" name="Google Shape;92;p17"/>
          <p:cNvGrpSpPr/>
          <p:nvPr/>
        </p:nvGrpSpPr>
        <p:grpSpPr>
          <a:xfrm>
            <a:off x="1057463" y="438919"/>
            <a:ext cx="1579447" cy="1651289"/>
            <a:chOff x="5970800" y="1619250"/>
            <a:chExt cx="428650" cy="456725"/>
          </a:xfrm>
        </p:grpSpPr>
        <p:sp>
          <p:nvSpPr>
            <p:cNvPr id="93" name="Google Shape;93;p17"/>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7"/>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7"/>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7"/>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7"/>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8" name="Google Shape;98;p17"/>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a:xfrm>
            <a:off x="129540" y="83185"/>
            <a:ext cx="8186420" cy="4513580"/>
          </a:xfrm>
        </p:spPr>
        <p:txBody>
          <a:bodyPr/>
          <a:p>
            <a:r>
              <a:rPr lang="en-US" sz="1800">
                <a:latin typeface="Times New Roman" panose="02020603050405020304" charset="0"/>
                <a:cs typeface="Times New Roman" panose="02020603050405020304" charset="0"/>
              </a:rPr>
              <a:t>This project takes in live video feed and converts the input feed to predicted emoji.</a:t>
            </a:r>
            <a:endParaRPr lang="en-US" sz="1800">
              <a:latin typeface="Times New Roman" panose="02020603050405020304" charset="0"/>
              <a:cs typeface="Times New Roman" panose="02020603050405020304" charset="0"/>
            </a:endParaRPr>
          </a:p>
          <a:p>
            <a:pPr>
              <a:buFont typeface="Wingdings" panose="05000000000000000000" charset="0"/>
              <a:buChar char="Ø"/>
            </a:pPr>
            <a:r>
              <a:rPr lang="en-US" sz="1800">
                <a:latin typeface="Times New Roman" panose="02020603050405020304" charset="0"/>
                <a:cs typeface="Times New Roman" panose="02020603050405020304" charset="0"/>
              </a:rPr>
              <a:t>This is live emoji predictor based on input given data. </a:t>
            </a:r>
            <a:endParaRPr lang="en-US" sz="1800">
              <a:latin typeface="Times New Roman" panose="02020603050405020304" charset="0"/>
              <a:cs typeface="Times New Roman" panose="02020603050405020304" charset="0"/>
            </a:endParaRPr>
          </a:p>
          <a:p>
            <a:pPr>
              <a:buFont typeface="Wingdings" panose="05000000000000000000" charset="0"/>
              <a:buChar char="Ø"/>
            </a:pPr>
            <a:endParaRPr lang="en-US" sz="1800">
              <a:latin typeface="Times New Roman" panose="02020603050405020304" charset="0"/>
              <a:cs typeface="Times New Roman" panose="02020603050405020304" charset="0"/>
            </a:endParaRPr>
          </a:p>
          <a:p>
            <a:pPr>
              <a:buFont typeface="Wingdings" panose="05000000000000000000" charset="0"/>
              <a:buChar char="Ø"/>
            </a:pPr>
            <a:r>
              <a:rPr lang="en-US" sz="1800">
                <a:latin typeface="Times New Roman" panose="02020603050405020304" charset="0"/>
                <a:cs typeface="Times New Roman" panose="02020603050405020304" charset="0"/>
              </a:rPr>
              <a:t>The keypoints of face,are detected and extracted . </a:t>
            </a:r>
            <a:endParaRPr lang="en-US" sz="1800">
              <a:latin typeface="Times New Roman" panose="02020603050405020304" charset="0"/>
              <a:cs typeface="Times New Roman" panose="02020603050405020304" charset="0"/>
            </a:endParaRPr>
          </a:p>
          <a:p>
            <a:pPr>
              <a:buFont typeface="Wingdings" panose="05000000000000000000" charset="0"/>
              <a:buChar char="Ø"/>
            </a:pPr>
            <a:endParaRPr lang="en-US" sz="1800">
              <a:latin typeface="Times New Roman" panose="02020603050405020304" charset="0"/>
              <a:cs typeface="Times New Roman" panose="02020603050405020304" charset="0"/>
            </a:endParaRPr>
          </a:p>
          <a:p>
            <a:pPr>
              <a:buFont typeface="Wingdings" panose="05000000000000000000" charset="0"/>
              <a:buChar char="Ø"/>
            </a:pPr>
            <a:r>
              <a:rPr lang="en-US" sz="1800">
                <a:latin typeface="Times New Roman" panose="02020603050405020304" charset="0"/>
                <a:cs typeface="Times New Roman" panose="02020603050405020304" charset="0"/>
              </a:rPr>
              <a:t>Then these keypoints are collected as saved as numpy file. Later in the training part these saved keypoints are given to the dense neural network for training part.</a:t>
            </a:r>
            <a:endParaRPr lang="en-US" sz="1800">
              <a:latin typeface="Times New Roman" panose="02020603050405020304" charset="0"/>
              <a:cs typeface="Times New Roman" panose="02020603050405020304" charset="0"/>
            </a:endParaRPr>
          </a:p>
          <a:p>
            <a:pPr>
              <a:buFont typeface="Wingdings" panose="05000000000000000000" charset="0"/>
              <a:buChar char="Ø"/>
            </a:pPr>
            <a:endParaRPr lang="en-US" sz="1800">
              <a:latin typeface="Times New Roman" panose="02020603050405020304" charset="0"/>
              <a:cs typeface="Times New Roman" panose="02020603050405020304" charset="0"/>
            </a:endParaRPr>
          </a:p>
          <a:p>
            <a:pPr>
              <a:buFont typeface="Wingdings" panose="05000000000000000000" charset="0"/>
              <a:buChar char="Ø"/>
            </a:pPr>
            <a:r>
              <a:rPr lang="en-US" sz="1800">
                <a:latin typeface="Times New Roman" panose="02020603050405020304" charset="0"/>
                <a:cs typeface="Times New Roman" panose="02020603050405020304" charset="0"/>
              </a:rPr>
              <a:t> After that of training the model is saved.</a:t>
            </a:r>
            <a:endParaRPr lang="en-US" sz="1800">
              <a:latin typeface="Times New Roman" panose="02020603050405020304" charset="0"/>
              <a:cs typeface="Times New Roman" panose="02020603050405020304" charset="0"/>
            </a:endParaRPr>
          </a:p>
          <a:p>
            <a:pPr>
              <a:buFont typeface="Wingdings" panose="05000000000000000000" charset="0"/>
              <a:buChar char="Ø"/>
            </a:pPr>
            <a:endParaRPr lang="en-US" sz="1800">
              <a:latin typeface="Times New Roman" panose="02020603050405020304" charset="0"/>
              <a:cs typeface="Times New Roman" panose="02020603050405020304" charset="0"/>
            </a:endParaRPr>
          </a:p>
          <a:p>
            <a:pPr>
              <a:buFont typeface="Wingdings" panose="05000000000000000000" charset="0"/>
              <a:buChar char="Ø"/>
            </a:pPr>
            <a:r>
              <a:rPr lang="en-US" sz="1800">
                <a:latin typeface="Times New Roman" panose="02020603050405020304" charset="0"/>
                <a:cs typeface="Times New Roman" panose="02020603050405020304" charset="0"/>
              </a:rPr>
              <a:t>Then in the inference the model is loaded and same way keypoints are extracted and  given as input to the model for the prediction. That is all about the working of this project.</a:t>
            </a:r>
            <a:endParaRPr lang="en-US" sz="18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a:xfrm>
            <a:off x="417830" y="403860"/>
            <a:ext cx="8663305" cy="4192905"/>
          </a:xfrm>
        </p:spPr>
        <p:txBody>
          <a:bodyPr/>
          <a:p>
            <a:pPr marL="533400" indent="-457200">
              <a:buAutoNum type="arabicPeriod"/>
            </a:pPr>
            <a:r>
              <a:rPr lang="en-US"/>
              <a:t>Creating files</a:t>
            </a:r>
            <a:endParaRPr lang="en-US"/>
          </a:p>
          <a:p>
            <a:pPr marL="533400" indent="-457200">
              <a:buAutoNum type="arabicPeriod"/>
            </a:pPr>
            <a:r>
              <a:rPr lang="en-US"/>
              <a:t>Collecting some data</a:t>
            </a:r>
            <a:endParaRPr lang="en-US"/>
          </a:p>
          <a:p>
            <a:pPr marL="533400" indent="-457200">
              <a:buAutoNum type="arabicPeriod"/>
            </a:pPr>
            <a:r>
              <a:rPr lang="en-US"/>
              <a:t>Coding data loading part</a:t>
            </a:r>
            <a:endParaRPr lang="en-US"/>
          </a:p>
          <a:p>
            <a:pPr marL="533400" indent="-457200">
              <a:buAutoNum type="arabicPeriod"/>
            </a:pPr>
            <a:r>
              <a:rPr lang="en-US"/>
              <a:t>Encoding y {String to Int}</a:t>
            </a:r>
            <a:endParaRPr lang="en-US"/>
          </a:p>
          <a:p>
            <a:pPr marL="533400" indent="-457200">
              <a:buAutoNum type="arabicPeriod"/>
            </a:pPr>
            <a:r>
              <a:rPr lang="en-US"/>
              <a:t>Building model</a:t>
            </a:r>
            <a:endParaRPr lang="en-US"/>
          </a:p>
          <a:p>
            <a:pPr marL="533400" indent="-457200">
              <a:buAutoNum type="arabicPeriod"/>
            </a:pPr>
            <a:r>
              <a:rPr lang="en-US"/>
              <a:t>Training Model</a:t>
            </a:r>
            <a:endParaRPr lang="en-US"/>
          </a:p>
          <a:p>
            <a:pPr marL="533400" indent="-457200">
              <a:buAutoNum type="arabicPeriod"/>
            </a:pPr>
            <a:r>
              <a:rPr lang="en-US"/>
              <a:t>Shuffling Data</a:t>
            </a:r>
            <a:endParaRPr lang="en-US"/>
          </a:p>
          <a:p>
            <a:pPr marL="533400" indent="-457200">
              <a:buAutoNum type="arabicPeriod"/>
            </a:pPr>
            <a:r>
              <a:rPr lang="en-US"/>
              <a:t>Saving model and labels</a:t>
            </a:r>
            <a:endParaRPr lang="en-US"/>
          </a:p>
          <a:p>
            <a:pPr marL="533400" indent="-457200">
              <a:buAutoNum type="arabicPeriod"/>
            </a:pPr>
            <a:r>
              <a:rPr lang="en-US"/>
              <a:t>Coding Inference part </a:t>
            </a:r>
            <a:endParaRPr lang="en-US"/>
          </a:p>
          <a:p>
            <a:pPr marL="533400" indent="-457200">
              <a:buAutoNum type="arabicPeriod"/>
            </a:pPr>
            <a:r>
              <a:rPr lang="en-US"/>
              <a:t>Final OutputAdding and training </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a:xfrm>
            <a:off x="-116840" y="555625"/>
            <a:ext cx="9891395" cy="4041140"/>
          </a:xfrm>
        </p:spPr>
        <p:txBody>
          <a:bodyPr/>
          <a:p>
            <a:r>
              <a:rPr lang="en-US" sz="2000">
                <a:latin typeface="Times New Roman" panose="02020603050405020304" charset="0"/>
                <a:cs typeface="Times New Roman" panose="02020603050405020304" charset="0"/>
              </a:rPr>
              <a:t>1. Face detection</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Locating faces in the scene, in an image or video footage.</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2. Facial expression and emotion classification</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Analyzing the movement of facial features and/or changes in the appearance of facial</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features and classifying this information into expression-interpretative categories such as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facial muscle activations like smile or frown; emotion categories happiness or anger; </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attitude categories like (dis)liking or ambivalence.</a:t>
            </a:r>
            <a:endParaRPr lang="en-US" sz="20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755650" y="483235"/>
            <a:ext cx="8209915" cy="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sz="4000">
                <a:solidFill>
                  <a:srgbClr val="774E92"/>
                </a:solidFill>
              </a:rPr>
              <a:t>Datasets </a:t>
            </a:r>
            <a:br>
              <a:rPr sz="4000">
                <a:solidFill>
                  <a:srgbClr val="774E92"/>
                </a:solidFill>
              </a:rPr>
            </a:br>
            <a:br>
              <a:rPr sz="4000">
                <a:solidFill>
                  <a:srgbClr val="774E92"/>
                </a:solidFill>
              </a:rPr>
            </a:br>
            <a:r>
              <a:rPr sz="1400">
                <a:highlight>
                  <a:srgbClr val="FFFFFF"/>
                </a:highlight>
                <a:sym typeface="+mn-ea"/>
              </a:rPr>
              <a:t>The FER2013 dataset ( facial expression recognition)</a:t>
            </a:r>
            <a:r>
              <a:rPr lang="en-US" sz="1400">
                <a:highlight>
                  <a:srgbClr val="FFFFFF"/>
                </a:highlight>
                <a:sym typeface="+mn-ea"/>
              </a:rPr>
              <a:t>   </a:t>
            </a:r>
            <a:r>
              <a:rPr sz="1400">
                <a:highlight>
                  <a:srgbClr val="FFFFFF"/>
                </a:highlight>
                <a:sym typeface="+mn-ea"/>
              </a:rPr>
              <a:t>consists of 48*48 pixel grayscale face images. The images are centered and occupy an equal amount of space. This dataset consist of facial emotions of following categories:</a:t>
            </a:r>
            <a:br>
              <a:rPr sz="1400">
                <a:highlight>
                  <a:srgbClr val="FFFFFF"/>
                </a:highlight>
              </a:rPr>
            </a:br>
            <a:r>
              <a:rPr sz="1400">
                <a:highlight>
                  <a:srgbClr val="FFFFFF"/>
                </a:highlight>
                <a:sym typeface="+mn-ea"/>
              </a:rPr>
              <a:t>0:</a:t>
            </a:r>
            <a:r>
              <a:rPr lang="en-US" sz="1400">
                <a:highlight>
                  <a:srgbClr val="FFFFFF"/>
                </a:highlight>
                <a:sym typeface="+mn-ea"/>
              </a:rPr>
              <a:t> </a:t>
            </a:r>
            <a:r>
              <a:rPr sz="1400">
                <a:highlight>
                  <a:srgbClr val="FFFFFF"/>
                </a:highlight>
                <a:sym typeface="+mn-ea"/>
              </a:rPr>
              <a:t>angry</a:t>
            </a:r>
            <a:br>
              <a:rPr sz="1400">
                <a:highlight>
                  <a:srgbClr val="FFFFFF"/>
                </a:highlight>
              </a:rPr>
            </a:br>
            <a:r>
              <a:rPr sz="1400">
                <a:highlight>
                  <a:srgbClr val="FFFFFF"/>
                </a:highlight>
                <a:sym typeface="+mn-ea"/>
              </a:rPr>
              <a:t>1:disgust</a:t>
            </a:r>
            <a:br>
              <a:rPr sz="1400">
                <a:highlight>
                  <a:srgbClr val="FFFFFF"/>
                </a:highlight>
              </a:rPr>
            </a:br>
            <a:r>
              <a:rPr sz="1400">
                <a:highlight>
                  <a:srgbClr val="FFFFFF"/>
                </a:highlight>
                <a:sym typeface="+mn-ea"/>
              </a:rPr>
              <a:t>2:feat</a:t>
            </a:r>
            <a:br>
              <a:rPr sz="1400">
                <a:highlight>
                  <a:srgbClr val="FFFFFF"/>
                </a:highlight>
              </a:rPr>
            </a:br>
            <a:r>
              <a:rPr sz="1400">
                <a:highlight>
                  <a:srgbClr val="FFFFFF"/>
                </a:highlight>
                <a:sym typeface="+mn-ea"/>
              </a:rPr>
              <a:t>3:happy</a:t>
            </a:r>
            <a:br>
              <a:rPr sz="1400">
                <a:highlight>
                  <a:srgbClr val="FFFFFF"/>
                </a:highlight>
              </a:rPr>
            </a:br>
            <a:r>
              <a:rPr sz="1400">
                <a:highlight>
                  <a:srgbClr val="FFFFFF"/>
                </a:highlight>
                <a:sym typeface="+mn-ea"/>
              </a:rPr>
              <a:t>4:sad</a:t>
            </a:r>
            <a:br>
              <a:rPr sz="1400">
                <a:highlight>
                  <a:srgbClr val="FFFFFF"/>
                </a:highlight>
              </a:rPr>
            </a:br>
            <a:r>
              <a:rPr sz="1400">
                <a:highlight>
                  <a:srgbClr val="FFFFFF"/>
                </a:highlight>
                <a:sym typeface="+mn-ea"/>
              </a:rPr>
              <a:t>5:surprise</a:t>
            </a:r>
            <a:br>
              <a:rPr sz="1400">
                <a:highlight>
                  <a:srgbClr val="FFFFFF"/>
                </a:highlight>
              </a:rPr>
            </a:br>
            <a:r>
              <a:rPr sz="1400">
                <a:highlight>
                  <a:srgbClr val="FFFFFF"/>
                </a:highlight>
                <a:sym typeface="+mn-ea"/>
              </a:rPr>
              <a:t>6:natural</a:t>
            </a:r>
            <a:br>
              <a:rPr sz="1400">
                <a:highlight>
                  <a:srgbClr val="FFFFFF"/>
                </a:highlight>
              </a:rPr>
            </a:br>
            <a:endParaRPr lang="en-US" sz="1400">
              <a:solidFill>
                <a:srgbClr val="774E92"/>
              </a:solidFill>
            </a:endParaRPr>
          </a:p>
        </p:txBody>
      </p:sp>
      <p:sp>
        <p:nvSpPr>
          <p:cNvPr id="138" name="Google Shape;138;p22"/>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27405" y="743585"/>
            <a:ext cx="7272020" cy="701675"/>
          </a:xfrm>
        </p:spPr>
        <p:txBody>
          <a:bodyPr/>
          <a:p>
            <a:r>
              <a:rPr lang="en-US" sz="3600"/>
              <a:t>Facial Emotion Recognition Algorithm</a:t>
            </a:r>
            <a:br>
              <a:rPr lang="en-US" sz="3600"/>
            </a:br>
            <a:br>
              <a:rPr lang="en-US" sz="3600"/>
            </a:br>
            <a:endParaRPr lang="en-US" sz="3600"/>
          </a:p>
        </p:txBody>
      </p:sp>
      <p:sp>
        <p:nvSpPr>
          <p:cNvPr id="3" name="Text Placeholder 2"/>
          <p:cNvSpPr/>
          <p:nvPr>
            <p:ph type="body" idx="1"/>
          </p:nvPr>
        </p:nvSpPr>
        <p:spPr>
          <a:xfrm>
            <a:off x="0" y="1352550"/>
            <a:ext cx="9035415" cy="3248660"/>
          </a:xfrm>
        </p:spPr>
        <p:txBody>
          <a:bodyPr/>
          <a:p>
            <a:r>
              <a:rPr lang="en-US" sz="2800">
                <a:latin typeface="Times New Roman" panose="02020603050405020304" charset="0"/>
                <a:cs typeface="Times New Roman" panose="02020603050405020304" charset="0"/>
              </a:rPr>
              <a:t>HaarCascade algorithm is one of the most powerful algorithms for the detection of objects specifically face detection in OpenCV</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used to identify objects in an image or video and based on the concept of ​​ features proposed by Paul Viola and Michael Jones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adaboost frontal face detector created by Rainer Lienhart.</a:t>
            </a:r>
            <a:endParaRPr lang="en-US" sz="28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theme/theme1.xml><?xml version="1.0" encoding="utf-8"?>
<a:theme xmlns:a="http://schemas.openxmlformats.org/drawingml/2006/main" name="Oberon template">
  <a:themeElements>
    <a:clrScheme name="Custom 347">
      <a:dk1>
        <a:srgbClr val="000000"/>
      </a:dk1>
      <a:lt1>
        <a:srgbClr val="FFFFFF"/>
      </a:lt1>
      <a:dk2>
        <a:srgbClr val="666666"/>
      </a:dk2>
      <a:lt2>
        <a:srgbClr val="F3F3F3"/>
      </a:lt2>
      <a:accent1>
        <a:srgbClr val="9BDED2"/>
      </a:accent1>
      <a:accent2>
        <a:srgbClr val="39A6DE"/>
      </a:accent2>
      <a:accent3>
        <a:srgbClr val="774E92"/>
      </a:accent3>
      <a:accent4>
        <a:srgbClr val="DB2F6B"/>
      </a:accent4>
      <a:accent5>
        <a:srgbClr val="F37535"/>
      </a:accent5>
      <a:accent6>
        <a:srgbClr val="F1AA3E"/>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4004</Words>
  <Application>WPS Presentation</Application>
  <PresentationFormat/>
  <Paragraphs>116</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Arial</vt:lpstr>
      <vt:lpstr>Oswald</vt:lpstr>
      <vt:lpstr>Open Sans</vt:lpstr>
      <vt:lpstr>Times New Roman</vt:lpstr>
      <vt:lpstr>Wingdings</vt:lpstr>
      <vt:lpstr>Microsoft YaHei</vt:lpstr>
      <vt:lpstr>Arial Unicode MS</vt:lpstr>
      <vt:lpstr>Oberon template</vt:lpstr>
      <vt:lpstr>                    PROJET TITLE                            EMOJIFY</vt:lpstr>
      <vt:lpstr>REVELANCE OF TOPIC</vt:lpstr>
      <vt:lpstr>PowerPoint 演示文稿</vt:lpstr>
      <vt:lpstr>Input / Output  and  Code Description </vt:lpstr>
      <vt:lpstr>PowerPoint 演示文稿</vt:lpstr>
      <vt:lpstr>PowerPoint 演示文稿</vt:lpstr>
      <vt:lpstr>PowerPoint 演示文稿</vt:lpstr>
      <vt:lpstr>Datasets   The FER2013 dataset ( facial expression recognition)   consists of 48*48 pixel grayscale face images. The images are centered and occupy an equal amount of space. This dataset consist of facial emotions of following categories: 0: angry 1:disgust 2:feat 3:happy 4:sad 5:surprise 6:natural </vt:lpstr>
      <vt:lpstr>Facial Emotion Recognition Algorithm  </vt:lpstr>
      <vt:lpstr>PowerPoint 演示文稿</vt:lpstr>
      <vt:lpstr>PowerPoint 演示文稿</vt:lpstr>
      <vt:lpstr>PowerPoint 演示文稿</vt:lpstr>
      <vt:lpstr>  Sample Screen Shots</vt:lpstr>
      <vt:lpstr>PowerPoint 演示文稿</vt:lpstr>
      <vt:lpstr>Future Scope of the Project.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PROJECT TITLE -EMOJIFY</dc:title>
  <dc:creator/>
  <cp:lastModifiedBy>AngelaSony</cp:lastModifiedBy>
  <cp:revision>10</cp:revision>
  <dcterms:created xsi:type="dcterms:W3CDTF">2022-01-01T05:21:00Z</dcterms:created>
  <dcterms:modified xsi:type="dcterms:W3CDTF">2022-02-23T02:29:36Z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2019FA567DAB4CCD94013088CE7478FC</vt:lpwstr>
  </property>
  <property fmtid="{D5CDD505-2E9C-101B-9397-08002B2CF9AE}" pid="3" name="KSOProductBuildVer">
    <vt:lpwstr>1033-11.2.0.10463</vt:lpwstr>
  </property>
</Properties>
</file>