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3:12:37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3:12:3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1731 24575,'36'-43'0,"70"-94"0,45-59 0,19-32-5869,-6 1 5869,-22 24 0,-15 26 121,-21 21-121,-22 30 981,-18 29-981,-12 31 0,-17 20 0,-13 17-3424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3:14:02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2824 940 24575,'-21'-12'0,"0"0"0,-39-14 0,12 7 0,-503-195-2351,-242-84 2022,681 255 430,53 20 129,-1 3 0,-1 2 0,-1 4 0,0 2 0,0 2 0,-2 4 0,-90 1 0,60 11 150,63-2-308,0-2 0,-1-1-1,1-2 1,-49-7 0,59 3-72,1-2 0,-1-1 0,-22-11 0,4 2 0,20 7-170,1 0-1,0-1 0,0-1 1,1-1-1,1 0 0,0-1 1,-15-17-1,-7-11-6655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5T03:15:42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24575,'1'20'0,"0"-1"0,1 1 0,6 23 0,-4-17 0,45 221-89,32 187-279,-66-323 253,0 223 1,-19-228 208,4 246 498,6-309-1957,3-9-5461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6330-EDB4-4E25-B513-F57AEBDCB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BC39E-E53F-42E8-8576-BC3D401FB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D7F50-708F-4EFC-8CFA-9C76FA0A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702C-BE98-41D3-957B-492EDAD6AC0F}" type="datetimeFigureOut">
              <a:rPr lang="en-AU" smtClean="0"/>
              <a:t>5/12/2021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6464F-31BA-4BFC-9305-AA7414F1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16493-C747-4231-A9DF-9355C3B2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A703-2063-4914-A8D3-6CD3A95974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809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A274-3A37-4016-9B45-1593946F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D24F9-28E5-4ACA-AD66-86966D7B3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05903-FC40-4C15-89A6-EBEC5BC9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702C-BE98-41D3-957B-492EDAD6AC0F}" type="datetimeFigureOut">
              <a:rPr lang="en-AU" smtClean="0"/>
              <a:t>5/12/2021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8A1D0-D1FE-4CA0-933C-AF7A358D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2B810-6658-4A37-B361-D0C5DF96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A703-2063-4914-A8D3-6CD3A95974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8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90731-FB09-403E-808E-A6C425E62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6DEA4-84AA-4B5C-9EC5-DC96CE667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AB668-4565-4380-8366-181A6B4E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702C-BE98-41D3-957B-492EDAD6AC0F}" type="datetimeFigureOut">
              <a:rPr lang="en-AU" smtClean="0"/>
              <a:t>5/12/2021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C0B64-0DF2-40CE-B7B8-F1315FA8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4B8FA-0498-430C-8687-5C09B1F3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A703-2063-4914-A8D3-6CD3A95974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57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C5A0-CC24-4BD6-8383-F849A35E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6AD26-2080-47FA-BFA6-5B45759A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A58F3-7561-497A-928A-C30D159A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702C-BE98-41D3-957B-492EDAD6AC0F}" type="datetimeFigureOut">
              <a:rPr lang="en-AU" smtClean="0"/>
              <a:t>5/12/2021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53721-5CE1-4C09-B346-6C8AC9C1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62782-B776-4B83-BD70-C29A7D5B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A703-2063-4914-A8D3-6CD3A95974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74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3696-50EF-4957-91E2-D113B0AC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5043-8E75-4168-8A51-E67BF2BE8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96F2A-2CD5-4676-BF20-4877057C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702C-BE98-41D3-957B-492EDAD6AC0F}" type="datetimeFigureOut">
              <a:rPr lang="en-AU" smtClean="0"/>
              <a:t>5/12/2021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EDAF7-6C7B-4D24-9CA4-64B715FE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51AF-5448-41C2-8958-D19DAD75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A703-2063-4914-A8D3-6CD3A95974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989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D621-9E88-40FA-9F91-785B443F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426E-F8A5-4209-877E-983C1361B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A0F4C-8E3B-48C0-BF95-E640BDEEA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3ABE8-4EEE-44A1-B687-367E6D8D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702C-BE98-41D3-957B-492EDAD6AC0F}" type="datetimeFigureOut">
              <a:rPr lang="en-AU" smtClean="0"/>
              <a:t>5/12/2021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73633-4D28-458F-995C-7208DC22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6EA2F-9AA9-41F2-8091-78AC3480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A703-2063-4914-A8D3-6CD3A95974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433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59A6-344F-46C8-B5D4-26B1F3B3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E95E1-C873-4A51-98FB-C69AF6D9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5D98D-66B2-4438-BE70-63E2299A2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0BCBD-74FD-4322-BD96-31799542C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84B2B-DACD-4080-AF36-D8345E3E4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0CDA5-77DA-4241-B356-2D05F16E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702C-BE98-41D3-957B-492EDAD6AC0F}" type="datetimeFigureOut">
              <a:rPr lang="en-AU" smtClean="0"/>
              <a:t>5/12/2021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B3B36-E65A-4810-A70D-8CB27D77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6EE94-E2A0-421F-8345-50AFCA13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A703-2063-4914-A8D3-6CD3A95974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250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5402-04DC-4AFA-B9EF-602A2900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98132-7911-4C59-B7E9-072145FF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702C-BE98-41D3-957B-492EDAD6AC0F}" type="datetimeFigureOut">
              <a:rPr lang="en-AU" smtClean="0"/>
              <a:t>5/12/2021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36410-705D-4BBF-9EE9-A70566FD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BC9BC-9029-429C-B56E-92728913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A703-2063-4914-A8D3-6CD3A95974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145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C41E20-8978-4E9E-AA1B-6DF2FE44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702C-BE98-41D3-957B-492EDAD6AC0F}" type="datetimeFigureOut">
              <a:rPr lang="en-AU" smtClean="0"/>
              <a:t>5/12/2021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3BB1-FECC-461B-AEF5-90BA23C9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350A5-AF47-4F2D-8DBA-741675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A703-2063-4914-A8D3-6CD3A95974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174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8AFA-210C-44CE-848E-43FB20CB9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5D528-3D18-454A-8937-6C619D27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87DD6-729D-4D68-9A59-F3EC873B9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C3BBB-6BE5-4F88-9AEA-94ACD00D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702C-BE98-41D3-957B-492EDAD6AC0F}" type="datetimeFigureOut">
              <a:rPr lang="en-AU" smtClean="0"/>
              <a:t>5/12/2021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E6209-04E9-4EC0-89F2-7F8658EB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3ED22-4FBC-4C6E-9AA6-E42180FA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A703-2063-4914-A8D3-6CD3A95974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916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993F-D627-4D77-A6AD-36EE9813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71C70C-954C-4FEE-BD3C-BC80803D2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D4ACA-26F8-469C-86AC-B574E670E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0395F-A2BD-4C38-A8FC-578E7E75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E702C-BE98-41D3-957B-492EDAD6AC0F}" type="datetimeFigureOut">
              <a:rPr lang="en-AU" smtClean="0"/>
              <a:t>5/12/2021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47B6E-5EF2-41CE-AAC1-7E502C0C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F138B-8018-4B71-B264-F6F4525D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A703-2063-4914-A8D3-6CD3A95974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688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639DE-A8F5-4687-8B55-28DCC006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541BD-6CFE-479C-829D-DFEDE1659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F2E58-F85F-411B-B9B6-A69EE73A1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702C-BE98-41D3-957B-492EDAD6AC0F}" type="datetimeFigureOut">
              <a:rPr lang="en-AU" smtClean="0"/>
              <a:t>5/12/2021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F33A5-157D-4D76-A567-C0C172CF2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38387-D664-4858-A33C-1A1D22A7F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FA703-2063-4914-A8D3-6CD3A95974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639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9F09EF-D3F3-4971-88E8-52D1E960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8" y="365124"/>
            <a:ext cx="10515600" cy="1325563"/>
          </a:xfrm>
        </p:spPr>
        <p:txBody>
          <a:bodyPr>
            <a:normAutofit/>
          </a:bodyPr>
          <a:lstStyle/>
          <a:p>
            <a:r>
              <a:rPr lang="en-US" i="1" dirty="0"/>
              <a:t>PROBLEM: </a:t>
            </a:r>
            <a:r>
              <a:rPr lang="en-US" sz="2000" i="1" dirty="0"/>
              <a:t>Riya is a social worker and wants to create an app that will help her with her social work.</a:t>
            </a:r>
            <a:endParaRPr lang="en-AU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1080F3-40E8-42EF-BEFA-3706F4751E67}"/>
              </a:ext>
            </a:extLst>
          </p:cNvPr>
          <p:cNvSpPr/>
          <p:nvPr/>
        </p:nvSpPr>
        <p:spPr>
          <a:xfrm>
            <a:off x="4258640" y="2902997"/>
            <a:ext cx="2450236" cy="1455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008E83-995A-4FBE-A7D5-2F4F5273FC77}"/>
              </a:ext>
            </a:extLst>
          </p:cNvPr>
          <p:cNvSpPr txBox="1"/>
          <p:nvPr/>
        </p:nvSpPr>
        <p:spPr>
          <a:xfrm>
            <a:off x="4901953" y="3430911"/>
            <a:ext cx="1979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Solutions </a:t>
            </a:r>
            <a:endParaRPr lang="en-AU" sz="2000" b="1" i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A9423A8-51FD-48E7-8889-E4361BE98D4A}"/>
              </a:ext>
            </a:extLst>
          </p:cNvPr>
          <p:cNvGrpSpPr/>
          <p:nvPr/>
        </p:nvGrpSpPr>
        <p:grpSpPr>
          <a:xfrm>
            <a:off x="6537720" y="2515560"/>
            <a:ext cx="456120" cy="623520"/>
            <a:chOff x="6537720" y="2515560"/>
            <a:chExt cx="456120" cy="62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82D17B0-FA05-4D70-BD51-5069928FAE5F}"/>
                    </a:ext>
                  </a:extLst>
                </p14:cNvPr>
                <p14:cNvContentPartPr/>
                <p14:nvPr/>
              </p14:nvContentPartPr>
              <p14:xfrm>
                <a:off x="6842640" y="2605560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82D17B0-FA05-4D70-BD51-5069928FAE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34000" y="2596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475407-EAB6-46EC-9401-C8C997090DC4}"/>
                    </a:ext>
                  </a:extLst>
                </p14:cNvPr>
                <p14:cNvContentPartPr/>
                <p14:nvPr/>
              </p14:nvContentPartPr>
              <p14:xfrm>
                <a:off x="6537720" y="2515560"/>
                <a:ext cx="456120" cy="623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475407-EAB6-46EC-9401-C8C997090D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28720" y="2506560"/>
                  <a:ext cx="473760" cy="641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509A358-7569-475A-AE9C-B4E2DEAD3C4F}"/>
              </a:ext>
            </a:extLst>
          </p:cNvPr>
          <p:cNvSpPr txBox="1"/>
          <p:nvPr/>
        </p:nvSpPr>
        <p:spPr>
          <a:xfrm>
            <a:off x="6765780" y="1753148"/>
            <a:ext cx="219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create a book site to help her with her interacting skills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7C572FE-65C0-4A59-91D4-4B8D00741765}"/>
                  </a:ext>
                </a:extLst>
              </p14:cNvPr>
              <p14:cNvContentPartPr/>
              <p14:nvPr/>
            </p14:nvContentPartPr>
            <p14:xfrm>
              <a:off x="3250560" y="2953320"/>
              <a:ext cx="1017000" cy="338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7C572FE-65C0-4A59-91D4-4B8D007417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41560" y="2944320"/>
                <a:ext cx="1034640" cy="3564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76F32A1-15EB-4FE2-A8BB-679A364074C4}"/>
              </a:ext>
            </a:extLst>
          </p:cNvPr>
          <p:cNvSpPr txBox="1"/>
          <p:nvPr/>
        </p:nvSpPr>
        <p:spPr>
          <a:xfrm>
            <a:off x="1158240" y="2072640"/>
            <a:ext cx="2450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an app so she can contact her customers to make it easier to talk to them</a:t>
            </a:r>
            <a:endParaRPr lang="en-A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2BE9A25-90C4-4A6C-B7C2-857C0F942B99}"/>
                  </a:ext>
                </a:extLst>
              </p14:cNvPr>
              <p14:cNvContentPartPr/>
              <p14:nvPr/>
            </p14:nvContentPartPr>
            <p14:xfrm>
              <a:off x="5653920" y="4419240"/>
              <a:ext cx="67680" cy="644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2BE9A25-90C4-4A6C-B7C2-857C0F942B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44920" y="4410240"/>
                <a:ext cx="85320" cy="6620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8310885-D77A-44D1-BD76-77491E0A0117}"/>
              </a:ext>
            </a:extLst>
          </p:cNvPr>
          <p:cNvSpPr txBox="1"/>
          <p:nvPr/>
        </p:nvSpPr>
        <p:spPr>
          <a:xfrm>
            <a:off x="4145280" y="5257800"/>
            <a:ext cx="3992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Lasty, we can create like a dictionary but with words to help her with English in talking to people more fluently.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962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PROBLEM: Riya is a social worker and wants to create an app that will help her with her social work.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PROBLEM: Riya is a social worker and wants to create an app that will help her with her social work.</dc:title>
  <dc:creator>twumasiangela@outlook.com</dc:creator>
  <cp:lastModifiedBy>twumasiangela@outlook.com</cp:lastModifiedBy>
  <cp:revision>1</cp:revision>
  <dcterms:created xsi:type="dcterms:W3CDTF">2021-12-05T03:06:44Z</dcterms:created>
  <dcterms:modified xsi:type="dcterms:W3CDTF">2021-12-05T03:18:21Z</dcterms:modified>
</cp:coreProperties>
</file>