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03"/>
    <a:srgbClr val="030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B557B-1C44-652C-04D9-CB2248D8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AECA71-4252-DC15-7A75-3F1895BC9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49558-1D71-85EE-3BDF-5964AF00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C6497-5086-4A51-99AA-289B72E1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34A81-10FE-D806-C6FF-A22F485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8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5A7C-5B10-493A-FE91-058ED4CD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353BC5-C0B7-0B7A-B218-203F0948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A02A5-33C5-6025-5092-74403BF7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AFB1C-1C3A-F890-4C18-DDD4F198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40260-96DC-347B-9089-3556DC0C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4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61475-76AC-FF39-68F7-2EED53CAD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22755-BC51-53F4-0666-FDE43BD1A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8C830-387E-EF06-8A12-B381AE41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4F2F-04EE-EA58-31D0-87A6309C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565DC-AE9F-B48A-A484-8C0EF79E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62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4E23-2071-6435-348F-ECB8074B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9EDF8-B710-2093-32E8-B1B38DAC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CDED9-41EB-3C1F-1E09-AA79B1E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8F31A-CEBE-AF1B-F13C-C6949948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8B3E7-F1AE-FB6A-955A-C615A1DE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6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DE02-CCE9-0CA5-D214-E7043B2A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5573B4-03BD-A61A-F474-D8FA5BA0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12BA8-7BF6-4323-EDD7-CC0F4106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0D9B0-A984-7863-4054-9CB020BC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00846-D460-9016-EF33-7F8E2B18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2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6D926-7A07-84C8-280D-70612225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0EAF7-61CF-55BB-BACE-A0E2FA0CA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3B2FA-6964-DAB5-32CC-CFC20C0F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5992D6-0A27-955B-895F-968E85E3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28D5EA-20E8-2D62-2F40-897F0FB4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C6290-40AB-8CA8-7D83-8B1B8080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5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002CF-F8DE-CDF5-00A4-45CAAFE1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032C0C-D82F-D994-269D-5E89CFB6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F52183-361A-8969-013A-64642950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EEFCE8-9E74-48F5-F023-6DEBD7CE3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2624D-90A5-AA48-1BE2-725DAA9A9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E3F225-D9BB-1BC9-38DC-9376D623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F3ADF0-50D8-160D-55C5-6C1072A9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008A56-F72C-98CC-3CE5-E38F4A1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09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BDA33-1935-BD2F-D7EA-143E27CF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3A52D2-949F-17A7-0944-FD1367DA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154FA-312E-AE3C-80D1-0AEA8FFD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64E36A-CAE5-FA30-A036-932BD7C7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51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54AC20-507C-9AEB-B49F-F556DFFA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F3BC0E-BF7C-D943-0462-40C465A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44356F-CFD3-72F7-B123-5D7A83C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D92FD-7125-24C6-FB97-DA91536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DDE83-3DAF-0BEC-5166-3CB89BE0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6FC89-77F4-BF9A-8BCA-05ED26FC1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8F55B5-79AE-BC86-7DE2-04FCBAF2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7764A-1A21-4F10-8499-F42EA66D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3BDE5-D116-08FD-19F1-8852844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20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3D24-1D6A-45F5-4727-6E1FD8E0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4922-35E5-1F5C-C295-02303008B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EC8828-4EF7-1B4A-F156-2D0B0839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84C298-9828-DC50-BBCC-A1C9CB06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D3214B-BAD8-9F99-7AA8-42549954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35C59-F135-8B6C-FE98-276194ED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74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09552-ABF6-16E3-8775-2F95459D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78894-BF8A-3022-2DE5-AE5393CB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16A1F-52A8-8687-CBAB-3A08C394B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BB2E-C198-47AF-89B3-2F3936BA99D9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2F089-CBEE-6F41-94FB-F73A4716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C12E7-3C1A-0937-E57F-9B16A1CC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28E5-54BE-4E71-A29A-1D020C2780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09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727CCC1-D362-41D9-8A99-6647A424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666198A-B785-FB30-D9AE-2607994A6542}"/>
              </a:ext>
            </a:extLst>
          </p:cNvPr>
          <p:cNvSpPr/>
          <p:nvPr/>
        </p:nvSpPr>
        <p:spPr>
          <a:xfrm>
            <a:off x="632460" y="4175760"/>
            <a:ext cx="3528000" cy="26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432573-9F49-C966-A5BB-699A26E18347}"/>
              </a:ext>
            </a:extLst>
          </p:cNvPr>
          <p:cNvSpPr txBox="1"/>
          <p:nvPr/>
        </p:nvSpPr>
        <p:spPr>
          <a:xfrm>
            <a:off x="6718852" y="9362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KIUKIKWON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DAE2B33-8F38-F35C-E1B3-8F649637E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65" b="94317" l="7705" r="92549">
                        <a14:foregroundMark x1="52159" y1="92503" x2="38273" y2="87545"/>
                        <a14:foregroundMark x1="38273" y1="87545" x2="13378" y2="64692"/>
                        <a14:foregroundMark x1="13378" y1="64692" x2="10500" y2="40629"/>
                        <a14:foregroundMark x1="10500" y1="40629" x2="17612" y2="24667"/>
                        <a14:foregroundMark x1="17612" y1="24667" x2="45639" y2="10036"/>
                        <a14:foregroundMark x1="45639" y1="10036" x2="61219" y2="10157"/>
                        <a14:foregroundMark x1="61219" y1="10157" x2="91843" y2="32888"/>
                        <a14:foregroundMark x1="93700" y1="37436" x2="94835" y2="47521"/>
                        <a14:foregroundMark x1="93357" y1="34388" x2="93573" y2="36305"/>
                        <a14:foregroundMark x1="94835" y1="47521" x2="92295" y2="58041"/>
                        <a14:foregroundMark x1="92295" y1="58041" x2="82218" y2="77267"/>
                        <a14:foregroundMark x1="82218" y1="77267" x2="50974" y2="94317"/>
                        <a14:foregroundMark x1="50974" y1="94317" x2="49365" y2="94317"/>
                        <a14:foregroundMark x1="41321" y1="6892" x2="47502" y2="3869"/>
                        <a14:foregroundMark x1="47502" y1="3869" x2="55588" y2="3354"/>
                        <a14:foregroundMark x1="64193" y1="5302" x2="65114" y2="5562"/>
                        <a14:foregroundMark x1="90178" y1="57799" x2="91025" y2="50544"/>
                        <a14:foregroundMark x1="91025" y1="50544" x2="90178" y2="38452"/>
                        <a14:foregroundMark x1="90178" y1="38452" x2="86622" y2="32890"/>
                        <a14:foregroundMark x1="86622" y1="32890" x2="85013" y2="31681"/>
                        <a14:foregroundMark x1="12955" y1="73035" x2="9483" y2="44377"/>
                        <a14:foregroundMark x1="9483" y1="44377" x2="10754" y2="39541"/>
                        <a14:foregroundMark x1="13633" y1="69528" x2="36240" y2="88271"/>
                        <a14:foregroundMark x1="36240" y1="88271" x2="60119" y2="91657"/>
                        <a14:foregroundMark x1="60119" y1="91657" x2="65453" y2="90206"/>
                        <a14:foregroundMark x1="38781" y1="65417" x2="43776" y2="69528"/>
                        <a14:foregroundMark x1="43776" y1="69528" x2="60627" y2="63845"/>
                        <a14:foregroundMark x1="60627" y1="63845" x2="61135" y2="60459"/>
                        <a14:foregroundMark x1="41321" y1="58162" x2="52244" y2="55744"/>
                        <a14:foregroundMark x1="52244" y1="55744" x2="61897" y2="62031"/>
                        <a14:foregroundMark x1="61897" y1="62031" x2="43522" y2="85248"/>
                        <a14:foregroundMark x1="43522" y1="85248" x2="33700" y2="83797"/>
                        <a14:foregroundMark x1="33700" y1="83797" x2="30567" y2="72310"/>
                        <a14:foregroundMark x1="30567" y1="72310" x2="31160" y2="70254"/>
                        <a14:foregroundMark x1="48942" y1="92382" x2="65707" y2="82709"/>
                        <a14:foregroundMark x1="65707" y1="82709" x2="54530" y2="87183"/>
                        <a14:foregroundMark x1="54530" y1="87183" x2="54361" y2="87545"/>
                        <a14:foregroundMark x1="49873" y1="93833" x2="23963" y2="85852"/>
                        <a14:foregroundMark x1="23963" y1="85852" x2="17443" y2="79081"/>
                        <a14:foregroundMark x1="17443" y1="79081" x2="12108" y2="64087"/>
                        <a14:foregroundMark x1="7790" y1="59250" x2="8467" y2="43047"/>
                        <a14:foregroundMark x1="68417" y1="83676" x2="73328" y2="77751"/>
                        <a14:foregroundMark x1="73328" y1="77751" x2="77223" y2="65780"/>
                        <a14:foregroundMark x1="77223" y1="65780" x2="73666" y2="56832"/>
                        <a14:foregroundMark x1="73666" y1="56832" x2="61812" y2="47884"/>
                        <a14:foregroundMark x1="63251" y1="64450" x2="67062" y2="48851"/>
                        <a14:foregroundMark x1="80186" y1="23942" x2="71296" y2="15599"/>
                        <a14:foregroundMark x1="71296" y1="15599" x2="70533" y2="15236"/>
                        <a14:foregroundMark x1="54699" y1="4595" x2="60627" y2="4474"/>
                        <a14:foregroundMark x1="60627" y1="4474" x2="65453" y2="6530"/>
                        <a14:foregroundMark x1="91617" y1="61790" x2="92549" y2="39299"/>
                        <a14:foregroundMark x1="59610" y1="28416" x2="46317" y2="23216"/>
                        <a14:foregroundMark x1="46317" y1="23216" x2="24894" y2="26602"/>
                        <a14:foregroundMark x1="24894" y1="26602" x2="21253" y2="46070"/>
                        <a14:foregroundMark x1="21253" y1="46070" x2="41744" y2="47642"/>
                        <a14:foregroundMark x1="41744" y1="47642" x2="60119" y2="56832"/>
                        <a14:foregroundMark x1="59610" y1="81983" x2="21846" y2="45707"/>
                        <a14:foregroundMark x1="21846" y1="45707" x2="17697" y2="28053"/>
                        <a14:foregroundMark x1="18036" y1="41354" x2="41998" y2="50181"/>
                        <a14:foregroundMark x1="41998" y1="50181" x2="54191" y2="83434"/>
                        <a14:foregroundMark x1="54191" y1="83434" x2="84589" y2="62999"/>
                        <a14:foregroundMark x1="14903" y1="63966" x2="14649" y2="38694"/>
                        <a14:foregroundMark x1="14649" y1="38694" x2="17273" y2="29867"/>
                        <a14:backgroundMark x1="93565" y1="36880" x2="92718" y2="32285"/>
                        <a14:backgroundMark x1="93311" y1="35550" x2="91702" y2="33253"/>
                        <a14:backgroundMark x1="92041" y1="32648" x2="93395" y2="34341"/>
                        <a14:backgroundMark x1="93988" y1="33374" x2="92041" y2="32285"/>
                        <a14:backgroundMark x1="93057" y1="36155" x2="92379" y2="31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149047"/>
            <a:ext cx="3835885" cy="26860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6260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Malcolm Leon</dc:creator>
  <cp:lastModifiedBy>Malcolm Leon</cp:lastModifiedBy>
  <cp:revision>1</cp:revision>
  <dcterms:created xsi:type="dcterms:W3CDTF">2024-03-05T19:57:58Z</dcterms:created>
  <dcterms:modified xsi:type="dcterms:W3CDTF">2024-03-05T20:08:03Z</dcterms:modified>
</cp:coreProperties>
</file>