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 id="2147483669" r:id="rId2"/>
    <p:sldMasterId id="2147483672" r:id="rId3"/>
    <p:sldMasterId id="2147483674" r:id="rId4"/>
  </p:sldMasterIdLst>
  <p:notesMasterIdLst>
    <p:notesMasterId r:id="rId16"/>
  </p:notesMasterIdLst>
  <p:handoutMasterIdLst>
    <p:handoutMasterId r:id="rId17"/>
  </p:handoutMasterIdLst>
  <p:sldIdLst>
    <p:sldId id="268" r:id="rId5"/>
    <p:sldId id="269" r:id="rId6"/>
    <p:sldId id="271" r:id="rId7"/>
    <p:sldId id="273" r:id="rId8"/>
    <p:sldId id="278" r:id="rId9"/>
    <p:sldId id="272" r:id="rId10"/>
    <p:sldId id="279" r:id="rId11"/>
    <p:sldId id="280" r:id="rId12"/>
    <p:sldId id="281" r:id="rId13"/>
    <p:sldId id="282" r:id="rId14"/>
    <p:sldId id="266" r:id="rId15"/>
  </p:sldIdLst>
  <p:sldSz cx="12192000" cy="6858000"/>
  <p:notesSz cx="12192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528" userDrawn="1">
          <p15:clr>
            <a:srgbClr val="A4A3A4"/>
          </p15:clr>
        </p15:guide>
        <p15:guide id="4" orient="horz" pos="1008" userDrawn="1">
          <p15:clr>
            <a:srgbClr val="A4A3A4"/>
          </p15:clr>
        </p15:guide>
        <p15:guide id="5" pos="288" userDrawn="1">
          <p15:clr>
            <a:srgbClr val="A4A3A4"/>
          </p15:clr>
        </p15:guide>
        <p15:guide id="6" pos="1056" userDrawn="1">
          <p15:clr>
            <a:srgbClr val="A4A3A4"/>
          </p15:clr>
        </p15:guide>
        <p15:guide id="7" pos="3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2"/>
    <a:srgbClr val="4A4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31" autoAdjust="0"/>
  </p:normalViewPr>
  <p:slideViewPr>
    <p:cSldViewPr>
      <p:cViewPr varScale="1">
        <p:scale>
          <a:sx n="77" d="100"/>
          <a:sy n="77" d="100"/>
        </p:scale>
        <p:origin x="200" y="616"/>
      </p:cViewPr>
      <p:guideLst>
        <p:guide orient="horz" pos="2880"/>
        <p:guide pos="2160"/>
        <p:guide pos="528"/>
        <p:guide orient="horz" pos="1008"/>
        <p:guide pos="288"/>
        <p:guide pos="1056"/>
        <p:guide pos="39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D92C4-ABB7-D145-BEEF-29566B02D118}" type="doc">
      <dgm:prSet loTypeId="urn:microsoft.com/office/officeart/2005/8/layout/radial2" loCatId="relationship" qsTypeId="urn:microsoft.com/office/officeart/2005/8/quickstyle/simple2" qsCatId="simple" csTypeId="urn:microsoft.com/office/officeart/2005/8/colors/colorful4" csCatId="colorful" phldr="1"/>
      <dgm:spPr/>
      <dgm:t>
        <a:bodyPr/>
        <a:lstStyle/>
        <a:p>
          <a:endParaRPr lang="en-US"/>
        </a:p>
      </dgm:t>
    </dgm:pt>
    <dgm:pt modelId="{2F3B02E2-84FE-554F-8C95-AE1927EA6A64}">
      <dgm:prSet/>
      <dgm:spPr/>
      <dgm:t>
        <a:bodyPr/>
        <a:lstStyle/>
        <a:p>
          <a:pPr rtl="0"/>
          <a:r>
            <a:rPr lang="en-US" b="1" dirty="0" smtClean="0"/>
            <a:t>CERIC-ERIC</a:t>
          </a:r>
          <a:endParaRPr lang="en-US" dirty="0"/>
        </a:p>
      </dgm:t>
    </dgm:pt>
    <dgm:pt modelId="{6CAE44E4-91A9-0E4F-BEB4-D8A8C5C0EB50}" type="parTrans" cxnId="{664D0A61-2A1C-AB40-AB15-54B4BF983BCC}">
      <dgm:prSet/>
      <dgm:spPr/>
      <dgm:t>
        <a:bodyPr/>
        <a:lstStyle/>
        <a:p>
          <a:endParaRPr lang="en-US"/>
        </a:p>
      </dgm:t>
    </dgm:pt>
    <dgm:pt modelId="{FAB1368E-2819-0142-A7D4-ED5E44707853}" type="sibTrans" cxnId="{664D0A61-2A1C-AB40-AB15-54B4BF983BCC}">
      <dgm:prSet/>
      <dgm:spPr/>
      <dgm:t>
        <a:bodyPr/>
        <a:lstStyle/>
        <a:p>
          <a:endParaRPr lang="en-US"/>
        </a:p>
      </dgm:t>
    </dgm:pt>
    <dgm:pt modelId="{906F476E-1540-514C-8605-8087C955CC08}">
      <dgm:prSet/>
      <dgm:spPr/>
      <dgm:t>
        <a:bodyPr/>
        <a:lstStyle/>
        <a:p>
          <a:pPr rtl="0"/>
          <a:r>
            <a:rPr lang="en-US" dirty="0" smtClean="0"/>
            <a:t>ESRF</a:t>
          </a:r>
          <a:endParaRPr lang="en-US" dirty="0"/>
        </a:p>
      </dgm:t>
    </dgm:pt>
    <dgm:pt modelId="{CF4D334B-79EB-2B4C-B485-C8B9E6E4BECA}" type="parTrans" cxnId="{F2FA5256-3785-9D42-B9D1-DB2F227CBFE0}">
      <dgm:prSet/>
      <dgm:spPr/>
      <dgm:t>
        <a:bodyPr/>
        <a:lstStyle/>
        <a:p>
          <a:endParaRPr lang="en-US"/>
        </a:p>
      </dgm:t>
    </dgm:pt>
    <dgm:pt modelId="{14DD998D-B596-C040-B834-C19BDFBF6061}" type="sibTrans" cxnId="{F2FA5256-3785-9D42-B9D1-DB2F227CBFE0}">
      <dgm:prSet/>
      <dgm:spPr/>
      <dgm:t>
        <a:bodyPr/>
        <a:lstStyle/>
        <a:p>
          <a:endParaRPr lang="en-US"/>
        </a:p>
      </dgm:t>
    </dgm:pt>
    <dgm:pt modelId="{22A93B6B-3514-9F41-8C98-C047B4765D83}">
      <dgm:prSet/>
      <dgm:spPr/>
      <dgm:t>
        <a:bodyPr/>
        <a:lstStyle/>
        <a:p>
          <a:pPr rtl="0"/>
          <a:r>
            <a:rPr lang="en-US" dirty="0" smtClean="0"/>
            <a:t>ELI</a:t>
          </a:r>
          <a:endParaRPr lang="en-US" dirty="0"/>
        </a:p>
      </dgm:t>
    </dgm:pt>
    <dgm:pt modelId="{23DDACF1-454D-7645-89E5-716BF0FB16DC}" type="parTrans" cxnId="{E0CD64C3-8B7F-4145-8857-91608DC9CCB0}">
      <dgm:prSet/>
      <dgm:spPr/>
      <dgm:t>
        <a:bodyPr/>
        <a:lstStyle/>
        <a:p>
          <a:endParaRPr lang="en-US"/>
        </a:p>
      </dgm:t>
    </dgm:pt>
    <dgm:pt modelId="{27BB2ADA-D8F6-D542-86E8-A0F2257C1BF6}" type="sibTrans" cxnId="{E0CD64C3-8B7F-4145-8857-91608DC9CCB0}">
      <dgm:prSet/>
      <dgm:spPr/>
      <dgm:t>
        <a:bodyPr/>
        <a:lstStyle/>
        <a:p>
          <a:endParaRPr lang="en-US"/>
        </a:p>
      </dgm:t>
    </dgm:pt>
    <dgm:pt modelId="{8013ABF7-37A3-9E44-8C11-8997F464D4A8}">
      <dgm:prSet/>
      <dgm:spPr/>
      <dgm:t>
        <a:bodyPr/>
        <a:lstStyle/>
        <a:p>
          <a:pPr rtl="0"/>
          <a:r>
            <a:rPr lang="en-US" dirty="0" smtClean="0"/>
            <a:t>ESS</a:t>
          </a:r>
          <a:endParaRPr lang="en-US" dirty="0"/>
        </a:p>
      </dgm:t>
    </dgm:pt>
    <dgm:pt modelId="{CF5F77AE-3436-594E-8B52-20DF02FE406B}" type="parTrans" cxnId="{9525932B-DF82-4B41-A212-D1D8F249C45E}">
      <dgm:prSet/>
      <dgm:spPr/>
      <dgm:t>
        <a:bodyPr/>
        <a:lstStyle/>
        <a:p>
          <a:endParaRPr lang="en-US"/>
        </a:p>
      </dgm:t>
    </dgm:pt>
    <dgm:pt modelId="{13D0597A-A3BF-2D45-BB44-CF3B06183D97}" type="sibTrans" cxnId="{9525932B-DF82-4B41-A212-D1D8F249C45E}">
      <dgm:prSet/>
      <dgm:spPr/>
      <dgm:t>
        <a:bodyPr/>
        <a:lstStyle/>
        <a:p>
          <a:endParaRPr lang="en-US"/>
        </a:p>
      </dgm:t>
    </dgm:pt>
    <dgm:pt modelId="{5BB0F74E-D177-8C4B-9978-EB4C9BBC6402}">
      <dgm:prSet/>
      <dgm:spPr/>
      <dgm:t>
        <a:bodyPr/>
        <a:lstStyle/>
        <a:p>
          <a:pPr rtl="0"/>
          <a:r>
            <a:rPr lang="en-US" dirty="0" smtClean="0"/>
            <a:t>ILL</a:t>
          </a:r>
          <a:endParaRPr lang="en-US" dirty="0"/>
        </a:p>
      </dgm:t>
    </dgm:pt>
    <dgm:pt modelId="{0EF07540-DF9C-AB40-9DF0-CBAABDF6DF62}" type="parTrans" cxnId="{93FD10F2-EA88-4440-ACDC-929B8C214B71}">
      <dgm:prSet/>
      <dgm:spPr/>
      <dgm:t>
        <a:bodyPr/>
        <a:lstStyle/>
        <a:p>
          <a:endParaRPr lang="en-US"/>
        </a:p>
      </dgm:t>
    </dgm:pt>
    <dgm:pt modelId="{17051464-E251-A94C-8D28-723C18263DEC}" type="sibTrans" cxnId="{93FD10F2-EA88-4440-ACDC-929B8C214B71}">
      <dgm:prSet/>
      <dgm:spPr/>
      <dgm:t>
        <a:bodyPr/>
        <a:lstStyle/>
        <a:p>
          <a:endParaRPr lang="en-US"/>
        </a:p>
      </dgm:t>
    </dgm:pt>
    <dgm:pt modelId="{857709D4-A64D-2644-9D61-5421E611470F}">
      <dgm:prSet/>
      <dgm:spPr/>
      <dgm:t>
        <a:bodyPr/>
        <a:lstStyle/>
        <a:p>
          <a:pPr rtl="0"/>
          <a:r>
            <a:rPr lang="en-US" dirty="0" smtClean="0"/>
            <a:t>XFEL</a:t>
          </a:r>
          <a:endParaRPr lang="en-US" dirty="0"/>
        </a:p>
      </dgm:t>
    </dgm:pt>
    <dgm:pt modelId="{42225478-C7D8-B644-AD99-BEEB26C7C681}" type="parTrans" cxnId="{5FE99E97-5077-2840-A1E1-9281EE2B5A40}">
      <dgm:prSet/>
      <dgm:spPr/>
      <dgm:t>
        <a:bodyPr/>
        <a:lstStyle/>
        <a:p>
          <a:endParaRPr lang="en-US"/>
        </a:p>
      </dgm:t>
    </dgm:pt>
    <dgm:pt modelId="{D20C0AC3-1837-354C-B889-18F5AF4BF67F}" type="sibTrans" cxnId="{5FE99E97-5077-2840-A1E1-9281EE2B5A40}">
      <dgm:prSet/>
      <dgm:spPr/>
      <dgm:t>
        <a:bodyPr/>
        <a:lstStyle/>
        <a:p>
          <a:endParaRPr lang="en-US"/>
        </a:p>
      </dgm:t>
    </dgm:pt>
    <dgm:pt modelId="{1954262C-A535-254F-B632-8E04828AC4A3}" type="pres">
      <dgm:prSet presAssocID="{79AD92C4-ABB7-D145-BEEF-29566B02D118}" presName="composite" presStyleCnt="0">
        <dgm:presLayoutVars>
          <dgm:chMax val="5"/>
          <dgm:dir/>
          <dgm:animLvl val="ctr"/>
          <dgm:resizeHandles val="exact"/>
        </dgm:presLayoutVars>
      </dgm:prSet>
      <dgm:spPr/>
    </dgm:pt>
    <dgm:pt modelId="{4F5845DE-91A1-7544-A4EF-E618FCD40E06}" type="pres">
      <dgm:prSet presAssocID="{79AD92C4-ABB7-D145-BEEF-29566B02D118}" presName="cycle" presStyleCnt="0"/>
      <dgm:spPr/>
    </dgm:pt>
    <dgm:pt modelId="{EB4CB9C1-DAD3-F445-AF28-FE182D2A8889}" type="pres">
      <dgm:prSet presAssocID="{79AD92C4-ABB7-D145-BEEF-29566B02D118}" presName="centerShape" presStyleCnt="0"/>
      <dgm:spPr/>
    </dgm:pt>
    <dgm:pt modelId="{FC88DAFD-30E5-B645-8639-290C526B600E}" type="pres">
      <dgm:prSet presAssocID="{79AD92C4-ABB7-D145-BEEF-29566B02D118}" presName="connSite" presStyleLbl="node1" presStyleIdx="0" presStyleCnt="7"/>
      <dgm:spPr/>
    </dgm:pt>
    <dgm:pt modelId="{8A1EBDFC-569F-6048-890F-FCBAA4C8F7B2}" type="pres">
      <dgm:prSet presAssocID="{79AD92C4-ABB7-D145-BEEF-29566B02D118}" presName="visible" presStyleLbl="nod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799109F-789C-4946-BA8D-A120C7A199E6}" type="pres">
      <dgm:prSet presAssocID="{6CAE44E4-91A9-0E4F-BEB4-D8A8C5C0EB50}" presName="Name25" presStyleLbl="parChTrans1D1" presStyleIdx="0" presStyleCnt="6"/>
      <dgm:spPr/>
    </dgm:pt>
    <dgm:pt modelId="{035E73CB-4129-ED4B-AE03-FE60E05AB7B3}" type="pres">
      <dgm:prSet presAssocID="{2F3B02E2-84FE-554F-8C95-AE1927EA6A64}" presName="node" presStyleCnt="0"/>
      <dgm:spPr/>
    </dgm:pt>
    <dgm:pt modelId="{F4B8FBEA-04E2-4B4E-A9BF-D80FF63973B0}" type="pres">
      <dgm:prSet presAssocID="{2F3B02E2-84FE-554F-8C95-AE1927EA6A64}" presName="parentNode" presStyleLbl="node1" presStyleIdx="1" presStyleCnt="7">
        <dgm:presLayoutVars>
          <dgm:chMax val="1"/>
          <dgm:bulletEnabled val="1"/>
        </dgm:presLayoutVars>
      </dgm:prSet>
      <dgm:spPr/>
      <dgm:t>
        <a:bodyPr/>
        <a:lstStyle/>
        <a:p>
          <a:endParaRPr lang="en-US"/>
        </a:p>
      </dgm:t>
    </dgm:pt>
    <dgm:pt modelId="{F7FD8E82-0A50-DF43-B586-D5323B68DB89}" type="pres">
      <dgm:prSet presAssocID="{2F3B02E2-84FE-554F-8C95-AE1927EA6A64}" presName="childNode" presStyleLbl="revTx" presStyleIdx="0" presStyleCnt="0">
        <dgm:presLayoutVars>
          <dgm:bulletEnabled val="1"/>
        </dgm:presLayoutVars>
      </dgm:prSet>
      <dgm:spPr/>
      <dgm:t>
        <a:bodyPr/>
        <a:lstStyle/>
        <a:p>
          <a:endParaRPr lang="en-US"/>
        </a:p>
      </dgm:t>
    </dgm:pt>
    <dgm:pt modelId="{3B293FB8-FA25-E746-B074-65A6ED209550}" type="pres">
      <dgm:prSet presAssocID="{23DDACF1-454D-7645-89E5-716BF0FB16DC}" presName="Name25" presStyleLbl="parChTrans1D1" presStyleIdx="1" presStyleCnt="6"/>
      <dgm:spPr/>
    </dgm:pt>
    <dgm:pt modelId="{E9CEC4E7-1E0B-7242-BE22-F99C6012BBC8}" type="pres">
      <dgm:prSet presAssocID="{22A93B6B-3514-9F41-8C98-C047B4765D83}" presName="node" presStyleCnt="0"/>
      <dgm:spPr/>
    </dgm:pt>
    <dgm:pt modelId="{1261DBCA-3A80-2E42-A9B5-2A5C044F33E8}" type="pres">
      <dgm:prSet presAssocID="{22A93B6B-3514-9F41-8C98-C047B4765D83}" presName="parentNode" presStyleLbl="node1" presStyleIdx="2" presStyleCnt="7">
        <dgm:presLayoutVars>
          <dgm:chMax val="1"/>
          <dgm:bulletEnabled val="1"/>
        </dgm:presLayoutVars>
      </dgm:prSet>
      <dgm:spPr/>
    </dgm:pt>
    <dgm:pt modelId="{EF8C2324-468B-BD42-A341-657ACE120C15}" type="pres">
      <dgm:prSet presAssocID="{22A93B6B-3514-9F41-8C98-C047B4765D83}" presName="childNode" presStyleLbl="revTx" presStyleIdx="0" presStyleCnt="0">
        <dgm:presLayoutVars>
          <dgm:bulletEnabled val="1"/>
        </dgm:presLayoutVars>
      </dgm:prSet>
      <dgm:spPr/>
    </dgm:pt>
    <dgm:pt modelId="{3E8B77BF-7A19-274F-B3F9-751FCE8754ED}" type="pres">
      <dgm:prSet presAssocID="{CF4D334B-79EB-2B4C-B485-C8B9E6E4BECA}" presName="Name25" presStyleLbl="parChTrans1D1" presStyleIdx="2" presStyleCnt="6"/>
      <dgm:spPr/>
    </dgm:pt>
    <dgm:pt modelId="{525356A2-C6EE-C94A-85B5-094D39321D65}" type="pres">
      <dgm:prSet presAssocID="{906F476E-1540-514C-8605-8087C955CC08}" presName="node" presStyleCnt="0"/>
      <dgm:spPr/>
    </dgm:pt>
    <dgm:pt modelId="{AA7A449A-0EE1-A74C-ABAB-566BA75047A9}" type="pres">
      <dgm:prSet presAssocID="{906F476E-1540-514C-8605-8087C955CC08}" presName="parentNode" presStyleLbl="node1" presStyleIdx="3" presStyleCnt="7">
        <dgm:presLayoutVars>
          <dgm:chMax val="1"/>
          <dgm:bulletEnabled val="1"/>
        </dgm:presLayoutVars>
      </dgm:prSet>
      <dgm:spPr/>
    </dgm:pt>
    <dgm:pt modelId="{5B85B1EF-B327-464E-A815-7D00E2D7F768}" type="pres">
      <dgm:prSet presAssocID="{906F476E-1540-514C-8605-8087C955CC08}" presName="childNode" presStyleLbl="revTx" presStyleIdx="0" presStyleCnt="0">
        <dgm:presLayoutVars>
          <dgm:bulletEnabled val="1"/>
        </dgm:presLayoutVars>
      </dgm:prSet>
      <dgm:spPr/>
    </dgm:pt>
    <dgm:pt modelId="{9CDCAA3A-17AF-1245-AAA9-2F2DA907F4F1}" type="pres">
      <dgm:prSet presAssocID="{CF5F77AE-3436-594E-8B52-20DF02FE406B}" presName="Name25" presStyleLbl="parChTrans1D1" presStyleIdx="3" presStyleCnt="6"/>
      <dgm:spPr/>
    </dgm:pt>
    <dgm:pt modelId="{2AD3D04A-FD79-C847-A58A-6F3777697FCA}" type="pres">
      <dgm:prSet presAssocID="{8013ABF7-37A3-9E44-8C11-8997F464D4A8}" presName="node" presStyleCnt="0"/>
      <dgm:spPr/>
    </dgm:pt>
    <dgm:pt modelId="{0614F96E-A08F-4F47-96EA-FC12791DAD00}" type="pres">
      <dgm:prSet presAssocID="{8013ABF7-37A3-9E44-8C11-8997F464D4A8}" presName="parentNode" presStyleLbl="node1" presStyleIdx="4" presStyleCnt="7">
        <dgm:presLayoutVars>
          <dgm:chMax val="1"/>
          <dgm:bulletEnabled val="1"/>
        </dgm:presLayoutVars>
      </dgm:prSet>
      <dgm:spPr/>
    </dgm:pt>
    <dgm:pt modelId="{533C7A0C-8FA7-9A4B-A64F-E8A107489B50}" type="pres">
      <dgm:prSet presAssocID="{8013ABF7-37A3-9E44-8C11-8997F464D4A8}" presName="childNode" presStyleLbl="revTx" presStyleIdx="0" presStyleCnt="0">
        <dgm:presLayoutVars>
          <dgm:bulletEnabled val="1"/>
        </dgm:presLayoutVars>
      </dgm:prSet>
      <dgm:spPr/>
    </dgm:pt>
    <dgm:pt modelId="{1806B401-3117-BA4F-A04E-E5EC8654D6C5}" type="pres">
      <dgm:prSet presAssocID="{0EF07540-DF9C-AB40-9DF0-CBAABDF6DF62}" presName="Name25" presStyleLbl="parChTrans1D1" presStyleIdx="4" presStyleCnt="6"/>
      <dgm:spPr/>
    </dgm:pt>
    <dgm:pt modelId="{9D1DD23E-3760-D645-AC2D-0A67E305D112}" type="pres">
      <dgm:prSet presAssocID="{5BB0F74E-D177-8C4B-9978-EB4C9BBC6402}" presName="node" presStyleCnt="0"/>
      <dgm:spPr/>
    </dgm:pt>
    <dgm:pt modelId="{E8952B6A-03F7-0149-8239-8DC0E632DFF9}" type="pres">
      <dgm:prSet presAssocID="{5BB0F74E-D177-8C4B-9978-EB4C9BBC6402}" presName="parentNode" presStyleLbl="node1" presStyleIdx="5" presStyleCnt="7">
        <dgm:presLayoutVars>
          <dgm:chMax val="1"/>
          <dgm:bulletEnabled val="1"/>
        </dgm:presLayoutVars>
      </dgm:prSet>
      <dgm:spPr/>
    </dgm:pt>
    <dgm:pt modelId="{4FABFCD7-1A92-D047-8EEE-EEE219D7DB37}" type="pres">
      <dgm:prSet presAssocID="{5BB0F74E-D177-8C4B-9978-EB4C9BBC6402}" presName="childNode" presStyleLbl="revTx" presStyleIdx="0" presStyleCnt="0">
        <dgm:presLayoutVars>
          <dgm:bulletEnabled val="1"/>
        </dgm:presLayoutVars>
      </dgm:prSet>
      <dgm:spPr/>
    </dgm:pt>
    <dgm:pt modelId="{29A34E9F-2356-8A4F-89DA-EBFA1DE05D91}" type="pres">
      <dgm:prSet presAssocID="{42225478-C7D8-B644-AD99-BEEB26C7C681}" presName="Name25" presStyleLbl="parChTrans1D1" presStyleIdx="5" presStyleCnt="6"/>
      <dgm:spPr/>
    </dgm:pt>
    <dgm:pt modelId="{F6EEA3A7-51D0-3B4C-BE78-79288301F445}" type="pres">
      <dgm:prSet presAssocID="{857709D4-A64D-2644-9D61-5421E611470F}" presName="node" presStyleCnt="0"/>
      <dgm:spPr/>
    </dgm:pt>
    <dgm:pt modelId="{2C10A871-A6CD-024E-9C32-EFEAEF87F9D8}" type="pres">
      <dgm:prSet presAssocID="{857709D4-A64D-2644-9D61-5421E611470F}" presName="parentNode" presStyleLbl="node1" presStyleIdx="6" presStyleCnt="7">
        <dgm:presLayoutVars>
          <dgm:chMax val="1"/>
          <dgm:bulletEnabled val="1"/>
        </dgm:presLayoutVars>
      </dgm:prSet>
      <dgm:spPr/>
    </dgm:pt>
    <dgm:pt modelId="{549AE8AB-5028-6C4A-A67A-B1D285686326}" type="pres">
      <dgm:prSet presAssocID="{857709D4-A64D-2644-9D61-5421E611470F}" presName="childNode" presStyleLbl="revTx" presStyleIdx="0" presStyleCnt="0">
        <dgm:presLayoutVars>
          <dgm:bulletEnabled val="1"/>
        </dgm:presLayoutVars>
      </dgm:prSet>
      <dgm:spPr/>
    </dgm:pt>
  </dgm:ptLst>
  <dgm:cxnLst>
    <dgm:cxn modelId="{B69DE1E4-BB76-FB48-A360-5223AC664011}" type="presOf" srcId="{906F476E-1540-514C-8605-8087C955CC08}" destId="{AA7A449A-0EE1-A74C-ABAB-566BA75047A9}" srcOrd="0" destOrd="0" presId="urn:microsoft.com/office/officeart/2005/8/layout/radial2"/>
    <dgm:cxn modelId="{902302F7-103E-954E-A6E2-BAA1CAC221FA}" type="presOf" srcId="{42225478-C7D8-B644-AD99-BEEB26C7C681}" destId="{29A34E9F-2356-8A4F-89DA-EBFA1DE05D91}" srcOrd="0" destOrd="0" presId="urn:microsoft.com/office/officeart/2005/8/layout/radial2"/>
    <dgm:cxn modelId="{E60F5B47-5DBC-D440-972C-67246D97E231}" type="presOf" srcId="{6CAE44E4-91A9-0E4F-BEB4-D8A8C5C0EB50}" destId="{C799109F-789C-4946-BA8D-A120C7A199E6}" srcOrd="0" destOrd="0" presId="urn:microsoft.com/office/officeart/2005/8/layout/radial2"/>
    <dgm:cxn modelId="{8DBFB783-1422-8E4E-908B-ED5E56538E99}" type="presOf" srcId="{5BB0F74E-D177-8C4B-9978-EB4C9BBC6402}" destId="{E8952B6A-03F7-0149-8239-8DC0E632DFF9}" srcOrd="0" destOrd="0" presId="urn:microsoft.com/office/officeart/2005/8/layout/radial2"/>
    <dgm:cxn modelId="{6BBD08CE-2693-4641-8AEC-A020D938F71E}" type="presOf" srcId="{0EF07540-DF9C-AB40-9DF0-CBAABDF6DF62}" destId="{1806B401-3117-BA4F-A04E-E5EC8654D6C5}" srcOrd="0" destOrd="0" presId="urn:microsoft.com/office/officeart/2005/8/layout/radial2"/>
    <dgm:cxn modelId="{E0CD64C3-8B7F-4145-8857-91608DC9CCB0}" srcId="{79AD92C4-ABB7-D145-BEEF-29566B02D118}" destId="{22A93B6B-3514-9F41-8C98-C047B4765D83}" srcOrd="1" destOrd="0" parTransId="{23DDACF1-454D-7645-89E5-716BF0FB16DC}" sibTransId="{27BB2ADA-D8F6-D542-86E8-A0F2257C1BF6}"/>
    <dgm:cxn modelId="{F2FA5256-3785-9D42-B9D1-DB2F227CBFE0}" srcId="{79AD92C4-ABB7-D145-BEEF-29566B02D118}" destId="{906F476E-1540-514C-8605-8087C955CC08}" srcOrd="2" destOrd="0" parTransId="{CF4D334B-79EB-2B4C-B485-C8B9E6E4BECA}" sibTransId="{14DD998D-B596-C040-B834-C19BDFBF6061}"/>
    <dgm:cxn modelId="{D055D02F-48BE-5540-9274-8BC0E1888403}" type="presOf" srcId="{79AD92C4-ABB7-D145-BEEF-29566B02D118}" destId="{1954262C-A535-254F-B632-8E04828AC4A3}" srcOrd="0" destOrd="0" presId="urn:microsoft.com/office/officeart/2005/8/layout/radial2"/>
    <dgm:cxn modelId="{ECCB9477-E961-D741-A867-F3DDC162B703}" type="presOf" srcId="{23DDACF1-454D-7645-89E5-716BF0FB16DC}" destId="{3B293FB8-FA25-E746-B074-65A6ED209550}" srcOrd="0" destOrd="0" presId="urn:microsoft.com/office/officeart/2005/8/layout/radial2"/>
    <dgm:cxn modelId="{422404FF-DFF3-0748-A93A-83113409AF51}" type="presOf" srcId="{22A93B6B-3514-9F41-8C98-C047B4765D83}" destId="{1261DBCA-3A80-2E42-A9B5-2A5C044F33E8}" srcOrd="0" destOrd="0" presId="urn:microsoft.com/office/officeart/2005/8/layout/radial2"/>
    <dgm:cxn modelId="{945ABDA2-2B5D-4746-A17C-C0EB169BC843}" type="presOf" srcId="{2F3B02E2-84FE-554F-8C95-AE1927EA6A64}" destId="{F4B8FBEA-04E2-4B4E-A9BF-D80FF63973B0}" srcOrd="0" destOrd="0" presId="urn:microsoft.com/office/officeart/2005/8/layout/radial2"/>
    <dgm:cxn modelId="{5AAA4A99-DB43-AA40-986F-153A6ADAD50C}" type="presOf" srcId="{CF4D334B-79EB-2B4C-B485-C8B9E6E4BECA}" destId="{3E8B77BF-7A19-274F-B3F9-751FCE8754ED}" srcOrd="0" destOrd="0" presId="urn:microsoft.com/office/officeart/2005/8/layout/radial2"/>
    <dgm:cxn modelId="{9525932B-DF82-4B41-A212-D1D8F249C45E}" srcId="{79AD92C4-ABB7-D145-BEEF-29566B02D118}" destId="{8013ABF7-37A3-9E44-8C11-8997F464D4A8}" srcOrd="3" destOrd="0" parTransId="{CF5F77AE-3436-594E-8B52-20DF02FE406B}" sibTransId="{13D0597A-A3BF-2D45-BB44-CF3B06183D97}"/>
    <dgm:cxn modelId="{38540618-91B4-1B43-A43D-580509A67FF8}" type="presOf" srcId="{857709D4-A64D-2644-9D61-5421E611470F}" destId="{2C10A871-A6CD-024E-9C32-EFEAEF87F9D8}" srcOrd="0" destOrd="0" presId="urn:microsoft.com/office/officeart/2005/8/layout/radial2"/>
    <dgm:cxn modelId="{664D0A61-2A1C-AB40-AB15-54B4BF983BCC}" srcId="{79AD92C4-ABB7-D145-BEEF-29566B02D118}" destId="{2F3B02E2-84FE-554F-8C95-AE1927EA6A64}" srcOrd="0" destOrd="0" parTransId="{6CAE44E4-91A9-0E4F-BEB4-D8A8C5C0EB50}" sibTransId="{FAB1368E-2819-0142-A7D4-ED5E44707853}"/>
    <dgm:cxn modelId="{2DD78CB6-AF1D-3244-A963-ADE90A81AEB7}" type="presOf" srcId="{8013ABF7-37A3-9E44-8C11-8997F464D4A8}" destId="{0614F96E-A08F-4F47-96EA-FC12791DAD00}" srcOrd="0" destOrd="0" presId="urn:microsoft.com/office/officeart/2005/8/layout/radial2"/>
    <dgm:cxn modelId="{93FD10F2-EA88-4440-ACDC-929B8C214B71}" srcId="{79AD92C4-ABB7-D145-BEEF-29566B02D118}" destId="{5BB0F74E-D177-8C4B-9978-EB4C9BBC6402}" srcOrd="4" destOrd="0" parTransId="{0EF07540-DF9C-AB40-9DF0-CBAABDF6DF62}" sibTransId="{17051464-E251-A94C-8D28-723C18263DEC}"/>
    <dgm:cxn modelId="{E9D54D9F-549D-8F4E-935A-712D3EE18BC7}" type="presOf" srcId="{CF5F77AE-3436-594E-8B52-20DF02FE406B}" destId="{9CDCAA3A-17AF-1245-AAA9-2F2DA907F4F1}" srcOrd="0" destOrd="0" presId="urn:microsoft.com/office/officeart/2005/8/layout/radial2"/>
    <dgm:cxn modelId="{5FE99E97-5077-2840-A1E1-9281EE2B5A40}" srcId="{79AD92C4-ABB7-D145-BEEF-29566B02D118}" destId="{857709D4-A64D-2644-9D61-5421E611470F}" srcOrd="5" destOrd="0" parTransId="{42225478-C7D8-B644-AD99-BEEB26C7C681}" sibTransId="{D20C0AC3-1837-354C-B889-18F5AF4BF67F}"/>
    <dgm:cxn modelId="{452DDAE7-CC9F-C14C-AFED-764D20E5000C}" type="presParOf" srcId="{1954262C-A535-254F-B632-8E04828AC4A3}" destId="{4F5845DE-91A1-7544-A4EF-E618FCD40E06}" srcOrd="0" destOrd="0" presId="urn:microsoft.com/office/officeart/2005/8/layout/radial2"/>
    <dgm:cxn modelId="{2831ADF6-12FF-A54F-9278-582A60E4B9BF}" type="presParOf" srcId="{4F5845DE-91A1-7544-A4EF-E618FCD40E06}" destId="{EB4CB9C1-DAD3-F445-AF28-FE182D2A8889}" srcOrd="0" destOrd="0" presId="urn:microsoft.com/office/officeart/2005/8/layout/radial2"/>
    <dgm:cxn modelId="{992B2902-9295-624F-890D-35532A8420F7}" type="presParOf" srcId="{EB4CB9C1-DAD3-F445-AF28-FE182D2A8889}" destId="{FC88DAFD-30E5-B645-8639-290C526B600E}" srcOrd="0" destOrd="0" presId="urn:microsoft.com/office/officeart/2005/8/layout/radial2"/>
    <dgm:cxn modelId="{AE817370-8582-A04C-A734-11CFAB08005E}" type="presParOf" srcId="{EB4CB9C1-DAD3-F445-AF28-FE182D2A8889}" destId="{8A1EBDFC-569F-6048-890F-FCBAA4C8F7B2}" srcOrd="1" destOrd="0" presId="urn:microsoft.com/office/officeart/2005/8/layout/radial2"/>
    <dgm:cxn modelId="{C16F157C-AC1D-7D47-A300-C5FDBB855973}" type="presParOf" srcId="{4F5845DE-91A1-7544-A4EF-E618FCD40E06}" destId="{C799109F-789C-4946-BA8D-A120C7A199E6}" srcOrd="1" destOrd="0" presId="urn:microsoft.com/office/officeart/2005/8/layout/radial2"/>
    <dgm:cxn modelId="{EB438BD8-2956-DE4D-92D2-C8D5C0DC2F58}" type="presParOf" srcId="{4F5845DE-91A1-7544-A4EF-E618FCD40E06}" destId="{035E73CB-4129-ED4B-AE03-FE60E05AB7B3}" srcOrd="2" destOrd="0" presId="urn:microsoft.com/office/officeart/2005/8/layout/radial2"/>
    <dgm:cxn modelId="{D36DE590-0DDF-EB4F-AF87-7498AE623850}" type="presParOf" srcId="{035E73CB-4129-ED4B-AE03-FE60E05AB7B3}" destId="{F4B8FBEA-04E2-4B4E-A9BF-D80FF63973B0}" srcOrd="0" destOrd="0" presId="urn:microsoft.com/office/officeart/2005/8/layout/radial2"/>
    <dgm:cxn modelId="{ED720C94-BA97-2842-8E9B-95878B3892FD}" type="presParOf" srcId="{035E73CB-4129-ED4B-AE03-FE60E05AB7B3}" destId="{F7FD8E82-0A50-DF43-B586-D5323B68DB89}" srcOrd="1" destOrd="0" presId="urn:microsoft.com/office/officeart/2005/8/layout/radial2"/>
    <dgm:cxn modelId="{B25B72D1-4BEB-0243-8CEC-B6E67D9593D5}" type="presParOf" srcId="{4F5845DE-91A1-7544-A4EF-E618FCD40E06}" destId="{3B293FB8-FA25-E746-B074-65A6ED209550}" srcOrd="3" destOrd="0" presId="urn:microsoft.com/office/officeart/2005/8/layout/radial2"/>
    <dgm:cxn modelId="{DE529088-4D24-EA4A-8467-A0AB5BF4913A}" type="presParOf" srcId="{4F5845DE-91A1-7544-A4EF-E618FCD40E06}" destId="{E9CEC4E7-1E0B-7242-BE22-F99C6012BBC8}" srcOrd="4" destOrd="0" presId="urn:microsoft.com/office/officeart/2005/8/layout/radial2"/>
    <dgm:cxn modelId="{9A0CEA7E-C44F-B949-A27F-04DE9F398CA2}" type="presParOf" srcId="{E9CEC4E7-1E0B-7242-BE22-F99C6012BBC8}" destId="{1261DBCA-3A80-2E42-A9B5-2A5C044F33E8}" srcOrd="0" destOrd="0" presId="urn:microsoft.com/office/officeart/2005/8/layout/radial2"/>
    <dgm:cxn modelId="{F5237AEB-AF0E-3248-BC13-F17F6B51170B}" type="presParOf" srcId="{E9CEC4E7-1E0B-7242-BE22-F99C6012BBC8}" destId="{EF8C2324-468B-BD42-A341-657ACE120C15}" srcOrd="1" destOrd="0" presId="urn:microsoft.com/office/officeart/2005/8/layout/radial2"/>
    <dgm:cxn modelId="{7651FAC8-55BA-C943-8DFC-5F43A0857386}" type="presParOf" srcId="{4F5845DE-91A1-7544-A4EF-E618FCD40E06}" destId="{3E8B77BF-7A19-274F-B3F9-751FCE8754ED}" srcOrd="5" destOrd="0" presId="urn:microsoft.com/office/officeart/2005/8/layout/radial2"/>
    <dgm:cxn modelId="{D4261D89-11F1-BF40-8C33-317A76A6F744}" type="presParOf" srcId="{4F5845DE-91A1-7544-A4EF-E618FCD40E06}" destId="{525356A2-C6EE-C94A-85B5-094D39321D65}" srcOrd="6" destOrd="0" presId="urn:microsoft.com/office/officeart/2005/8/layout/radial2"/>
    <dgm:cxn modelId="{7E33A12A-1301-9647-992F-8AD77F525409}" type="presParOf" srcId="{525356A2-C6EE-C94A-85B5-094D39321D65}" destId="{AA7A449A-0EE1-A74C-ABAB-566BA75047A9}" srcOrd="0" destOrd="0" presId="urn:microsoft.com/office/officeart/2005/8/layout/radial2"/>
    <dgm:cxn modelId="{5D3A6591-D9E9-524A-BF9C-5A3755C88F45}" type="presParOf" srcId="{525356A2-C6EE-C94A-85B5-094D39321D65}" destId="{5B85B1EF-B327-464E-A815-7D00E2D7F768}" srcOrd="1" destOrd="0" presId="urn:microsoft.com/office/officeart/2005/8/layout/radial2"/>
    <dgm:cxn modelId="{9F9406F9-067E-3745-89F9-DE2F22174530}" type="presParOf" srcId="{4F5845DE-91A1-7544-A4EF-E618FCD40E06}" destId="{9CDCAA3A-17AF-1245-AAA9-2F2DA907F4F1}" srcOrd="7" destOrd="0" presId="urn:microsoft.com/office/officeart/2005/8/layout/radial2"/>
    <dgm:cxn modelId="{5525FFC6-F9B3-5640-BF37-EB708D858F58}" type="presParOf" srcId="{4F5845DE-91A1-7544-A4EF-E618FCD40E06}" destId="{2AD3D04A-FD79-C847-A58A-6F3777697FCA}" srcOrd="8" destOrd="0" presId="urn:microsoft.com/office/officeart/2005/8/layout/radial2"/>
    <dgm:cxn modelId="{38C4AF0A-EAAD-F24A-A867-6F582B388012}" type="presParOf" srcId="{2AD3D04A-FD79-C847-A58A-6F3777697FCA}" destId="{0614F96E-A08F-4F47-96EA-FC12791DAD00}" srcOrd="0" destOrd="0" presId="urn:microsoft.com/office/officeart/2005/8/layout/radial2"/>
    <dgm:cxn modelId="{23D257B3-1274-CE49-ACAE-B73C34553D29}" type="presParOf" srcId="{2AD3D04A-FD79-C847-A58A-6F3777697FCA}" destId="{533C7A0C-8FA7-9A4B-A64F-E8A107489B50}" srcOrd="1" destOrd="0" presId="urn:microsoft.com/office/officeart/2005/8/layout/radial2"/>
    <dgm:cxn modelId="{E981E6CF-C390-6849-A2D7-38FD5AEBA3A5}" type="presParOf" srcId="{4F5845DE-91A1-7544-A4EF-E618FCD40E06}" destId="{1806B401-3117-BA4F-A04E-E5EC8654D6C5}" srcOrd="9" destOrd="0" presId="urn:microsoft.com/office/officeart/2005/8/layout/radial2"/>
    <dgm:cxn modelId="{587D0C3F-37E5-DE4A-A4A9-A5B60C1C2C7B}" type="presParOf" srcId="{4F5845DE-91A1-7544-A4EF-E618FCD40E06}" destId="{9D1DD23E-3760-D645-AC2D-0A67E305D112}" srcOrd="10" destOrd="0" presId="urn:microsoft.com/office/officeart/2005/8/layout/radial2"/>
    <dgm:cxn modelId="{B6A7EC03-9FF3-A847-BB2B-97E94FD446E4}" type="presParOf" srcId="{9D1DD23E-3760-D645-AC2D-0A67E305D112}" destId="{E8952B6A-03F7-0149-8239-8DC0E632DFF9}" srcOrd="0" destOrd="0" presId="urn:microsoft.com/office/officeart/2005/8/layout/radial2"/>
    <dgm:cxn modelId="{9E541CB4-B616-FA4E-87FE-85B320D51F71}" type="presParOf" srcId="{9D1DD23E-3760-D645-AC2D-0A67E305D112}" destId="{4FABFCD7-1A92-D047-8EEE-EEE219D7DB37}" srcOrd="1" destOrd="0" presId="urn:microsoft.com/office/officeart/2005/8/layout/radial2"/>
    <dgm:cxn modelId="{9FC34829-D013-6541-AD86-D4E16D2367A7}" type="presParOf" srcId="{4F5845DE-91A1-7544-A4EF-E618FCD40E06}" destId="{29A34E9F-2356-8A4F-89DA-EBFA1DE05D91}" srcOrd="11" destOrd="0" presId="urn:microsoft.com/office/officeart/2005/8/layout/radial2"/>
    <dgm:cxn modelId="{2B61A947-745A-AD4E-A664-B8E5925C2402}" type="presParOf" srcId="{4F5845DE-91A1-7544-A4EF-E618FCD40E06}" destId="{F6EEA3A7-51D0-3B4C-BE78-79288301F445}" srcOrd="12" destOrd="0" presId="urn:microsoft.com/office/officeart/2005/8/layout/radial2"/>
    <dgm:cxn modelId="{DAA5AC84-0D71-2442-BFA5-767344F2F31D}" type="presParOf" srcId="{F6EEA3A7-51D0-3B4C-BE78-79288301F445}" destId="{2C10A871-A6CD-024E-9C32-EFEAEF87F9D8}" srcOrd="0" destOrd="0" presId="urn:microsoft.com/office/officeart/2005/8/layout/radial2"/>
    <dgm:cxn modelId="{87FFD07E-507E-864D-B84F-8B703173FE8B}" type="presParOf" srcId="{F6EEA3A7-51D0-3B4C-BE78-79288301F445}" destId="{549AE8AB-5028-6C4A-A67A-B1D285686326}"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34E9F-2356-8A4F-89DA-EBFA1DE05D91}">
      <dsp:nvSpPr>
        <dsp:cNvPr id="0" name=""/>
        <dsp:cNvSpPr/>
      </dsp:nvSpPr>
      <dsp:spPr>
        <a:xfrm rot="3205444">
          <a:off x="869424" y="3369734"/>
          <a:ext cx="1702994" cy="39023"/>
        </a:xfrm>
        <a:custGeom>
          <a:avLst/>
          <a:gdLst/>
          <a:ahLst/>
          <a:cxnLst/>
          <a:rect l="0" t="0" r="0" b="0"/>
          <a:pathLst>
            <a:path>
              <a:moveTo>
                <a:pt x="0" y="19511"/>
              </a:moveTo>
              <a:lnTo>
                <a:pt x="1702994" y="1951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06B401-3117-BA4F-A04E-E5EC8654D6C5}">
      <dsp:nvSpPr>
        <dsp:cNvPr id="0" name=""/>
        <dsp:cNvSpPr/>
      </dsp:nvSpPr>
      <dsp:spPr>
        <a:xfrm rot="1958866">
          <a:off x="1183262" y="2985894"/>
          <a:ext cx="1614272" cy="39023"/>
        </a:xfrm>
        <a:custGeom>
          <a:avLst/>
          <a:gdLst/>
          <a:ahLst/>
          <a:cxnLst/>
          <a:rect l="0" t="0" r="0" b="0"/>
          <a:pathLst>
            <a:path>
              <a:moveTo>
                <a:pt x="0" y="19511"/>
              </a:moveTo>
              <a:lnTo>
                <a:pt x="1614272" y="1951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CAA3A-17AF-1245-AAA9-2F2DA907F4F1}">
      <dsp:nvSpPr>
        <dsp:cNvPr id="0" name=""/>
        <dsp:cNvSpPr/>
      </dsp:nvSpPr>
      <dsp:spPr>
        <a:xfrm rot="659617">
          <a:off x="1295942" y="2536413"/>
          <a:ext cx="1617808" cy="39023"/>
        </a:xfrm>
        <a:custGeom>
          <a:avLst/>
          <a:gdLst/>
          <a:ahLst/>
          <a:cxnLst/>
          <a:rect l="0" t="0" r="0" b="0"/>
          <a:pathLst>
            <a:path>
              <a:moveTo>
                <a:pt x="0" y="19511"/>
              </a:moveTo>
              <a:lnTo>
                <a:pt x="1617808" y="1951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8B77BF-7A19-274F-B3F9-751FCE8754ED}">
      <dsp:nvSpPr>
        <dsp:cNvPr id="0" name=""/>
        <dsp:cNvSpPr/>
      </dsp:nvSpPr>
      <dsp:spPr>
        <a:xfrm rot="20940383">
          <a:off x="1295942" y="2081419"/>
          <a:ext cx="1617808" cy="39023"/>
        </a:xfrm>
        <a:custGeom>
          <a:avLst/>
          <a:gdLst/>
          <a:ahLst/>
          <a:cxnLst/>
          <a:rect l="0" t="0" r="0" b="0"/>
          <a:pathLst>
            <a:path>
              <a:moveTo>
                <a:pt x="0" y="19511"/>
              </a:moveTo>
              <a:lnTo>
                <a:pt x="1617808" y="1951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93FB8-FA25-E746-B074-65A6ED209550}">
      <dsp:nvSpPr>
        <dsp:cNvPr id="0" name=""/>
        <dsp:cNvSpPr/>
      </dsp:nvSpPr>
      <dsp:spPr>
        <a:xfrm rot="19641134">
          <a:off x="1183262" y="1631938"/>
          <a:ext cx="1614272" cy="39023"/>
        </a:xfrm>
        <a:custGeom>
          <a:avLst/>
          <a:gdLst/>
          <a:ahLst/>
          <a:cxnLst/>
          <a:rect l="0" t="0" r="0" b="0"/>
          <a:pathLst>
            <a:path>
              <a:moveTo>
                <a:pt x="0" y="19511"/>
              </a:moveTo>
              <a:lnTo>
                <a:pt x="1614272" y="1951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99109F-789C-4946-BA8D-A120C7A199E6}">
      <dsp:nvSpPr>
        <dsp:cNvPr id="0" name=""/>
        <dsp:cNvSpPr/>
      </dsp:nvSpPr>
      <dsp:spPr>
        <a:xfrm rot="18394556">
          <a:off x="869424" y="1248097"/>
          <a:ext cx="1702994" cy="39023"/>
        </a:xfrm>
        <a:custGeom>
          <a:avLst/>
          <a:gdLst/>
          <a:ahLst/>
          <a:cxnLst/>
          <a:rect l="0" t="0" r="0" b="0"/>
          <a:pathLst>
            <a:path>
              <a:moveTo>
                <a:pt x="0" y="19511"/>
              </a:moveTo>
              <a:lnTo>
                <a:pt x="1702994" y="1951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EBDFC-569F-6048-890F-FCBAA4C8F7B2}">
      <dsp:nvSpPr>
        <dsp:cNvPr id="0" name=""/>
        <dsp:cNvSpPr/>
      </dsp:nvSpPr>
      <dsp:spPr>
        <a:xfrm>
          <a:off x="395195" y="1789844"/>
          <a:ext cx="1077166" cy="107716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4B8FBEA-04E2-4B4E-A9BF-D80FF63973B0}">
      <dsp:nvSpPr>
        <dsp:cNvPr id="0" name=""/>
        <dsp:cNvSpPr/>
      </dsp:nvSpPr>
      <dsp:spPr>
        <a:xfrm>
          <a:off x="2097729" y="1138"/>
          <a:ext cx="646299" cy="646299"/>
        </a:xfrm>
        <a:prstGeom prst="ellipse">
          <a:avLst/>
        </a:prstGeom>
        <a:solidFill>
          <a:schemeClr val="accent4">
            <a:hueOff val="-744129"/>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b="1" kern="1200" dirty="0" smtClean="0"/>
            <a:t>CERIC-ERIC</a:t>
          </a:r>
          <a:endParaRPr lang="en-US" sz="1000" kern="1200" dirty="0"/>
        </a:p>
      </dsp:txBody>
      <dsp:txXfrm>
        <a:off x="2192377" y="95786"/>
        <a:ext cx="457003" cy="457003"/>
      </dsp:txXfrm>
    </dsp:sp>
    <dsp:sp modelId="{1261DBCA-3A80-2E42-A9B5-2A5C044F33E8}">
      <dsp:nvSpPr>
        <dsp:cNvPr id="0" name=""/>
        <dsp:cNvSpPr/>
      </dsp:nvSpPr>
      <dsp:spPr>
        <a:xfrm>
          <a:off x="2618952" y="718541"/>
          <a:ext cx="646299" cy="646299"/>
        </a:xfrm>
        <a:prstGeom prst="ellipse">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ELI</a:t>
          </a:r>
          <a:endParaRPr lang="en-US" sz="1000" kern="1200" dirty="0"/>
        </a:p>
      </dsp:txBody>
      <dsp:txXfrm>
        <a:off x="2713600" y="813189"/>
        <a:ext cx="457003" cy="457003"/>
      </dsp:txXfrm>
    </dsp:sp>
    <dsp:sp modelId="{AA7A449A-0EE1-A74C-ABAB-566BA75047A9}">
      <dsp:nvSpPr>
        <dsp:cNvPr id="0" name=""/>
        <dsp:cNvSpPr/>
      </dsp:nvSpPr>
      <dsp:spPr>
        <a:xfrm>
          <a:off x="2892976" y="1561898"/>
          <a:ext cx="646299" cy="646299"/>
        </a:xfrm>
        <a:prstGeom prst="ellipse">
          <a:avLst/>
        </a:prstGeom>
        <a:solidFill>
          <a:schemeClr val="accent4">
            <a:hueOff val="-2232386"/>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ESRF</a:t>
          </a:r>
          <a:endParaRPr lang="en-US" sz="1000" kern="1200" dirty="0"/>
        </a:p>
      </dsp:txBody>
      <dsp:txXfrm>
        <a:off x="2987624" y="1656546"/>
        <a:ext cx="457003" cy="457003"/>
      </dsp:txXfrm>
    </dsp:sp>
    <dsp:sp modelId="{0614F96E-A08F-4F47-96EA-FC12791DAD00}">
      <dsp:nvSpPr>
        <dsp:cNvPr id="0" name=""/>
        <dsp:cNvSpPr/>
      </dsp:nvSpPr>
      <dsp:spPr>
        <a:xfrm>
          <a:off x="2892976" y="2448657"/>
          <a:ext cx="646299" cy="646299"/>
        </a:xfrm>
        <a:prstGeom prst="ellipse">
          <a:avLst/>
        </a:prstGeom>
        <a:solidFill>
          <a:schemeClr val="accent4">
            <a:hueOff val="-2976514"/>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ESS</a:t>
          </a:r>
          <a:endParaRPr lang="en-US" sz="1000" kern="1200" dirty="0"/>
        </a:p>
      </dsp:txBody>
      <dsp:txXfrm>
        <a:off x="2987624" y="2543305"/>
        <a:ext cx="457003" cy="457003"/>
      </dsp:txXfrm>
    </dsp:sp>
    <dsp:sp modelId="{E8952B6A-03F7-0149-8239-8DC0E632DFF9}">
      <dsp:nvSpPr>
        <dsp:cNvPr id="0" name=""/>
        <dsp:cNvSpPr/>
      </dsp:nvSpPr>
      <dsp:spPr>
        <a:xfrm>
          <a:off x="2618952" y="3292014"/>
          <a:ext cx="646299" cy="646299"/>
        </a:xfrm>
        <a:prstGeom prst="ellipse">
          <a:avLst/>
        </a:prstGeom>
        <a:solidFill>
          <a:schemeClr val="accent4">
            <a:hueOff val="-3720643"/>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ILL</a:t>
          </a:r>
          <a:endParaRPr lang="en-US" sz="1000" kern="1200" dirty="0"/>
        </a:p>
      </dsp:txBody>
      <dsp:txXfrm>
        <a:off x="2713600" y="3386662"/>
        <a:ext cx="457003" cy="457003"/>
      </dsp:txXfrm>
    </dsp:sp>
    <dsp:sp modelId="{2C10A871-A6CD-024E-9C32-EFEAEF87F9D8}">
      <dsp:nvSpPr>
        <dsp:cNvPr id="0" name=""/>
        <dsp:cNvSpPr/>
      </dsp:nvSpPr>
      <dsp:spPr>
        <a:xfrm>
          <a:off x="2097729" y="4009417"/>
          <a:ext cx="646299" cy="646299"/>
        </a:xfrm>
        <a:prstGeom prst="ellipse">
          <a:avLst/>
        </a:prstGeom>
        <a:solidFill>
          <a:schemeClr val="accent4">
            <a:hueOff val="-4464771"/>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XFEL</a:t>
          </a:r>
          <a:endParaRPr lang="en-US" sz="1000" kern="1200" dirty="0"/>
        </a:p>
      </dsp:txBody>
      <dsp:txXfrm>
        <a:off x="2192377" y="4104065"/>
        <a:ext cx="457003" cy="457003"/>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dirty="0">
              <a:latin typeface="Muli"/>
            </a:endParaRPr>
          </a:p>
        </p:txBody>
      </p:sp>
      <p:sp>
        <p:nvSpPr>
          <p:cNvPr id="3" name="Date Placeholder 2"/>
          <p:cNvSpPr>
            <a:spLocks noGrp="1"/>
          </p:cNvSpPr>
          <p:nvPr>
            <p:ph type="dt" sz="quarter" idx="1"/>
          </p:nvPr>
        </p:nvSpPr>
        <p:spPr>
          <a:xfrm>
            <a:off x="6905625" y="0"/>
            <a:ext cx="5283200" cy="342900"/>
          </a:xfrm>
          <a:prstGeom prst="rect">
            <a:avLst/>
          </a:prstGeom>
        </p:spPr>
        <p:txBody>
          <a:bodyPr vert="horz" lIns="91440" tIns="45720" rIns="91440" bIns="45720" rtlCol="0"/>
          <a:lstStyle>
            <a:lvl1pPr algn="r">
              <a:defRPr sz="1200"/>
            </a:lvl1pPr>
          </a:lstStyle>
          <a:p>
            <a:fld id="{C2829129-2590-424C-9132-69E493964030}" type="datetimeFigureOut">
              <a:rPr lang="en-US" smtClean="0">
                <a:latin typeface="Muli"/>
              </a:rPr>
              <a:pPr/>
              <a:t>6/4/20</a:t>
            </a:fld>
            <a:endParaRPr lang="en-US" dirty="0">
              <a:latin typeface="Muli"/>
            </a:endParaRPr>
          </a:p>
        </p:txBody>
      </p:sp>
      <p:sp>
        <p:nvSpPr>
          <p:cNvPr id="4" name="Footer Placeholder 3"/>
          <p:cNvSpPr>
            <a:spLocks noGrp="1"/>
          </p:cNvSpPr>
          <p:nvPr>
            <p:ph type="ftr" sz="quarter" idx="2"/>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dirty="0">
              <a:latin typeface="Muli"/>
            </a:endParaRPr>
          </a:p>
        </p:txBody>
      </p:sp>
      <p:sp>
        <p:nvSpPr>
          <p:cNvPr id="5" name="Slide Number Placeholder 4"/>
          <p:cNvSpPr>
            <a:spLocks noGrp="1"/>
          </p:cNvSpPr>
          <p:nvPr>
            <p:ph type="sldNum" sz="quarter" idx="3"/>
          </p:nvPr>
        </p:nvSpPr>
        <p:spPr>
          <a:xfrm>
            <a:off x="6905625" y="6513513"/>
            <a:ext cx="5283200" cy="342900"/>
          </a:xfrm>
          <a:prstGeom prst="rect">
            <a:avLst/>
          </a:prstGeom>
        </p:spPr>
        <p:txBody>
          <a:bodyPr vert="horz" lIns="91440" tIns="45720" rIns="91440" bIns="45720" rtlCol="0" anchor="b"/>
          <a:lstStyle>
            <a:lvl1pPr algn="r">
              <a:defRPr sz="1200"/>
            </a:lvl1pPr>
          </a:lstStyle>
          <a:p>
            <a:fld id="{E400ED4C-A927-A842-B572-1AF4312EA386}" type="slidenum">
              <a:rPr lang="en-US" smtClean="0">
                <a:latin typeface="Muli"/>
              </a:rPr>
              <a:pPr/>
              <a:t>‹#›</a:t>
            </a:fld>
            <a:endParaRPr lang="en-US" dirty="0">
              <a:latin typeface="Muli"/>
            </a:endParaRPr>
          </a:p>
        </p:txBody>
      </p:sp>
    </p:spTree>
    <p:extLst>
      <p:ext uri="{BB962C8B-B14F-4D97-AF65-F5344CB8AC3E}">
        <p14:creationId xmlns:p14="http://schemas.microsoft.com/office/powerpoint/2010/main" val="1444815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atin typeface="Muli"/>
              </a:defRPr>
            </a:lvl1pPr>
          </a:lstStyle>
          <a:p>
            <a:endParaRPr lang="it-IT" dirty="0"/>
          </a:p>
        </p:txBody>
      </p:sp>
      <p:sp>
        <p:nvSpPr>
          <p:cNvPr id="3" name="Segnaposto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atin typeface="Muli"/>
              </a:defRPr>
            </a:lvl1pPr>
          </a:lstStyle>
          <a:p>
            <a:fld id="{E6439749-5F7E-5648-9CD6-00744CE904A7}" type="datetimeFigureOut">
              <a:rPr lang="en-US" smtClean="0"/>
              <a:pPr/>
              <a:t>6/4/20</a:t>
            </a:fld>
            <a:endParaRPr lang="it-IT" dirty="0"/>
          </a:p>
        </p:txBody>
      </p:sp>
      <p:sp>
        <p:nvSpPr>
          <p:cNvPr id="4" name="Segnaposto immagin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atin typeface="Muli"/>
              </a:defRPr>
            </a:lvl1pPr>
          </a:lstStyle>
          <a:p>
            <a:endParaRPr lang="it-IT" dirty="0"/>
          </a:p>
        </p:txBody>
      </p:sp>
      <p:sp>
        <p:nvSpPr>
          <p:cNvPr id="7" name="Segnaposto numero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atin typeface="Muli"/>
              </a:defRPr>
            </a:lvl1pPr>
          </a:lstStyle>
          <a:p>
            <a:fld id="{CBDA7EEF-0713-214A-8A97-49F34C15B593}" type="slidenum">
              <a:rPr lang="en-US" smtClean="0"/>
              <a:pPr/>
              <a:t>‹#›</a:t>
            </a:fld>
            <a:endParaRPr lang="en-US" dirty="0"/>
          </a:p>
        </p:txBody>
      </p:sp>
    </p:spTree>
    <p:extLst>
      <p:ext uri="{BB962C8B-B14F-4D97-AF65-F5344CB8AC3E}">
        <p14:creationId xmlns:p14="http://schemas.microsoft.com/office/powerpoint/2010/main" val="294970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uli"/>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t">
              <a:buNone/>
            </a:pPr>
            <a:r>
              <a:rPr lang="en-US" dirty="0" smtClean="0"/>
              <a:t>Overview of the existing literature (e.g. documents from other projects or initiatives) to identify the list of stakeholders</a:t>
            </a:r>
          </a:p>
          <a:p>
            <a:pPr marL="0" indent="0" fontAlgn="t">
              <a:buNone/>
            </a:pPr>
            <a:r>
              <a:rPr lang="en-US" dirty="0" smtClean="0"/>
              <a:t>Discussion with the partners on the relevance of every stakeholder for </a:t>
            </a:r>
            <a:r>
              <a:rPr lang="en-US" dirty="0" err="1" smtClean="0"/>
              <a:t>PaNOSC</a:t>
            </a:r>
            <a:endParaRPr lang="en-US" dirty="0" smtClean="0"/>
          </a:p>
        </p:txBody>
      </p:sp>
      <p:sp>
        <p:nvSpPr>
          <p:cNvPr id="4" name="Slide Number Placeholder 3"/>
          <p:cNvSpPr>
            <a:spLocks noGrp="1"/>
          </p:cNvSpPr>
          <p:nvPr>
            <p:ph type="sldNum" sz="quarter" idx="10"/>
          </p:nvPr>
        </p:nvSpPr>
        <p:spPr/>
        <p:txBody>
          <a:bodyPr/>
          <a:lstStyle/>
          <a:p>
            <a:fld id="{CBDA7EEF-0713-214A-8A97-49F34C15B593}" type="slidenum">
              <a:rPr lang="en-US" smtClean="0"/>
              <a:pPr/>
              <a:t>4</a:t>
            </a:fld>
            <a:endParaRPr lang="en-US" dirty="0"/>
          </a:p>
        </p:txBody>
      </p:sp>
    </p:spTree>
    <p:extLst>
      <p:ext uri="{BB962C8B-B14F-4D97-AF65-F5344CB8AC3E}">
        <p14:creationId xmlns:p14="http://schemas.microsoft.com/office/powerpoint/2010/main" val="106847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st-LastSlide">
    <p:spTree>
      <p:nvGrpSpPr>
        <p:cNvPr id="1" name=""/>
        <p:cNvGrpSpPr/>
        <p:nvPr/>
      </p:nvGrpSpPr>
      <p:grpSpPr>
        <a:xfrm>
          <a:off x="0" y="0"/>
          <a:ext cx="0" cy="0"/>
          <a:chOff x="0" y="0"/>
          <a:chExt cx="0" cy="0"/>
        </a:xfrm>
      </p:grpSpPr>
      <p:sp>
        <p:nvSpPr>
          <p:cNvPr id="7" name="Holder 2"/>
          <p:cNvSpPr>
            <a:spLocks noGrp="1"/>
          </p:cNvSpPr>
          <p:nvPr>
            <p:ph type="ctrTitle"/>
          </p:nvPr>
        </p:nvSpPr>
        <p:spPr>
          <a:xfrm>
            <a:off x="1447800" y="2895600"/>
            <a:ext cx="6971704" cy="538609"/>
          </a:xfrm>
          <a:prstGeom prst="rect">
            <a:avLst/>
          </a:prstGeom>
        </p:spPr>
        <p:txBody>
          <a:bodyPr wrap="square" lIns="0" tIns="0" rIns="0" bIns="0">
            <a:spAutoFit/>
          </a:bodyPr>
          <a:lstStyle>
            <a:lvl1pPr algn="l">
              <a:defRPr sz="3500" b="1">
                <a:solidFill>
                  <a:srgbClr val="4A4E4F"/>
                </a:solidFill>
                <a:latin typeface="Muli Black"/>
                <a:cs typeface="Muli Black"/>
              </a:defRPr>
            </a:lvl1pPr>
          </a:lstStyle>
          <a:p>
            <a:r>
              <a:rPr lang="it-IT" dirty="0" smtClean="0"/>
              <a:t>Fare clic per modificare lo stile del titolo</a:t>
            </a:r>
            <a:endParaRPr dirty="0"/>
          </a:p>
        </p:txBody>
      </p:sp>
      <p:sp>
        <p:nvSpPr>
          <p:cNvPr id="8" name="Holder 3"/>
          <p:cNvSpPr>
            <a:spLocks noGrp="1"/>
          </p:cNvSpPr>
          <p:nvPr>
            <p:ph type="subTitle" idx="4"/>
          </p:nvPr>
        </p:nvSpPr>
        <p:spPr>
          <a:xfrm>
            <a:off x="1447801" y="4284077"/>
            <a:ext cx="6971704" cy="369332"/>
          </a:xfrm>
          <a:prstGeom prst="rect">
            <a:avLst/>
          </a:prstGeom>
        </p:spPr>
        <p:txBody>
          <a:bodyPr wrap="square" lIns="0" tIns="0" rIns="0" bIns="0">
            <a:spAutoFit/>
          </a:bodyPr>
          <a:lstStyle>
            <a:lvl1pPr marL="0" indent="0" algn="l">
              <a:buNone/>
              <a:defRPr sz="2400" b="1">
                <a:solidFill>
                  <a:srgbClr val="4A4E4F"/>
                </a:solidFill>
                <a:latin typeface="Muli" pitchFamily="2" charset="77"/>
              </a:defRPr>
            </a:lvl1pPr>
          </a:lstStyle>
          <a:p>
            <a:r>
              <a:rPr lang="it-IT" smtClean="0"/>
              <a:t>Fare clic per modificare lo stile del sottotitolo dello schema</a:t>
            </a:r>
            <a:endParaRPr dirty="0"/>
          </a:p>
        </p:txBody>
      </p:sp>
    </p:spTree>
    <p:extLst>
      <p:ext uri="{BB962C8B-B14F-4D97-AF65-F5344CB8AC3E}">
        <p14:creationId xmlns:p14="http://schemas.microsoft.com/office/powerpoint/2010/main" val="317643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381000"/>
            <a:ext cx="7310043" cy="446276"/>
          </a:xfrm>
          <a:prstGeom prst="rect">
            <a:avLst/>
          </a:prstGeom>
        </p:spPr>
        <p:txBody>
          <a:bodyPr lIns="0" tIns="0" rIns="0" bIns="0">
            <a:normAutofit/>
          </a:bodyPr>
          <a:lstStyle>
            <a:lvl1pPr algn="l">
              <a:defRPr sz="2900" b="1" i="0">
                <a:solidFill>
                  <a:srgbClr val="4C4D4F"/>
                </a:solidFill>
                <a:latin typeface="Muli Black"/>
                <a:cs typeface="Muli Black"/>
              </a:defRPr>
            </a:lvl1pPr>
          </a:lstStyle>
          <a:p>
            <a:endParaRPr dirty="0"/>
          </a:p>
        </p:txBody>
      </p:sp>
      <p:sp>
        <p:nvSpPr>
          <p:cNvPr id="3" name="Holder 3"/>
          <p:cNvSpPr>
            <a:spLocks noGrp="1"/>
          </p:cNvSpPr>
          <p:nvPr>
            <p:ph type="body" idx="1"/>
          </p:nvPr>
        </p:nvSpPr>
        <p:spPr>
          <a:xfrm>
            <a:off x="457200" y="1143000"/>
            <a:ext cx="10130713" cy="369332"/>
          </a:xfrm>
          <a:prstGeom prst="rect">
            <a:avLst/>
          </a:prstGeom>
        </p:spPr>
        <p:txBody>
          <a:bodyPr lIns="0" tIns="0" rIns="0" bIns="0"/>
          <a:lstStyle>
            <a:lvl1pPr marL="0" indent="0">
              <a:buNone/>
              <a:defRPr sz="2400" b="1" i="0">
                <a:solidFill>
                  <a:srgbClr val="4C4D4F"/>
                </a:solidFill>
                <a:latin typeface="Muli" pitchFamily="2" charset="77"/>
                <a:cs typeface="Muli"/>
              </a:defRPr>
            </a:lvl1pPr>
          </a:lstStyle>
          <a:p>
            <a:endParaRPr dirty="0"/>
          </a:p>
        </p:txBody>
      </p:sp>
      <p:sp>
        <p:nvSpPr>
          <p:cNvPr id="6" name="Slide Number Placeholder 1"/>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1200">
                <a:solidFill>
                  <a:schemeClr val="tx1">
                    <a:tint val="75000"/>
                  </a:schemeClr>
                </a:solidFill>
                <a:latin typeface="Muli Regular"/>
                <a:cs typeface="Muli Regular"/>
              </a:defRPr>
            </a:lvl1pPr>
          </a:lstStyle>
          <a:p>
            <a:fld id="{CAC6784C-9DAB-514C-B4CE-D33C947A8EB6}" type="slidenum">
              <a:rPr lang="en-US" smtClean="0"/>
              <a:pPr/>
              <a:t>‹#›</a:t>
            </a:fld>
            <a:endParaRPr lang="en-US" dirty="0"/>
          </a:p>
        </p:txBody>
      </p:sp>
      <p:sp>
        <p:nvSpPr>
          <p:cNvPr id="5" name="Text Placeholder 4"/>
          <p:cNvSpPr>
            <a:spLocks noGrp="1"/>
          </p:cNvSpPr>
          <p:nvPr>
            <p:ph type="body" sz="quarter" idx="11"/>
          </p:nvPr>
        </p:nvSpPr>
        <p:spPr>
          <a:xfrm>
            <a:off x="457200" y="2057400"/>
            <a:ext cx="10287000" cy="990600"/>
          </a:xfrm>
        </p:spPr>
        <p:txBody>
          <a:bodyPr>
            <a:noAutofit/>
          </a:bodyPr>
          <a:lstStyle>
            <a:lvl1pPr>
              <a:defRPr sz="2400">
                <a:latin typeface="Muli Regular"/>
                <a:cs typeface="Muli Regular"/>
              </a:defRPr>
            </a:lvl1pPr>
            <a:lvl2pPr marL="742950" indent="-285750">
              <a:buFont typeface="Courier New"/>
              <a:buChar char="o"/>
              <a:defRPr sz="2400">
                <a:latin typeface="Muli Regular"/>
                <a:cs typeface="Muli Regular"/>
              </a:defRPr>
            </a:lvl2pPr>
            <a:lvl3pPr marL="1143000" indent="-228600">
              <a:buFont typeface="Wingdings" charset="2"/>
              <a:buChar char="§"/>
              <a:defRPr sz="2400">
                <a:latin typeface="Muli Regular"/>
                <a:cs typeface="Muli Regular"/>
              </a:defRPr>
            </a:lvl3pPr>
            <a:lvl4pPr>
              <a:defRPr sz="2400">
                <a:latin typeface="Muli Regular"/>
                <a:cs typeface="Muli Regular"/>
              </a:defRPr>
            </a:lvl4pPr>
            <a:lvl5pPr marL="2057400" indent="-228600">
              <a:buFont typeface="Wingdings" charset="2"/>
              <a:buChar char="²"/>
              <a:defRPr sz="2400">
                <a:latin typeface="Muli Regular"/>
                <a:cs typeface="Muli Regular"/>
              </a:defRPr>
            </a:lvl5pPr>
          </a:lstStyle>
          <a:p>
            <a:pPr lvl="0"/>
            <a:r>
              <a:rPr lang="it-IT" dirty="0" smtClean="0"/>
              <a:t>Click to </a:t>
            </a:r>
            <a:r>
              <a:rPr lang="it-IT" dirty="0" err="1" smtClean="0"/>
              <a:t>edit</a:t>
            </a:r>
            <a:r>
              <a:rPr lang="it-IT" dirty="0" smtClean="0"/>
              <a:t> Master text </a:t>
            </a:r>
            <a:r>
              <a:rPr lang="it-IT" dirty="0" err="1" smtClean="0"/>
              <a:t>styles</a:t>
            </a:r>
            <a:endParaRPr lang="it-IT" dirty="0" smtClean="0"/>
          </a:p>
          <a:p>
            <a:pPr lvl="1"/>
            <a:r>
              <a:rPr lang="it-IT" dirty="0" smtClean="0"/>
              <a:t>Second </a:t>
            </a:r>
            <a:r>
              <a:rPr lang="it-IT" dirty="0" err="1" smtClean="0"/>
              <a:t>level</a:t>
            </a:r>
            <a:endParaRPr lang="it-IT" dirty="0" smtClean="0"/>
          </a:p>
          <a:p>
            <a:pPr lvl="2"/>
            <a:r>
              <a:rPr lang="it-IT" dirty="0" smtClean="0"/>
              <a:t>Third </a:t>
            </a:r>
            <a:r>
              <a:rPr lang="it-IT" dirty="0" err="1" smtClean="0"/>
              <a:t>level</a:t>
            </a:r>
            <a:endParaRPr lang="it-IT" dirty="0" smtClean="0"/>
          </a:p>
          <a:p>
            <a:pPr lvl="3"/>
            <a:r>
              <a:rPr lang="it-IT" dirty="0" err="1" smtClean="0"/>
              <a:t>Fourth</a:t>
            </a:r>
            <a:r>
              <a:rPr lang="it-IT" dirty="0" smtClean="0"/>
              <a:t> </a:t>
            </a:r>
            <a:r>
              <a:rPr lang="it-IT" dirty="0" err="1" smtClean="0"/>
              <a:t>level</a:t>
            </a:r>
            <a:endParaRPr lang="it-IT" dirty="0" smtClean="0"/>
          </a:p>
          <a:p>
            <a:pPr lvl="4"/>
            <a:r>
              <a:rPr lang="it-IT" dirty="0" err="1" smtClean="0"/>
              <a:t>Fifth</a:t>
            </a:r>
            <a:r>
              <a:rPr lang="it-IT" dirty="0" smtClean="0"/>
              <a:t> </a:t>
            </a:r>
            <a:r>
              <a:rPr lang="it-IT" dirty="0" err="1" smtClean="0"/>
              <a:t>level</a:t>
            </a:r>
            <a:endParaRPr lang="en-US" dirty="0"/>
          </a:p>
        </p:txBody>
      </p:sp>
    </p:spTree>
    <p:extLst>
      <p:ext uri="{BB962C8B-B14F-4D97-AF65-F5344CB8AC3E}">
        <p14:creationId xmlns:p14="http://schemas.microsoft.com/office/powerpoint/2010/main" val="270980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381000"/>
            <a:ext cx="7310043" cy="446276"/>
          </a:xfrm>
          <a:prstGeom prst="rect">
            <a:avLst/>
          </a:prstGeom>
        </p:spPr>
        <p:txBody>
          <a:bodyPr lIns="0" tIns="0" rIns="0" bIns="0"/>
          <a:lstStyle>
            <a:lvl1pPr algn="l">
              <a:defRPr sz="2900" b="1" i="0">
                <a:solidFill>
                  <a:srgbClr val="4C4D4F"/>
                </a:solidFill>
                <a:latin typeface="Muli Black"/>
                <a:cs typeface="Muli Black"/>
              </a:defRPr>
            </a:lvl1pPr>
          </a:lstStyle>
          <a:p>
            <a:endParaRPr dirty="0"/>
          </a:p>
        </p:txBody>
      </p:sp>
      <p:sp>
        <p:nvSpPr>
          <p:cNvPr id="3" name="Holder 3"/>
          <p:cNvSpPr>
            <a:spLocks noGrp="1"/>
          </p:cNvSpPr>
          <p:nvPr>
            <p:ph type="body" idx="1"/>
          </p:nvPr>
        </p:nvSpPr>
        <p:spPr>
          <a:xfrm>
            <a:off x="457200" y="1143000"/>
            <a:ext cx="10130713" cy="369332"/>
          </a:xfrm>
          <a:prstGeom prst="rect">
            <a:avLst/>
          </a:prstGeom>
        </p:spPr>
        <p:txBody>
          <a:bodyPr lIns="0" tIns="0" rIns="0" bIns="0"/>
          <a:lstStyle>
            <a:lvl1pPr marL="0" indent="0" algn="l">
              <a:buNone/>
              <a:defRPr sz="2400" b="1" i="0">
                <a:solidFill>
                  <a:srgbClr val="4C4D4F"/>
                </a:solidFill>
                <a:latin typeface="Muli" pitchFamily="2" charset="77"/>
                <a:cs typeface="Muli"/>
              </a:defRPr>
            </a:lvl1pPr>
          </a:lstStyle>
          <a:p>
            <a:endParaRPr dirty="0"/>
          </a:p>
        </p:txBody>
      </p:sp>
      <p:sp>
        <p:nvSpPr>
          <p:cNvPr id="5" name="Slide Number Placeholder 1"/>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1200">
                <a:solidFill>
                  <a:schemeClr val="tx1">
                    <a:tint val="75000"/>
                  </a:schemeClr>
                </a:solidFill>
                <a:latin typeface="Muli Regular"/>
                <a:cs typeface="Muli Regular"/>
              </a:defRPr>
            </a:lvl1pPr>
          </a:lstStyle>
          <a:p>
            <a:fld id="{CAC6784C-9DAB-514C-B4CE-D33C947A8EB6}" type="slidenum">
              <a:rPr lang="en-US" smtClean="0"/>
              <a:pPr/>
              <a:t>‹#›</a:t>
            </a:fld>
            <a:endParaRPr lang="en-US" dirty="0"/>
          </a:p>
        </p:txBody>
      </p:sp>
      <p:sp>
        <p:nvSpPr>
          <p:cNvPr id="7" name="Text Placeholder 4"/>
          <p:cNvSpPr>
            <a:spLocks noGrp="1"/>
          </p:cNvSpPr>
          <p:nvPr>
            <p:ph type="body" sz="quarter" idx="11"/>
          </p:nvPr>
        </p:nvSpPr>
        <p:spPr>
          <a:xfrm>
            <a:off x="457200" y="2057400"/>
            <a:ext cx="10287000" cy="990600"/>
          </a:xfrm>
        </p:spPr>
        <p:txBody>
          <a:bodyPr>
            <a:noAutofit/>
          </a:bodyPr>
          <a:lstStyle>
            <a:lvl1pPr>
              <a:defRPr sz="2400">
                <a:latin typeface="Muli Regular"/>
                <a:cs typeface="Muli Regular"/>
              </a:defRPr>
            </a:lvl1pPr>
            <a:lvl2pPr marL="742950" indent="-285750">
              <a:buFont typeface="Courier New"/>
              <a:buChar char="o"/>
              <a:defRPr sz="2400">
                <a:latin typeface="Muli Regular"/>
                <a:cs typeface="Muli Regular"/>
              </a:defRPr>
            </a:lvl2pPr>
            <a:lvl3pPr marL="1143000" indent="-228600">
              <a:buFont typeface="Wingdings" charset="2"/>
              <a:buChar char="§"/>
              <a:defRPr sz="2400">
                <a:latin typeface="Muli Regular"/>
                <a:cs typeface="Muli Regular"/>
              </a:defRPr>
            </a:lvl3pPr>
            <a:lvl4pPr>
              <a:defRPr sz="2400">
                <a:latin typeface="Muli Regular"/>
                <a:cs typeface="Muli Regular"/>
              </a:defRPr>
            </a:lvl4pPr>
            <a:lvl5pPr marL="2057400" indent="-228600">
              <a:buFont typeface="Wingdings" charset="2"/>
              <a:buChar char="²"/>
              <a:defRPr sz="2400">
                <a:latin typeface="Muli Regular"/>
                <a:cs typeface="Muli Regular"/>
              </a:defRPr>
            </a:lvl5pPr>
          </a:lstStyle>
          <a:p>
            <a:pPr lvl="0"/>
            <a:r>
              <a:rPr lang="it-IT" dirty="0" smtClean="0"/>
              <a:t>Click to </a:t>
            </a:r>
            <a:r>
              <a:rPr lang="it-IT" dirty="0" err="1" smtClean="0"/>
              <a:t>edit</a:t>
            </a:r>
            <a:r>
              <a:rPr lang="it-IT" dirty="0" smtClean="0"/>
              <a:t> Master text </a:t>
            </a:r>
            <a:r>
              <a:rPr lang="it-IT" dirty="0" err="1" smtClean="0"/>
              <a:t>styles</a:t>
            </a:r>
            <a:endParaRPr lang="it-IT" dirty="0" smtClean="0"/>
          </a:p>
          <a:p>
            <a:pPr lvl="1"/>
            <a:r>
              <a:rPr lang="it-IT" dirty="0" smtClean="0"/>
              <a:t>Second </a:t>
            </a:r>
            <a:r>
              <a:rPr lang="it-IT" dirty="0" err="1" smtClean="0"/>
              <a:t>level</a:t>
            </a:r>
            <a:endParaRPr lang="it-IT" dirty="0" smtClean="0"/>
          </a:p>
          <a:p>
            <a:pPr lvl="2"/>
            <a:r>
              <a:rPr lang="it-IT" dirty="0" smtClean="0"/>
              <a:t>Third </a:t>
            </a:r>
            <a:r>
              <a:rPr lang="it-IT" dirty="0" err="1" smtClean="0"/>
              <a:t>level</a:t>
            </a:r>
            <a:endParaRPr lang="it-IT" dirty="0" smtClean="0"/>
          </a:p>
          <a:p>
            <a:pPr lvl="3"/>
            <a:r>
              <a:rPr lang="it-IT" dirty="0" err="1" smtClean="0"/>
              <a:t>Fourth</a:t>
            </a:r>
            <a:r>
              <a:rPr lang="it-IT" dirty="0" smtClean="0"/>
              <a:t> </a:t>
            </a:r>
            <a:r>
              <a:rPr lang="it-IT" dirty="0" err="1" smtClean="0"/>
              <a:t>level</a:t>
            </a:r>
            <a:endParaRPr lang="it-IT" dirty="0" smtClean="0"/>
          </a:p>
          <a:p>
            <a:pPr lvl="4"/>
            <a:r>
              <a:rPr lang="it-IT" dirty="0" err="1" smtClean="0"/>
              <a:t>Fifth</a:t>
            </a:r>
            <a:r>
              <a:rPr lang="it-IT" dirty="0" smtClean="0"/>
              <a:t> </a:t>
            </a:r>
            <a:r>
              <a:rPr lang="it-IT" dirty="0" err="1" smtClean="0"/>
              <a:t>level</a:t>
            </a:r>
            <a:endParaRPr lang="en-US" dirty="0"/>
          </a:p>
        </p:txBody>
      </p:sp>
    </p:spTree>
    <p:extLst>
      <p:ext uri="{BB962C8B-B14F-4D97-AF65-F5344CB8AC3E}">
        <p14:creationId xmlns:p14="http://schemas.microsoft.com/office/powerpoint/2010/main" val="285955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57200" y="381000"/>
            <a:ext cx="7310043" cy="446276"/>
          </a:xfrm>
          <a:prstGeom prst="rect">
            <a:avLst/>
          </a:prstGeom>
        </p:spPr>
        <p:txBody>
          <a:bodyPr lIns="0" tIns="0" rIns="0" bIns="0"/>
          <a:lstStyle>
            <a:lvl1pPr algn="l">
              <a:defRPr sz="2900" b="1" i="0">
                <a:solidFill>
                  <a:srgbClr val="4C4D4F"/>
                </a:solidFill>
                <a:latin typeface="Muli Black"/>
                <a:cs typeface="Muli Black"/>
              </a:defRPr>
            </a:lvl1pPr>
          </a:lstStyle>
          <a:p>
            <a:endParaRPr dirty="0"/>
          </a:p>
        </p:txBody>
      </p:sp>
      <p:sp>
        <p:nvSpPr>
          <p:cNvPr id="3" name="Holder 3"/>
          <p:cNvSpPr>
            <a:spLocks noGrp="1"/>
          </p:cNvSpPr>
          <p:nvPr>
            <p:ph type="body" idx="1"/>
          </p:nvPr>
        </p:nvSpPr>
        <p:spPr>
          <a:xfrm>
            <a:off x="462776" y="1143000"/>
            <a:ext cx="10130713" cy="369332"/>
          </a:xfrm>
          <a:prstGeom prst="rect">
            <a:avLst/>
          </a:prstGeom>
        </p:spPr>
        <p:txBody>
          <a:bodyPr lIns="0" tIns="0" rIns="0" bIns="0"/>
          <a:lstStyle>
            <a:lvl1pPr marL="0" indent="0">
              <a:buNone/>
              <a:defRPr sz="2400" b="1" i="0">
                <a:solidFill>
                  <a:srgbClr val="4C4D4F"/>
                </a:solidFill>
                <a:latin typeface="Muli" pitchFamily="2" charset="77"/>
                <a:cs typeface="Muli"/>
              </a:defRPr>
            </a:lvl1pPr>
          </a:lstStyle>
          <a:p>
            <a:endParaRPr dirty="0"/>
          </a:p>
        </p:txBody>
      </p:sp>
      <p:sp>
        <p:nvSpPr>
          <p:cNvPr id="5" name="Segnaposto data 3">
            <a:extLst>
              <a:ext uri="{FF2B5EF4-FFF2-40B4-BE49-F238E27FC236}">
                <a16:creationId xmlns:a16="http://schemas.microsoft.com/office/drawing/2014/main" xmlns="" id="{D30CDEB2-DA54-DE45-AD6C-F8DC9C60A982}"/>
              </a:ext>
            </a:extLst>
          </p:cNvPr>
          <p:cNvSpPr>
            <a:spLocks noGrp="1"/>
          </p:cNvSpPr>
          <p:nvPr>
            <p:ph type="dt" sz="half" idx="2"/>
          </p:nvPr>
        </p:nvSpPr>
        <p:spPr>
          <a:xfrm>
            <a:off x="228600" y="6629400"/>
            <a:ext cx="2743200" cy="152400"/>
          </a:xfrm>
          <a:prstGeom prst="rect">
            <a:avLst/>
          </a:prstGeom>
        </p:spPr>
        <p:txBody>
          <a:bodyPr/>
          <a:lstStyle>
            <a:lvl1pPr>
              <a:defRPr sz="1000">
                <a:latin typeface="Muli" pitchFamily="2" charset="77"/>
              </a:defRPr>
            </a:lvl1pPr>
          </a:lstStyle>
          <a:p>
            <a:fld id="{95B7B0B5-0B63-3644-99A4-AB904A50937F}" type="datetime1">
              <a:rPr lang="en-US"/>
              <a:pPr/>
              <a:t>6/4/20</a:t>
            </a:fld>
            <a:endParaRPr lang="it-IT"/>
          </a:p>
        </p:txBody>
      </p:sp>
      <p:sp>
        <p:nvSpPr>
          <p:cNvPr id="7" name="Slide Number Placeholder 1"/>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1200">
                <a:solidFill>
                  <a:schemeClr val="tx1">
                    <a:tint val="75000"/>
                  </a:schemeClr>
                </a:solidFill>
                <a:latin typeface="Muli Regular"/>
                <a:cs typeface="Muli Regular"/>
              </a:defRPr>
            </a:lvl1pPr>
          </a:lstStyle>
          <a:p>
            <a:fld id="{CAC6784C-9DAB-514C-B4CE-D33C947A8EB6}" type="slidenum">
              <a:rPr lang="en-US" smtClean="0"/>
              <a:pPr/>
              <a:t>‹#›</a:t>
            </a:fld>
            <a:endParaRPr lang="en-US" dirty="0"/>
          </a:p>
        </p:txBody>
      </p:sp>
      <p:sp>
        <p:nvSpPr>
          <p:cNvPr id="9" name="Text Placeholder 4"/>
          <p:cNvSpPr>
            <a:spLocks noGrp="1"/>
          </p:cNvSpPr>
          <p:nvPr>
            <p:ph type="body" sz="quarter" idx="11"/>
          </p:nvPr>
        </p:nvSpPr>
        <p:spPr>
          <a:xfrm>
            <a:off x="457200" y="2057400"/>
            <a:ext cx="10287000" cy="990600"/>
          </a:xfrm>
        </p:spPr>
        <p:txBody>
          <a:bodyPr>
            <a:noAutofit/>
          </a:bodyPr>
          <a:lstStyle>
            <a:lvl1pPr>
              <a:defRPr sz="2400">
                <a:latin typeface="Muli Regular"/>
                <a:cs typeface="Muli Regular"/>
              </a:defRPr>
            </a:lvl1pPr>
            <a:lvl2pPr marL="742950" indent="-285750">
              <a:buFont typeface="Courier New"/>
              <a:buChar char="o"/>
              <a:defRPr sz="2400">
                <a:latin typeface="Muli Regular"/>
                <a:cs typeface="Muli Regular"/>
              </a:defRPr>
            </a:lvl2pPr>
            <a:lvl3pPr marL="1143000" indent="-228600">
              <a:buFont typeface="Wingdings" charset="2"/>
              <a:buChar char="§"/>
              <a:defRPr sz="2400">
                <a:latin typeface="Muli Regular"/>
                <a:cs typeface="Muli Regular"/>
              </a:defRPr>
            </a:lvl3pPr>
            <a:lvl4pPr>
              <a:defRPr sz="2400">
                <a:latin typeface="Muli Regular"/>
                <a:cs typeface="Muli Regular"/>
              </a:defRPr>
            </a:lvl4pPr>
            <a:lvl5pPr marL="2057400" indent="-228600">
              <a:buFont typeface="Wingdings" charset="2"/>
              <a:buChar char="²"/>
              <a:defRPr sz="2400">
                <a:latin typeface="Muli Regular"/>
                <a:cs typeface="Muli Regular"/>
              </a:defRPr>
            </a:lvl5pPr>
          </a:lstStyle>
          <a:p>
            <a:pPr lvl="0"/>
            <a:r>
              <a:rPr lang="it-IT" dirty="0" smtClean="0"/>
              <a:t>Click to </a:t>
            </a:r>
            <a:r>
              <a:rPr lang="it-IT" dirty="0" err="1" smtClean="0"/>
              <a:t>edit</a:t>
            </a:r>
            <a:r>
              <a:rPr lang="it-IT" dirty="0" smtClean="0"/>
              <a:t> Master text </a:t>
            </a:r>
            <a:r>
              <a:rPr lang="it-IT" dirty="0" err="1" smtClean="0"/>
              <a:t>styles</a:t>
            </a:r>
            <a:endParaRPr lang="it-IT" dirty="0" smtClean="0"/>
          </a:p>
          <a:p>
            <a:pPr lvl="1"/>
            <a:r>
              <a:rPr lang="it-IT" dirty="0" smtClean="0"/>
              <a:t>Second </a:t>
            </a:r>
            <a:r>
              <a:rPr lang="it-IT" dirty="0" err="1" smtClean="0"/>
              <a:t>level</a:t>
            </a:r>
            <a:endParaRPr lang="it-IT" dirty="0" smtClean="0"/>
          </a:p>
          <a:p>
            <a:pPr lvl="2"/>
            <a:r>
              <a:rPr lang="it-IT" dirty="0" smtClean="0"/>
              <a:t>Third </a:t>
            </a:r>
            <a:r>
              <a:rPr lang="it-IT" dirty="0" err="1" smtClean="0"/>
              <a:t>level</a:t>
            </a:r>
            <a:endParaRPr lang="it-IT" dirty="0" smtClean="0"/>
          </a:p>
          <a:p>
            <a:pPr lvl="3"/>
            <a:r>
              <a:rPr lang="it-IT" dirty="0" err="1" smtClean="0"/>
              <a:t>Fourth</a:t>
            </a:r>
            <a:r>
              <a:rPr lang="it-IT" dirty="0" smtClean="0"/>
              <a:t> </a:t>
            </a:r>
            <a:r>
              <a:rPr lang="it-IT" dirty="0" err="1" smtClean="0"/>
              <a:t>level</a:t>
            </a:r>
            <a:endParaRPr lang="it-IT" dirty="0" smtClean="0"/>
          </a:p>
          <a:p>
            <a:pPr lvl="4"/>
            <a:r>
              <a:rPr lang="it-IT" dirty="0" err="1" smtClean="0"/>
              <a:t>Fifth</a:t>
            </a:r>
            <a:r>
              <a:rPr lang="it-IT" dirty="0" smtClean="0"/>
              <a:t> </a:t>
            </a:r>
            <a:r>
              <a:rPr lang="it-IT" dirty="0" err="1" smtClean="0"/>
              <a:t>level</a:t>
            </a:r>
            <a:endParaRPr lang="en-US" dirty="0"/>
          </a:p>
        </p:txBody>
      </p:sp>
    </p:spTree>
    <p:extLst>
      <p:ext uri="{BB962C8B-B14F-4D97-AF65-F5344CB8AC3E}">
        <p14:creationId xmlns:p14="http://schemas.microsoft.com/office/powerpoint/2010/main" val="2859555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4.xml"/><Relationship Id="rId3"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48">
            <a:extLst>
              <a:ext uri="{FF2B5EF4-FFF2-40B4-BE49-F238E27FC236}">
                <a16:creationId xmlns:a16="http://schemas.microsoft.com/office/drawing/2014/main" xmlns="" id="{1EB0BE17-4406-2547-BD41-BBF8482A0E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object 17"/>
          <p:cNvSpPr txBox="1"/>
          <p:nvPr/>
        </p:nvSpPr>
        <p:spPr>
          <a:xfrm>
            <a:off x="2332113" y="6340712"/>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solidFill>
                  <a:srgbClr val="FFFFFF"/>
                </a:solidFill>
                <a:latin typeface="Muli" pitchFamily="2" charset="77"/>
                <a:cs typeface="Muli"/>
              </a:rPr>
              <a:t>This</a:t>
            </a:r>
            <a:r>
              <a:rPr sz="750" spc="-10" dirty="0">
                <a:solidFill>
                  <a:srgbClr val="FFFFFF"/>
                </a:solidFill>
                <a:latin typeface="Muli" pitchFamily="2" charset="77"/>
                <a:cs typeface="Muli"/>
              </a:rPr>
              <a:t> </a:t>
            </a:r>
            <a:r>
              <a:rPr sz="750" spc="15" dirty="0">
                <a:solidFill>
                  <a:srgbClr val="FFFFFF"/>
                </a:solidFill>
                <a:latin typeface="Muli" pitchFamily="2" charset="77"/>
                <a:cs typeface="Muli"/>
              </a:rPr>
              <a:t>project</a:t>
            </a:r>
            <a:r>
              <a:rPr sz="750" spc="-10" dirty="0">
                <a:solidFill>
                  <a:srgbClr val="FFFFFF"/>
                </a:solidFill>
                <a:latin typeface="Muli" pitchFamily="2" charset="77"/>
                <a:cs typeface="Muli"/>
              </a:rPr>
              <a:t> </a:t>
            </a:r>
            <a:r>
              <a:rPr sz="750" spc="15" dirty="0">
                <a:solidFill>
                  <a:srgbClr val="FFFFFF"/>
                </a:solidFill>
                <a:latin typeface="Muli" pitchFamily="2" charset="77"/>
                <a:cs typeface="Muli"/>
              </a:rPr>
              <a:t>has</a:t>
            </a:r>
            <a:r>
              <a:rPr sz="750" spc="-10" dirty="0">
                <a:solidFill>
                  <a:srgbClr val="FFFFFF"/>
                </a:solidFill>
                <a:latin typeface="Muli" pitchFamily="2" charset="77"/>
                <a:cs typeface="Muli"/>
              </a:rPr>
              <a:t> </a:t>
            </a:r>
            <a:r>
              <a:rPr sz="750" spc="5" dirty="0">
                <a:solidFill>
                  <a:srgbClr val="FFFFFF"/>
                </a:solidFill>
                <a:latin typeface="Muli" pitchFamily="2" charset="77"/>
                <a:cs typeface="Muli"/>
              </a:rPr>
              <a:t>received</a:t>
            </a:r>
            <a:r>
              <a:rPr sz="750" spc="-10" dirty="0">
                <a:solidFill>
                  <a:srgbClr val="FFFFFF"/>
                </a:solidFill>
                <a:latin typeface="Muli" pitchFamily="2" charset="77"/>
                <a:cs typeface="Muli"/>
              </a:rPr>
              <a:t> </a:t>
            </a:r>
            <a:r>
              <a:rPr sz="750" spc="25" dirty="0">
                <a:solidFill>
                  <a:srgbClr val="FFFFFF"/>
                </a:solidFill>
                <a:latin typeface="Muli" pitchFamily="2" charset="77"/>
                <a:cs typeface="Muli"/>
              </a:rPr>
              <a:t>funding</a:t>
            </a:r>
            <a:r>
              <a:rPr sz="750" spc="-10" dirty="0">
                <a:solidFill>
                  <a:srgbClr val="FFFFFF"/>
                </a:solidFill>
                <a:latin typeface="Muli" pitchFamily="2" charset="77"/>
                <a:cs typeface="Muli"/>
              </a:rPr>
              <a:t> </a:t>
            </a:r>
            <a:r>
              <a:rPr sz="750" spc="25" dirty="0">
                <a:solidFill>
                  <a:srgbClr val="FFFFFF"/>
                </a:solidFill>
                <a:latin typeface="Muli" pitchFamily="2" charset="77"/>
                <a:cs typeface="Muli"/>
              </a:rPr>
              <a:t>from</a:t>
            </a:r>
            <a:r>
              <a:rPr sz="750" spc="-10" dirty="0">
                <a:solidFill>
                  <a:srgbClr val="FFFFFF"/>
                </a:solidFill>
                <a:latin typeface="Muli" pitchFamily="2" charset="77"/>
                <a:cs typeface="Muli"/>
              </a:rPr>
              <a:t> </a:t>
            </a:r>
            <a:r>
              <a:rPr sz="750" spc="20" dirty="0">
                <a:solidFill>
                  <a:srgbClr val="FFFFFF"/>
                </a:solidFill>
                <a:latin typeface="Muli" pitchFamily="2" charset="77"/>
                <a:cs typeface="Muli"/>
              </a:rPr>
              <a:t>the</a:t>
            </a:r>
            <a:r>
              <a:rPr sz="750" spc="-10" dirty="0">
                <a:solidFill>
                  <a:srgbClr val="FFFFFF"/>
                </a:solidFill>
                <a:latin typeface="Muli" pitchFamily="2" charset="77"/>
                <a:cs typeface="Muli"/>
              </a:rPr>
              <a:t> </a:t>
            </a:r>
            <a:r>
              <a:rPr sz="750" spc="5" dirty="0">
                <a:solidFill>
                  <a:srgbClr val="FFFFFF"/>
                </a:solidFill>
                <a:latin typeface="Muli" pitchFamily="2" charset="77"/>
                <a:cs typeface="Muli"/>
              </a:rPr>
              <a:t>European</a:t>
            </a:r>
            <a:r>
              <a:rPr sz="750" spc="-10" dirty="0">
                <a:solidFill>
                  <a:srgbClr val="FFFFFF"/>
                </a:solidFill>
                <a:latin typeface="Muli" pitchFamily="2" charset="77"/>
                <a:cs typeface="Muli"/>
              </a:rPr>
              <a:t> </a:t>
            </a:r>
            <a:r>
              <a:rPr sz="750" spc="5" dirty="0">
                <a:solidFill>
                  <a:srgbClr val="FFFFFF"/>
                </a:solidFill>
                <a:latin typeface="Muli" pitchFamily="2" charset="77"/>
                <a:cs typeface="Muli"/>
              </a:rPr>
              <a:t>Union’s</a:t>
            </a:r>
            <a:r>
              <a:rPr sz="750" spc="-10" dirty="0">
                <a:solidFill>
                  <a:srgbClr val="FFFFFF"/>
                </a:solidFill>
                <a:latin typeface="Muli" pitchFamily="2" charset="77"/>
                <a:cs typeface="Muli"/>
              </a:rPr>
              <a:t> </a:t>
            </a:r>
            <a:r>
              <a:rPr sz="750" spc="15" dirty="0">
                <a:solidFill>
                  <a:srgbClr val="FFFFFF"/>
                </a:solidFill>
                <a:latin typeface="Muli" pitchFamily="2" charset="77"/>
                <a:cs typeface="Muli"/>
              </a:rPr>
              <a:t>Horizon</a:t>
            </a:r>
            <a:r>
              <a:rPr sz="750" spc="-10" dirty="0">
                <a:solidFill>
                  <a:srgbClr val="FFFFFF"/>
                </a:solidFill>
                <a:latin typeface="Muli" pitchFamily="2" charset="77"/>
                <a:cs typeface="Muli"/>
              </a:rPr>
              <a:t> </a:t>
            </a:r>
            <a:r>
              <a:rPr sz="750" spc="30" dirty="0">
                <a:solidFill>
                  <a:srgbClr val="FFFFFF"/>
                </a:solidFill>
                <a:latin typeface="Muli" pitchFamily="2" charset="77"/>
                <a:cs typeface="Muli"/>
              </a:rPr>
              <a:t>2020</a:t>
            </a:r>
            <a:r>
              <a:rPr sz="750" spc="-10" dirty="0">
                <a:solidFill>
                  <a:srgbClr val="FFFFFF"/>
                </a:solidFill>
                <a:latin typeface="Muli" pitchFamily="2" charset="77"/>
                <a:cs typeface="Muli"/>
              </a:rPr>
              <a:t> </a:t>
            </a:r>
            <a:r>
              <a:rPr sz="750" spc="5" dirty="0">
                <a:solidFill>
                  <a:srgbClr val="FFFFFF"/>
                </a:solidFill>
                <a:latin typeface="Muli" pitchFamily="2" charset="77"/>
                <a:cs typeface="Muli"/>
              </a:rPr>
              <a:t>research</a:t>
            </a:r>
            <a:r>
              <a:rPr sz="750" spc="-10" dirty="0">
                <a:solidFill>
                  <a:srgbClr val="FFFFFF"/>
                </a:solidFill>
                <a:latin typeface="Muli" pitchFamily="2" charset="77"/>
                <a:cs typeface="Muli"/>
              </a:rPr>
              <a:t> </a:t>
            </a:r>
            <a:r>
              <a:rPr sz="750" spc="25" dirty="0">
                <a:solidFill>
                  <a:srgbClr val="FFFFFF"/>
                </a:solidFill>
                <a:latin typeface="Muli" pitchFamily="2" charset="77"/>
                <a:cs typeface="Muli"/>
              </a:rPr>
              <a:t>and</a:t>
            </a:r>
            <a:r>
              <a:rPr sz="750" spc="-10" dirty="0">
                <a:solidFill>
                  <a:srgbClr val="FFFFFF"/>
                </a:solidFill>
                <a:latin typeface="Muli" pitchFamily="2" charset="77"/>
                <a:cs typeface="Muli"/>
              </a:rPr>
              <a:t> </a:t>
            </a:r>
            <a:r>
              <a:rPr sz="750" spc="20" dirty="0">
                <a:solidFill>
                  <a:srgbClr val="FFFFFF"/>
                </a:solidFill>
                <a:latin typeface="Muli" pitchFamily="2" charset="77"/>
                <a:cs typeface="Muli"/>
              </a:rPr>
              <a:t>innovation</a:t>
            </a:r>
            <a:r>
              <a:rPr sz="750" spc="-10" dirty="0">
                <a:solidFill>
                  <a:srgbClr val="FFFFFF"/>
                </a:solidFill>
                <a:latin typeface="Muli" pitchFamily="2" charset="77"/>
                <a:cs typeface="Muli"/>
              </a:rPr>
              <a:t> </a:t>
            </a:r>
            <a:r>
              <a:rPr sz="750" spc="20" dirty="0">
                <a:solidFill>
                  <a:srgbClr val="FFFFFF"/>
                </a:solidFill>
                <a:latin typeface="Muli" pitchFamily="2" charset="77"/>
                <a:cs typeface="Muli"/>
              </a:rPr>
              <a:t>programme</a:t>
            </a:r>
            <a:r>
              <a:rPr sz="750" spc="-10" dirty="0">
                <a:solidFill>
                  <a:srgbClr val="FFFFFF"/>
                </a:solidFill>
                <a:latin typeface="Muli" pitchFamily="2" charset="77"/>
                <a:cs typeface="Muli"/>
              </a:rPr>
              <a:t> </a:t>
            </a:r>
            <a:r>
              <a:rPr sz="750" spc="15" dirty="0">
                <a:solidFill>
                  <a:srgbClr val="FFFFFF"/>
                </a:solidFill>
                <a:latin typeface="Muli" pitchFamily="2" charset="77"/>
                <a:cs typeface="Muli"/>
              </a:rPr>
              <a:t>under</a:t>
            </a:r>
            <a:r>
              <a:rPr sz="750" spc="-10" dirty="0">
                <a:solidFill>
                  <a:srgbClr val="FFFFFF"/>
                </a:solidFill>
                <a:latin typeface="Muli" pitchFamily="2" charset="77"/>
                <a:cs typeface="Muli"/>
              </a:rPr>
              <a:t> </a:t>
            </a:r>
            <a:r>
              <a:rPr sz="750" spc="30" dirty="0">
                <a:solidFill>
                  <a:srgbClr val="FFFFFF"/>
                </a:solidFill>
                <a:latin typeface="Muli" pitchFamily="2" charset="77"/>
                <a:cs typeface="Muli"/>
              </a:rPr>
              <a:t>grant</a:t>
            </a:r>
            <a:r>
              <a:rPr sz="750" spc="-10" dirty="0">
                <a:solidFill>
                  <a:srgbClr val="FFFFFF"/>
                </a:solidFill>
                <a:latin typeface="Muli" pitchFamily="2" charset="77"/>
                <a:cs typeface="Muli"/>
              </a:rPr>
              <a:t> </a:t>
            </a:r>
            <a:r>
              <a:rPr sz="750" spc="15" dirty="0">
                <a:solidFill>
                  <a:srgbClr val="FFFFFF"/>
                </a:solidFill>
                <a:latin typeface="Muli" pitchFamily="2" charset="77"/>
                <a:cs typeface="Muli"/>
              </a:rPr>
              <a:t>agreement</a:t>
            </a:r>
            <a:r>
              <a:rPr sz="750" spc="-10" dirty="0">
                <a:solidFill>
                  <a:srgbClr val="FFFFFF"/>
                </a:solidFill>
                <a:latin typeface="Muli" pitchFamily="2" charset="77"/>
                <a:cs typeface="Muli"/>
              </a:rPr>
              <a:t> No. </a:t>
            </a:r>
            <a:r>
              <a:rPr sz="750" spc="30" dirty="0">
                <a:solidFill>
                  <a:srgbClr val="FFFFFF"/>
                </a:solidFill>
                <a:latin typeface="Muli" pitchFamily="2" charset="77"/>
                <a:cs typeface="Muli"/>
              </a:rPr>
              <a:t>823852</a:t>
            </a:r>
            <a:endParaRPr sz="750" dirty="0">
              <a:latin typeface="Muli" pitchFamily="2" charset="77"/>
              <a:cs typeface="Muli"/>
            </a:endParaRPr>
          </a:p>
        </p:txBody>
      </p:sp>
      <p:grpSp>
        <p:nvGrpSpPr>
          <p:cNvPr id="11" name="Gruppo 49">
            <a:extLst>
              <a:ext uri="{FF2B5EF4-FFF2-40B4-BE49-F238E27FC236}">
                <a16:creationId xmlns:a16="http://schemas.microsoft.com/office/drawing/2014/main" xmlns="" id="{7D04B1C9-7F08-9D47-BE96-BA7CF7910F57}"/>
              </a:ext>
            </a:extLst>
          </p:cNvPr>
          <p:cNvGrpSpPr/>
          <p:nvPr/>
        </p:nvGrpSpPr>
        <p:grpSpPr>
          <a:xfrm>
            <a:off x="1681163" y="6228257"/>
            <a:ext cx="486409" cy="345440"/>
            <a:chOff x="995362" y="6228257"/>
            <a:chExt cx="486409" cy="345440"/>
          </a:xfrm>
        </p:grpSpPr>
        <p:sp>
          <p:nvSpPr>
            <p:cNvPr id="12"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dirty="0">
                <a:latin typeface="Muli"/>
              </a:endParaRPr>
            </a:p>
          </p:txBody>
        </p:sp>
        <p:sp>
          <p:nvSpPr>
            <p:cNvPr id="13" name="object 19"/>
            <p:cNvSpPr/>
            <p:nvPr/>
          </p:nvSpPr>
          <p:spPr>
            <a:xfrm>
              <a:off x="1097493" y="6259376"/>
              <a:ext cx="86594" cy="85239"/>
            </a:xfrm>
            <a:prstGeom prst="rect">
              <a:avLst/>
            </a:prstGeom>
            <a:blipFill>
              <a:blip r:embed="rId4" cstate="print"/>
              <a:stretch>
                <a:fillRect/>
              </a:stretch>
            </a:blipFill>
          </p:spPr>
          <p:txBody>
            <a:bodyPr wrap="square" lIns="0" tIns="0" rIns="0" bIns="0" rtlCol="0"/>
            <a:lstStyle/>
            <a:p>
              <a:endParaRPr dirty="0">
                <a:latin typeface="Muli"/>
              </a:endParaRPr>
            </a:p>
          </p:txBody>
        </p:sp>
        <p:sp>
          <p:nvSpPr>
            <p:cNvPr id="14"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sp>
          <p:nvSpPr>
            <p:cNvPr id="15" name="object 21"/>
            <p:cNvSpPr/>
            <p:nvPr/>
          </p:nvSpPr>
          <p:spPr>
            <a:xfrm>
              <a:off x="1290485" y="6259376"/>
              <a:ext cx="86715" cy="85239"/>
            </a:xfrm>
            <a:prstGeom prst="rect">
              <a:avLst/>
            </a:prstGeom>
            <a:blipFill>
              <a:blip r:embed="rId5" cstate="print"/>
              <a:stretch>
                <a:fillRect/>
              </a:stretch>
            </a:blipFill>
          </p:spPr>
          <p:txBody>
            <a:bodyPr wrap="square" lIns="0" tIns="0" rIns="0" bIns="0" rtlCol="0"/>
            <a:lstStyle/>
            <a:p>
              <a:endParaRPr dirty="0">
                <a:latin typeface="Muli"/>
              </a:endParaRPr>
            </a:p>
          </p:txBody>
        </p:sp>
        <p:sp>
          <p:nvSpPr>
            <p:cNvPr id="16"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dirty="0">
                <a:latin typeface="Muli"/>
              </a:endParaRPr>
            </a:p>
          </p:txBody>
        </p:sp>
        <p:sp>
          <p:nvSpPr>
            <p:cNvPr id="17" name="object 23"/>
            <p:cNvSpPr/>
            <p:nvPr/>
          </p:nvSpPr>
          <p:spPr>
            <a:xfrm>
              <a:off x="1290485" y="6453160"/>
              <a:ext cx="86601" cy="85237"/>
            </a:xfrm>
            <a:prstGeom prst="rect">
              <a:avLst/>
            </a:prstGeom>
            <a:blipFill>
              <a:blip r:embed="rId6" cstate="print"/>
              <a:stretch>
                <a:fillRect/>
              </a:stretch>
            </a:blipFill>
          </p:spPr>
          <p:txBody>
            <a:bodyPr wrap="square" lIns="0" tIns="0" rIns="0" bIns="0" rtlCol="0"/>
            <a:lstStyle/>
            <a:p>
              <a:endParaRPr dirty="0">
                <a:latin typeface="Muli"/>
              </a:endParaRPr>
            </a:p>
          </p:txBody>
        </p:sp>
        <p:sp>
          <p:nvSpPr>
            <p:cNvPr id="18"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sp>
          <p:nvSpPr>
            <p:cNvPr id="19" name="object 25"/>
            <p:cNvSpPr/>
            <p:nvPr/>
          </p:nvSpPr>
          <p:spPr>
            <a:xfrm>
              <a:off x="1097382" y="6453161"/>
              <a:ext cx="86705" cy="85236"/>
            </a:xfrm>
            <a:prstGeom prst="rect">
              <a:avLst/>
            </a:prstGeom>
            <a:blipFill>
              <a:blip r:embed="rId7" cstate="print"/>
              <a:stretch>
                <a:fillRect/>
              </a:stretch>
            </a:blipFill>
          </p:spPr>
          <p:txBody>
            <a:bodyPr wrap="square" lIns="0" tIns="0" rIns="0" bIns="0" rtlCol="0"/>
            <a:lstStyle/>
            <a:p>
              <a:endParaRPr dirty="0">
                <a:latin typeface="Muli"/>
              </a:endParaRPr>
            </a:p>
          </p:txBody>
        </p:sp>
        <p:sp>
          <p:nvSpPr>
            <p:cNvPr id="20"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grpSp>
      <p:pic>
        <p:nvPicPr>
          <p:cNvPr id="21" name="Immagine 2">
            <a:extLst>
              <a:ext uri="{FF2B5EF4-FFF2-40B4-BE49-F238E27FC236}">
                <a16:creationId xmlns:a16="http://schemas.microsoft.com/office/drawing/2014/main" xmlns="" id="{59ED750F-C77A-F24E-8961-FB46DDD5A1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200" y="762000"/>
            <a:ext cx="2743200" cy="1303747"/>
          </a:xfrm>
          <a:prstGeom prst="rect">
            <a:avLst/>
          </a:prstGeom>
        </p:spPr>
      </p:pic>
    </p:spTree>
    <p:extLst>
      <p:ext uri="{BB962C8B-B14F-4D97-AF65-F5344CB8AC3E}">
        <p14:creationId xmlns:p14="http://schemas.microsoft.com/office/powerpoint/2010/main" val="2498315130"/>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xmlns="" id="{2528A25B-B3ED-E542-825D-E47ADBA26C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19" name="Segnaposto data 3">
            <a:extLst>
              <a:ext uri="{FF2B5EF4-FFF2-40B4-BE49-F238E27FC236}">
                <a16:creationId xmlns:a16="http://schemas.microsoft.com/office/drawing/2014/main" xmlns="" id="{D30CDEB2-DA54-DE45-AD6C-F8DC9C60A982}"/>
              </a:ext>
            </a:extLst>
          </p:cNvPr>
          <p:cNvSpPr>
            <a:spLocks noGrp="1"/>
          </p:cNvSpPr>
          <p:nvPr>
            <p:ph type="dt" sz="half" idx="2"/>
          </p:nvPr>
        </p:nvSpPr>
        <p:spPr>
          <a:xfrm>
            <a:off x="8382000" y="6400800"/>
            <a:ext cx="2743200" cy="152400"/>
          </a:xfrm>
          <a:prstGeom prst="rect">
            <a:avLst/>
          </a:prstGeom>
        </p:spPr>
        <p:txBody>
          <a:bodyPr/>
          <a:lstStyle>
            <a:lvl1pPr>
              <a:defRPr sz="1000">
                <a:latin typeface="Muli" pitchFamily="2" charset="77"/>
              </a:defRPr>
            </a:lvl1pPr>
          </a:lstStyle>
          <a:p>
            <a:fld id="{95B7B0B5-0B63-3644-99A4-AB904A50937F}" type="datetime1">
              <a:rPr lang="en-US"/>
              <a:pPr/>
              <a:t>6/4/20</a:t>
            </a:fld>
            <a:endParaRPr lang="it-IT" dirty="0"/>
          </a:p>
        </p:txBody>
      </p:sp>
      <p:sp>
        <p:nvSpPr>
          <p:cNvPr id="2" name="Slide Number Placeholder 1"/>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1200">
                <a:solidFill>
                  <a:schemeClr val="tx1">
                    <a:tint val="75000"/>
                  </a:schemeClr>
                </a:solidFill>
                <a:latin typeface="Muli Regular"/>
                <a:cs typeface="Muli Regular"/>
              </a:defRPr>
            </a:lvl1pPr>
          </a:lstStyle>
          <a:p>
            <a:fld id="{CAC6784C-9DAB-514C-B4CE-D33C947A8EB6}" type="slidenum">
              <a:rPr lang="en-US" smtClean="0"/>
              <a:pPr/>
              <a:t>‹#›</a:t>
            </a:fld>
            <a:endParaRPr lang="en-US" dirty="0"/>
          </a:p>
        </p:txBody>
      </p:sp>
      <p:sp>
        <p:nvSpPr>
          <p:cNvPr id="20" name="Title Placeholder 1"/>
          <p:cNvSpPr>
            <a:spLocks noGrp="1"/>
          </p:cNvSpPr>
          <p:nvPr>
            <p:ph type="title"/>
          </p:nvPr>
        </p:nvSpPr>
        <p:spPr>
          <a:xfrm>
            <a:off x="457200" y="381000"/>
            <a:ext cx="10972800" cy="533400"/>
          </a:xfrm>
          <a:prstGeom prst="rect">
            <a:avLst/>
          </a:prstGeom>
        </p:spPr>
        <p:txBody>
          <a:bodyPr vert="horz" lIns="91440" tIns="45720" rIns="91440" bIns="45720" rtlCol="0" anchor="ctr">
            <a:normAutofit/>
          </a:bodyPr>
          <a:lstStyle/>
          <a:p>
            <a:r>
              <a:rPr lang="it-IT" dirty="0" smtClean="0"/>
              <a:t>Click to </a:t>
            </a:r>
            <a:r>
              <a:rPr lang="it-IT" dirty="0" err="1" smtClean="0"/>
              <a:t>edit</a:t>
            </a:r>
            <a:r>
              <a:rPr lang="it-IT" dirty="0" smtClean="0"/>
              <a:t> Master </a:t>
            </a:r>
            <a:r>
              <a:rPr lang="it-IT" dirty="0" err="1" smtClean="0"/>
              <a:t>title</a:t>
            </a:r>
            <a:r>
              <a:rPr lang="it-IT" dirty="0" smtClean="0"/>
              <a:t> style</a:t>
            </a:r>
            <a:endParaRPr lang="en-US" dirty="0"/>
          </a:p>
        </p:txBody>
      </p:sp>
      <p:sp>
        <p:nvSpPr>
          <p:cNvPr id="21" name="Text Placeholder 2"/>
          <p:cNvSpPr>
            <a:spLocks noGrp="1"/>
          </p:cNvSpPr>
          <p:nvPr>
            <p:ph type="body" idx="1"/>
          </p:nvPr>
        </p:nvSpPr>
        <p:spPr>
          <a:xfrm>
            <a:off x="457200" y="1371600"/>
            <a:ext cx="10972800" cy="4525963"/>
          </a:xfrm>
          <a:prstGeom prst="rect">
            <a:avLst/>
          </a:prstGeom>
        </p:spPr>
        <p:txBody>
          <a:bodyPr vert="horz" lIns="91440" tIns="45720" rIns="91440" bIns="45720" rtlCol="0">
            <a:normAutofit/>
          </a:bodyPr>
          <a:lstStyle/>
          <a:p>
            <a:pPr lvl="0"/>
            <a:r>
              <a:rPr lang="it-IT" dirty="0" smtClean="0"/>
              <a:t>Click to </a:t>
            </a:r>
            <a:r>
              <a:rPr lang="it-IT" dirty="0" err="1" smtClean="0"/>
              <a:t>edit</a:t>
            </a:r>
            <a:r>
              <a:rPr lang="it-IT" dirty="0" smtClean="0"/>
              <a:t> Master text </a:t>
            </a:r>
            <a:r>
              <a:rPr lang="it-IT" dirty="0" err="1" smtClean="0"/>
              <a:t>styles</a:t>
            </a:r>
            <a:endParaRPr lang="it-IT" dirty="0" smtClean="0"/>
          </a:p>
          <a:p>
            <a:pPr lvl="1"/>
            <a:r>
              <a:rPr lang="it-IT" dirty="0" smtClean="0"/>
              <a:t>Second </a:t>
            </a:r>
            <a:r>
              <a:rPr lang="it-IT" dirty="0" err="1" smtClean="0"/>
              <a:t>level</a:t>
            </a:r>
            <a:endParaRPr lang="it-IT" dirty="0" smtClean="0"/>
          </a:p>
          <a:p>
            <a:pPr lvl="2"/>
            <a:r>
              <a:rPr lang="it-IT" dirty="0" smtClean="0"/>
              <a:t>Third </a:t>
            </a:r>
            <a:r>
              <a:rPr lang="it-IT" dirty="0" err="1" smtClean="0"/>
              <a:t>level</a:t>
            </a:r>
            <a:endParaRPr lang="it-IT" dirty="0" smtClean="0"/>
          </a:p>
          <a:p>
            <a:pPr lvl="3"/>
            <a:r>
              <a:rPr lang="it-IT" dirty="0" err="1" smtClean="0"/>
              <a:t>Fourth</a:t>
            </a:r>
            <a:r>
              <a:rPr lang="it-IT" dirty="0" smtClean="0"/>
              <a:t> </a:t>
            </a:r>
            <a:r>
              <a:rPr lang="it-IT" dirty="0" err="1" smtClean="0"/>
              <a:t>level</a:t>
            </a:r>
            <a:endParaRPr lang="it-IT" dirty="0" smtClean="0"/>
          </a:p>
          <a:p>
            <a:pPr lvl="4"/>
            <a:r>
              <a:rPr lang="it-IT" dirty="0" err="1" smtClean="0"/>
              <a:t>Fifth</a:t>
            </a:r>
            <a:r>
              <a:rPr lang="it-IT" dirty="0" smtClean="0"/>
              <a:t> </a:t>
            </a:r>
            <a:r>
              <a:rPr lang="it-IT" dirty="0" err="1" smtClean="0"/>
              <a:t>level</a:t>
            </a:r>
            <a:endParaRPr lang="en-US" dirty="0"/>
          </a:p>
        </p:txBody>
      </p:sp>
      <p:sp>
        <p:nvSpPr>
          <p:cNvPr id="33" name="object 17"/>
          <p:cNvSpPr txBox="1"/>
          <p:nvPr/>
        </p:nvSpPr>
        <p:spPr>
          <a:xfrm>
            <a:off x="1108150" y="6437055"/>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solidFill>
                  <a:schemeClr val="tx1"/>
                </a:solidFill>
                <a:latin typeface="Muli" pitchFamily="2" charset="77"/>
                <a:cs typeface="Muli"/>
              </a:rPr>
              <a:t>This</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project</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has</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received</a:t>
            </a:r>
            <a:r>
              <a:rPr sz="750" spc="-10" dirty="0">
                <a:solidFill>
                  <a:schemeClr val="tx1"/>
                </a:solidFill>
                <a:latin typeface="Muli" pitchFamily="2" charset="77"/>
                <a:cs typeface="Muli"/>
              </a:rPr>
              <a:t> </a:t>
            </a:r>
            <a:r>
              <a:rPr sz="750" spc="25" dirty="0">
                <a:solidFill>
                  <a:schemeClr val="tx1"/>
                </a:solidFill>
                <a:latin typeface="Muli" pitchFamily="2" charset="77"/>
                <a:cs typeface="Muli"/>
              </a:rPr>
              <a:t>funding</a:t>
            </a:r>
            <a:r>
              <a:rPr sz="750" spc="-10" dirty="0">
                <a:solidFill>
                  <a:schemeClr val="tx1"/>
                </a:solidFill>
                <a:latin typeface="Muli" pitchFamily="2" charset="77"/>
                <a:cs typeface="Muli"/>
              </a:rPr>
              <a:t> </a:t>
            </a:r>
            <a:r>
              <a:rPr sz="750" spc="25" dirty="0">
                <a:solidFill>
                  <a:schemeClr val="tx1"/>
                </a:solidFill>
                <a:latin typeface="Muli" pitchFamily="2" charset="77"/>
                <a:cs typeface="Muli"/>
              </a:rPr>
              <a:t>from</a:t>
            </a:r>
            <a:r>
              <a:rPr sz="750" spc="-10" dirty="0">
                <a:solidFill>
                  <a:schemeClr val="tx1"/>
                </a:solidFill>
                <a:latin typeface="Muli" pitchFamily="2" charset="77"/>
                <a:cs typeface="Muli"/>
              </a:rPr>
              <a:t> </a:t>
            </a:r>
            <a:r>
              <a:rPr sz="750" spc="20" dirty="0">
                <a:solidFill>
                  <a:schemeClr val="tx1"/>
                </a:solidFill>
                <a:latin typeface="Muli" pitchFamily="2" charset="77"/>
                <a:cs typeface="Muli"/>
              </a:rPr>
              <a:t>the</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European</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Union’s</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Horizon</a:t>
            </a:r>
            <a:r>
              <a:rPr sz="750" spc="-10" dirty="0">
                <a:solidFill>
                  <a:schemeClr val="tx1"/>
                </a:solidFill>
                <a:latin typeface="Muli" pitchFamily="2" charset="77"/>
                <a:cs typeface="Muli"/>
              </a:rPr>
              <a:t> </a:t>
            </a:r>
            <a:r>
              <a:rPr sz="750" spc="30" dirty="0">
                <a:solidFill>
                  <a:schemeClr val="tx1"/>
                </a:solidFill>
                <a:latin typeface="Muli" pitchFamily="2" charset="77"/>
                <a:cs typeface="Muli"/>
              </a:rPr>
              <a:t>2020</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research</a:t>
            </a:r>
            <a:r>
              <a:rPr sz="750" spc="-10" dirty="0">
                <a:solidFill>
                  <a:schemeClr val="tx1"/>
                </a:solidFill>
                <a:latin typeface="Muli" pitchFamily="2" charset="77"/>
                <a:cs typeface="Muli"/>
              </a:rPr>
              <a:t> </a:t>
            </a:r>
            <a:r>
              <a:rPr sz="750" spc="25" dirty="0">
                <a:solidFill>
                  <a:schemeClr val="tx1"/>
                </a:solidFill>
                <a:latin typeface="Muli" pitchFamily="2" charset="77"/>
                <a:cs typeface="Muli"/>
              </a:rPr>
              <a:t>and</a:t>
            </a:r>
            <a:r>
              <a:rPr sz="750" spc="-10" dirty="0">
                <a:solidFill>
                  <a:schemeClr val="tx1"/>
                </a:solidFill>
                <a:latin typeface="Muli" pitchFamily="2" charset="77"/>
                <a:cs typeface="Muli"/>
              </a:rPr>
              <a:t> </a:t>
            </a:r>
            <a:r>
              <a:rPr sz="750" spc="20" dirty="0">
                <a:solidFill>
                  <a:schemeClr val="tx1"/>
                </a:solidFill>
                <a:latin typeface="Muli" pitchFamily="2" charset="77"/>
                <a:cs typeface="Muli"/>
              </a:rPr>
              <a:t>innovation</a:t>
            </a:r>
            <a:r>
              <a:rPr sz="750" spc="-10" dirty="0">
                <a:solidFill>
                  <a:schemeClr val="tx1"/>
                </a:solidFill>
                <a:latin typeface="Muli" pitchFamily="2" charset="77"/>
                <a:cs typeface="Muli"/>
              </a:rPr>
              <a:t> </a:t>
            </a:r>
            <a:r>
              <a:rPr sz="750" spc="20" dirty="0">
                <a:solidFill>
                  <a:schemeClr val="tx1"/>
                </a:solidFill>
                <a:latin typeface="Muli" pitchFamily="2" charset="77"/>
                <a:cs typeface="Muli"/>
              </a:rPr>
              <a:t>programme</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under</a:t>
            </a:r>
            <a:r>
              <a:rPr sz="750" spc="-10" dirty="0">
                <a:solidFill>
                  <a:schemeClr val="tx1"/>
                </a:solidFill>
                <a:latin typeface="Muli" pitchFamily="2" charset="77"/>
                <a:cs typeface="Muli"/>
              </a:rPr>
              <a:t> </a:t>
            </a:r>
            <a:r>
              <a:rPr sz="750" spc="30" dirty="0">
                <a:solidFill>
                  <a:schemeClr val="tx1"/>
                </a:solidFill>
                <a:latin typeface="Muli" pitchFamily="2" charset="77"/>
                <a:cs typeface="Muli"/>
              </a:rPr>
              <a:t>grant</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agreement</a:t>
            </a:r>
            <a:r>
              <a:rPr sz="750" spc="-10" dirty="0">
                <a:solidFill>
                  <a:schemeClr val="tx1"/>
                </a:solidFill>
                <a:latin typeface="Muli" pitchFamily="2" charset="77"/>
                <a:cs typeface="Muli"/>
              </a:rPr>
              <a:t> No. </a:t>
            </a:r>
            <a:r>
              <a:rPr sz="750" spc="30" dirty="0">
                <a:solidFill>
                  <a:schemeClr val="tx1"/>
                </a:solidFill>
                <a:latin typeface="Muli" pitchFamily="2" charset="77"/>
                <a:cs typeface="Muli"/>
              </a:rPr>
              <a:t>823852</a:t>
            </a:r>
            <a:endParaRPr sz="750" dirty="0">
              <a:solidFill>
                <a:schemeClr val="tx1"/>
              </a:solidFill>
              <a:latin typeface="Muli" pitchFamily="2" charset="77"/>
              <a:cs typeface="Muli"/>
            </a:endParaRPr>
          </a:p>
        </p:txBody>
      </p:sp>
      <p:grpSp>
        <p:nvGrpSpPr>
          <p:cNvPr id="34" name="Gruppo 49">
            <a:extLst>
              <a:ext uri="{FF2B5EF4-FFF2-40B4-BE49-F238E27FC236}">
                <a16:creationId xmlns:a16="http://schemas.microsoft.com/office/drawing/2014/main" xmlns="" id="{7D04B1C9-7F08-9D47-BE96-BA7CF7910F57}"/>
              </a:ext>
            </a:extLst>
          </p:cNvPr>
          <p:cNvGrpSpPr/>
          <p:nvPr/>
        </p:nvGrpSpPr>
        <p:grpSpPr>
          <a:xfrm>
            <a:off x="457200" y="6324600"/>
            <a:ext cx="486409" cy="345440"/>
            <a:chOff x="995362" y="6228257"/>
            <a:chExt cx="486409" cy="345440"/>
          </a:xfrm>
        </p:grpSpPr>
        <p:sp>
          <p:nvSpPr>
            <p:cNvPr id="35"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dirty="0">
                <a:latin typeface="Muli"/>
              </a:endParaRPr>
            </a:p>
          </p:txBody>
        </p:sp>
        <p:sp>
          <p:nvSpPr>
            <p:cNvPr id="36" name="object 19"/>
            <p:cNvSpPr/>
            <p:nvPr/>
          </p:nvSpPr>
          <p:spPr>
            <a:xfrm>
              <a:off x="1097493" y="6259376"/>
              <a:ext cx="86594" cy="85239"/>
            </a:xfrm>
            <a:prstGeom prst="rect">
              <a:avLst/>
            </a:prstGeom>
            <a:blipFill>
              <a:blip r:embed="rId4" cstate="print"/>
              <a:stretch>
                <a:fillRect/>
              </a:stretch>
            </a:blipFill>
          </p:spPr>
          <p:txBody>
            <a:bodyPr wrap="square" lIns="0" tIns="0" rIns="0" bIns="0" rtlCol="0"/>
            <a:lstStyle/>
            <a:p>
              <a:endParaRPr dirty="0">
                <a:latin typeface="Muli"/>
              </a:endParaRPr>
            </a:p>
          </p:txBody>
        </p:sp>
        <p:sp>
          <p:nvSpPr>
            <p:cNvPr id="37"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sp>
          <p:nvSpPr>
            <p:cNvPr id="38" name="object 21"/>
            <p:cNvSpPr/>
            <p:nvPr/>
          </p:nvSpPr>
          <p:spPr>
            <a:xfrm>
              <a:off x="1290485" y="6259376"/>
              <a:ext cx="86715" cy="85239"/>
            </a:xfrm>
            <a:prstGeom prst="rect">
              <a:avLst/>
            </a:prstGeom>
            <a:blipFill>
              <a:blip r:embed="rId5" cstate="print"/>
              <a:stretch>
                <a:fillRect/>
              </a:stretch>
            </a:blipFill>
          </p:spPr>
          <p:txBody>
            <a:bodyPr wrap="square" lIns="0" tIns="0" rIns="0" bIns="0" rtlCol="0"/>
            <a:lstStyle/>
            <a:p>
              <a:endParaRPr dirty="0">
                <a:latin typeface="Muli"/>
              </a:endParaRPr>
            </a:p>
          </p:txBody>
        </p:sp>
        <p:sp>
          <p:nvSpPr>
            <p:cNvPr id="39"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dirty="0">
                <a:latin typeface="Muli"/>
              </a:endParaRPr>
            </a:p>
          </p:txBody>
        </p:sp>
        <p:sp>
          <p:nvSpPr>
            <p:cNvPr id="40" name="object 23"/>
            <p:cNvSpPr/>
            <p:nvPr/>
          </p:nvSpPr>
          <p:spPr>
            <a:xfrm>
              <a:off x="1290485" y="6453160"/>
              <a:ext cx="86601" cy="85237"/>
            </a:xfrm>
            <a:prstGeom prst="rect">
              <a:avLst/>
            </a:prstGeom>
            <a:blipFill>
              <a:blip r:embed="rId6" cstate="print"/>
              <a:stretch>
                <a:fillRect/>
              </a:stretch>
            </a:blipFill>
          </p:spPr>
          <p:txBody>
            <a:bodyPr wrap="square" lIns="0" tIns="0" rIns="0" bIns="0" rtlCol="0"/>
            <a:lstStyle/>
            <a:p>
              <a:endParaRPr dirty="0">
                <a:latin typeface="Muli"/>
              </a:endParaRPr>
            </a:p>
          </p:txBody>
        </p:sp>
        <p:sp>
          <p:nvSpPr>
            <p:cNvPr id="41"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sp>
          <p:nvSpPr>
            <p:cNvPr id="42" name="object 25"/>
            <p:cNvSpPr/>
            <p:nvPr/>
          </p:nvSpPr>
          <p:spPr>
            <a:xfrm>
              <a:off x="1097382" y="6453161"/>
              <a:ext cx="86705" cy="85236"/>
            </a:xfrm>
            <a:prstGeom prst="rect">
              <a:avLst/>
            </a:prstGeom>
            <a:blipFill>
              <a:blip r:embed="rId7" cstate="print"/>
              <a:stretch>
                <a:fillRect/>
              </a:stretch>
            </a:blipFill>
          </p:spPr>
          <p:txBody>
            <a:bodyPr wrap="square" lIns="0" tIns="0" rIns="0" bIns="0" rtlCol="0"/>
            <a:lstStyle/>
            <a:p>
              <a:endParaRPr dirty="0">
                <a:latin typeface="Muli"/>
              </a:endParaRPr>
            </a:p>
          </p:txBody>
        </p:sp>
        <p:sp>
          <p:nvSpPr>
            <p:cNvPr id="43"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grpSp>
    </p:spTree>
    <p:extLst>
      <p:ext uri="{BB962C8B-B14F-4D97-AF65-F5344CB8AC3E}">
        <p14:creationId xmlns:p14="http://schemas.microsoft.com/office/powerpoint/2010/main" val="3876203660"/>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457200" rtl="0" eaLnBrk="1" latinLnBrk="0" hangingPunct="1">
        <a:spcBef>
          <a:spcPct val="0"/>
        </a:spcBef>
        <a:buNone/>
        <a:defRPr sz="3200" kern="1200">
          <a:solidFill>
            <a:srgbClr val="434342"/>
          </a:solidFill>
          <a:latin typeface="Muli Black"/>
          <a:ea typeface="+mj-ea"/>
          <a:cs typeface="Muli Black"/>
        </a:defRPr>
      </a:lvl1pPr>
    </p:titleStyle>
    <p:bodyStyle>
      <a:lvl1pPr marL="342900" indent="-342900" algn="l" defTabSz="457200" rtl="0" eaLnBrk="1" latinLnBrk="0" hangingPunct="1">
        <a:spcBef>
          <a:spcPct val="20000"/>
        </a:spcBef>
        <a:buFont typeface="Arial"/>
        <a:buChar char="•"/>
        <a:defRPr sz="3200" b="0" kern="1200">
          <a:solidFill>
            <a:srgbClr val="434342"/>
          </a:solidFill>
          <a:latin typeface="Muli Bold"/>
          <a:ea typeface="+mn-ea"/>
          <a:cs typeface="Muli Bold"/>
        </a:defRPr>
      </a:lvl1pPr>
      <a:lvl2pPr marL="742950" indent="-285750" algn="l" defTabSz="457200" rtl="0" eaLnBrk="1" latinLnBrk="0" hangingPunct="1">
        <a:spcBef>
          <a:spcPct val="20000"/>
        </a:spcBef>
        <a:buFont typeface="Arial"/>
        <a:buChar char="–"/>
        <a:defRPr sz="2800" kern="1200">
          <a:solidFill>
            <a:srgbClr val="434342"/>
          </a:solidFill>
          <a:latin typeface="Muli Regular"/>
          <a:ea typeface="+mn-ea"/>
          <a:cs typeface="Muli Regular"/>
        </a:defRPr>
      </a:lvl2pPr>
      <a:lvl3pPr marL="1143000" indent="-228600" algn="l" defTabSz="457200" rtl="0" eaLnBrk="1" latinLnBrk="0" hangingPunct="1">
        <a:spcBef>
          <a:spcPct val="20000"/>
        </a:spcBef>
        <a:buFont typeface="Arial"/>
        <a:buChar char="•"/>
        <a:defRPr sz="2400" kern="1200">
          <a:solidFill>
            <a:srgbClr val="434342"/>
          </a:solidFill>
          <a:latin typeface="Muli Regular"/>
          <a:ea typeface="+mn-ea"/>
          <a:cs typeface="Muli Regular"/>
        </a:defRPr>
      </a:lvl3pPr>
      <a:lvl4pPr marL="1600200" indent="-228600" algn="l" defTabSz="457200" rtl="0" eaLnBrk="1" latinLnBrk="0" hangingPunct="1">
        <a:spcBef>
          <a:spcPct val="20000"/>
        </a:spcBef>
        <a:buFont typeface="Arial"/>
        <a:buChar char="–"/>
        <a:defRPr sz="2000" kern="1200">
          <a:solidFill>
            <a:srgbClr val="434342"/>
          </a:solidFill>
          <a:latin typeface="Muli Regular"/>
          <a:ea typeface="+mn-ea"/>
          <a:cs typeface="Muli Regular"/>
        </a:defRPr>
      </a:lvl4pPr>
      <a:lvl5pPr marL="2057400" indent="-228600" algn="l" defTabSz="457200" rtl="0" eaLnBrk="1" latinLnBrk="0" hangingPunct="1">
        <a:spcBef>
          <a:spcPct val="20000"/>
        </a:spcBef>
        <a:buFont typeface="Arial"/>
        <a:buChar char="»"/>
        <a:defRPr sz="2000" kern="1200">
          <a:solidFill>
            <a:srgbClr val="434342"/>
          </a:solidFill>
          <a:latin typeface="Muli Regular"/>
          <a:ea typeface="+mn-ea"/>
          <a:cs typeface="Muli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7">
            <a:extLst>
              <a:ext uri="{FF2B5EF4-FFF2-40B4-BE49-F238E27FC236}">
                <a16:creationId xmlns:a16="http://schemas.microsoft.com/office/drawing/2014/main" xmlns="" id="{3DA76E71-90F4-594C-8F95-9C1B8B8402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5867400"/>
            <a:ext cx="12179300" cy="990600"/>
          </a:xfrm>
          <a:prstGeom prst="rect">
            <a:avLst/>
          </a:prstGeom>
        </p:spPr>
      </p:pic>
      <p:sp>
        <p:nvSpPr>
          <p:cNvPr id="8" name="object 17"/>
          <p:cNvSpPr txBox="1"/>
          <p:nvPr/>
        </p:nvSpPr>
        <p:spPr>
          <a:xfrm>
            <a:off x="1108150" y="6589455"/>
            <a:ext cx="9097887" cy="128240"/>
          </a:xfrm>
          <a:prstGeom prst="rect">
            <a:avLst/>
          </a:prstGeom>
        </p:spPr>
        <p:txBody>
          <a:bodyPr vert="horz" wrap="square" lIns="0" tIns="12700" rIns="0" bIns="0" rtlCol="0">
            <a:spAutoFit/>
          </a:bodyPr>
          <a:lstStyle/>
          <a:p>
            <a:pPr marL="12700">
              <a:lnSpc>
                <a:spcPct val="100000"/>
              </a:lnSpc>
              <a:spcBef>
                <a:spcPts val="100"/>
              </a:spcBef>
            </a:pPr>
            <a:r>
              <a:rPr sz="750" spc="5" dirty="0">
                <a:solidFill>
                  <a:schemeClr val="tx1"/>
                </a:solidFill>
                <a:latin typeface="Muli" pitchFamily="2" charset="77"/>
                <a:cs typeface="Muli"/>
              </a:rPr>
              <a:t>This</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project</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has</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received</a:t>
            </a:r>
            <a:r>
              <a:rPr sz="750" spc="-10" dirty="0">
                <a:solidFill>
                  <a:schemeClr val="tx1"/>
                </a:solidFill>
                <a:latin typeface="Muli" pitchFamily="2" charset="77"/>
                <a:cs typeface="Muli"/>
              </a:rPr>
              <a:t> </a:t>
            </a:r>
            <a:r>
              <a:rPr sz="750" spc="25" dirty="0">
                <a:solidFill>
                  <a:schemeClr val="tx1"/>
                </a:solidFill>
                <a:latin typeface="Muli" pitchFamily="2" charset="77"/>
                <a:cs typeface="Muli"/>
              </a:rPr>
              <a:t>funding</a:t>
            </a:r>
            <a:r>
              <a:rPr sz="750" spc="-10" dirty="0">
                <a:solidFill>
                  <a:schemeClr val="tx1"/>
                </a:solidFill>
                <a:latin typeface="Muli" pitchFamily="2" charset="77"/>
                <a:cs typeface="Muli"/>
              </a:rPr>
              <a:t> </a:t>
            </a:r>
            <a:r>
              <a:rPr sz="750" spc="25" dirty="0">
                <a:solidFill>
                  <a:schemeClr val="tx1"/>
                </a:solidFill>
                <a:latin typeface="Muli" pitchFamily="2" charset="77"/>
                <a:cs typeface="Muli"/>
              </a:rPr>
              <a:t>from</a:t>
            </a:r>
            <a:r>
              <a:rPr sz="750" spc="-10" dirty="0">
                <a:solidFill>
                  <a:schemeClr val="tx1"/>
                </a:solidFill>
                <a:latin typeface="Muli" pitchFamily="2" charset="77"/>
                <a:cs typeface="Muli"/>
              </a:rPr>
              <a:t> </a:t>
            </a:r>
            <a:r>
              <a:rPr sz="750" spc="20" dirty="0">
                <a:solidFill>
                  <a:schemeClr val="tx1"/>
                </a:solidFill>
                <a:latin typeface="Muli" pitchFamily="2" charset="77"/>
                <a:cs typeface="Muli"/>
              </a:rPr>
              <a:t>the</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European</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Union’s</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Horizon</a:t>
            </a:r>
            <a:r>
              <a:rPr sz="750" spc="-10" dirty="0">
                <a:solidFill>
                  <a:schemeClr val="tx1"/>
                </a:solidFill>
                <a:latin typeface="Muli" pitchFamily="2" charset="77"/>
                <a:cs typeface="Muli"/>
              </a:rPr>
              <a:t> </a:t>
            </a:r>
            <a:r>
              <a:rPr sz="750" spc="30" dirty="0">
                <a:solidFill>
                  <a:schemeClr val="tx1"/>
                </a:solidFill>
                <a:latin typeface="Muli" pitchFamily="2" charset="77"/>
                <a:cs typeface="Muli"/>
              </a:rPr>
              <a:t>2020</a:t>
            </a:r>
            <a:r>
              <a:rPr sz="750" spc="-10" dirty="0">
                <a:solidFill>
                  <a:schemeClr val="tx1"/>
                </a:solidFill>
                <a:latin typeface="Muli" pitchFamily="2" charset="77"/>
                <a:cs typeface="Muli"/>
              </a:rPr>
              <a:t> </a:t>
            </a:r>
            <a:r>
              <a:rPr sz="750" spc="5" dirty="0">
                <a:solidFill>
                  <a:schemeClr val="tx1"/>
                </a:solidFill>
                <a:latin typeface="Muli" pitchFamily="2" charset="77"/>
                <a:cs typeface="Muli"/>
              </a:rPr>
              <a:t>research</a:t>
            </a:r>
            <a:r>
              <a:rPr sz="750" spc="-10" dirty="0">
                <a:solidFill>
                  <a:schemeClr val="tx1"/>
                </a:solidFill>
                <a:latin typeface="Muli" pitchFamily="2" charset="77"/>
                <a:cs typeface="Muli"/>
              </a:rPr>
              <a:t> </a:t>
            </a:r>
            <a:r>
              <a:rPr sz="750" spc="25" dirty="0">
                <a:solidFill>
                  <a:schemeClr val="tx1"/>
                </a:solidFill>
                <a:latin typeface="Muli" pitchFamily="2" charset="77"/>
                <a:cs typeface="Muli"/>
              </a:rPr>
              <a:t>and</a:t>
            </a:r>
            <a:r>
              <a:rPr sz="750" spc="-10" dirty="0">
                <a:solidFill>
                  <a:schemeClr val="tx1"/>
                </a:solidFill>
                <a:latin typeface="Muli" pitchFamily="2" charset="77"/>
                <a:cs typeface="Muli"/>
              </a:rPr>
              <a:t> </a:t>
            </a:r>
            <a:r>
              <a:rPr sz="750" spc="20" dirty="0">
                <a:solidFill>
                  <a:schemeClr val="tx1"/>
                </a:solidFill>
                <a:latin typeface="Muli" pitchFamily="2" charset="77"/>
                <a:cs typeface="Muli"/>
              </a:rPr>
              <a:t>innovation</a:t>
            </a:r>
            <a:r>
              <a:rPr sz="750" spc="-10" dirty="0">
                <a:solidFill>
                  <a:schemeClr val="tx1"/>
                </a:solidFill>
                <a:latin typeface="Muli" pitchFamily="2" charset="77"/>
                <a:cs typeface="Muli"/>
              </a:rPr>
              <a:t> </a:t>
            </a:r>
            <a:r>
              <a:rPr sz="750" spc="20" dirty="0">
                <a:solidFill>
                  <a:schemeClr val="tx1"/>
                </a:solidFill>
                <a:latin typeface="Muli" pitchFamily="2" charset="77"/>
                <a:cs typeface="Muli"/>
              </a:rPr>
              <a:t>programme</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under</a:t>
            </a:r>
            <a:r>
              <a:rPr sz="750" spc="-10" dirty="0">
                <a:solidFill>
                  <a:schemeClr val="tx1"/>
                </a:solidFill>
                <a:latin typeface="Muli" pitchFamily="2" charset="77"/>
                <a:cs typeface="Muli"/>
              </a:rPr>
              <a:t> </a:t>
            </a:r>
            <a:r>
              <a:rPr sz="750" spc="30" dirty="0">
                <a:solidFill>
                  <a:schemeClr val="tx1"/>
                </a:solidFill>
                <a:latin typeface="Muli" pitchFamily="2" charset="77"/>
                <a:cs typeface="Muli"/>
              </a:rPr>
              <a:t>grant</a:t>
            </a:r>
            <a:r>
              <a:rPr sz="750" spc="-10" dirty="0">
                <a:solidFill>
                  <a:schemeClr val="tx1"/>
                </a:solidFill>
                <a:latin typeface="Muli" pitchFamily="2" charset="77"/>
                <a:cs typeface="Muli"/>
              </a:rPr>
              <a:t> </a:t>
            </a:r>
            <a:r>
              <a:rPr sz="750" spc="15" dirty="0">
                <a:solidFill>
                  <a:schemeClr val="tx1"/>
                </a:solidFill>
                <a:latin typeface="Muli" pitchFamily="2" charset="77"/>
                <a:cs typeface="Muli"/>
              </a:rPr>
              <a:t>agreement</a:t>
            </a:r>
            <a:r>
              <a:rPr sz="750" spc="-10" dirty="0">
                <a:solidFill>
                  <a:schemeClr val="tx1"/>
                </a:solidFill>
                <a:latin typeface="Muli" pitchFamily="2" charset="77"/>
                <a:cs typeface="Muli"/>
              </a:rPr>
              <a:t> No. </a:t>
            </a:r>
            <a:r>
              <a:rPr sz="750" spc="30" dirty="0">
                <a:solidFill>
                  <a:schemeClr val="tx1"/>
                </a:solidFill>
                <a:latin typeface="Muli" pitchFamily="2" charset="77"/>
                <a:cs typeface="Muli"/>
              </a:rPr>
              <a:t>823852</a:t>
            </a:r>
            <a:endParaRPr sz="750" dirty="0">
              <a:solidFill>
                <a:schemeClr val="tx1"/>
              </a:solidFill>
              <a:latin typeface="Muli" pitchFamily="2" charset="77"/>
              <a:cs typeface="Muli"/>
            </a:endParaRPr>
          </a:p>
        </p:txBody>
      </p:sp>
      <p:grpSp>
        <p:nvGrpSpPr>
          <p:cNvPr id="9" name="Gruppo 49">
            <a:extLst>
              <a:ext uri="{FF2B5EF4-FFF2-40B4-BE49-F238E27FC236}">
                <a16:creationId xmlns:a16="http://schemas.microsoft.com/office/drawing/2014/main" xmlns="" id="{7D04B1C9-7F08-9D47-BE96-BA7CF7910F57}"/>
              </a:ext>
            </a:extLst>
          </p:cNvPr>
          <p:cNvGrpSpPr/>
          <p:nvPr/>
        </p:nvGrpSpPr>
        <p:grpSpPr>
          <a:xfrm>
            <a:off x="457200" y="6477000"/>
            <a:ext cx="486409" cy="345440"/>
            <a:chOff x="995362" y="6228257"/>
            <a:chExt cx="486409" cy="345440"/>
          </a:xfrm>
        </p:grpSpPr>
        <p:sp>
          <p:nvSpPr>
            <p:cNvPr id="10" name="object 18"/>
            <p:cNvSpPr/>
            <p:nvPr/>
          </p:nvSpPr>
          <p:spPr>
            <a:xfrm>
              <a:off x="995362" y="6228257"/>
              <a:ext cx="486409" cy="345440"/>
            </a:xfrm>
            <a:custGeom>
              <a:avLst/>
              <a:gdLst/>
              <a:ahLst/>
              <a:cxnLst/>
              <a:rect l="l" t="t" r="r" b="b"/>
              <a:pathLst>
                <a:path w="486409" h="345440">
                  <a:moveTo>
                    <a:pt x="0" y="345097"/>
                  </a:moveTo>
                  <a:lnTo>
                    <a:pt x="486282" y="345097"/>
                  </a:lnTo>
                  <a:lnTo>
                    <a:pt x="486282" y="0"/>
                  </a:lnTo>
                  <a:lnTo>
                    <a:pt x="0" y="0"/>
                  </a:lnTo>
                  <a:lnTo>
                    <a:pt x="0" y="345097"/>
                  </a:lnTo>
                  <a:close/>
                </a:path>
              </a:pathLst>
            </a:custGeom>
            <a:solidFill>
              <a:srgbClr val="094E9C"/>
            </a:solidFill>
          </p:spPr>
          <p:txBody>
            <a:bodyPr wrap="square" lIns="0" tIns="0" rIns="0" bIns="0" rtlCol="0"/>
            <a:lstStyle/>
            <a:p>
              <a:endParaRPr dirty="0">
                <a:latin typeface="Muli"/>
              </a:endParaRPr>
            </a:p>
          </p:txBody>
        </p:sp>
        <p:sp>
          <p:nvSpPr>
            <p:cNvPr id="11" name="object 19"/>
            <p:cNvSpPr/>
            <p:nvPr/>
          </p:nvSpPr>
          <p:spPr>
            <a:xfrm>
              <a:off x="1097493" y="6259376"/>
              <a:ext cx="86594" cy="85239"/>
            </a:xfrm>
            <a:prstGeom prst="rect">
              <a:avLst/>
            </a:prstGeom>
            <a:blipFill>
              <a:blip r:embed="rId4" cstate="print"/>
              <a:stretch>
                <a:fillRect/>
              </a:stretch>
            </a:blipFill>
          </p:spPr>
          <p:txBody>
            <a:bodyPr wrap="square" lIns="0" tIns="0" rIns="0" bIns="0" rtlCol="0"/>
            <a:lstStyle/>
            <a:p>
              <a:endParaRPr dirty="0">
                <a:latin typeface="Muli"/>
              </a:endParaRPr>
            </a:p>
          </p:txBody>
        </p:sp>
        <p:sp>
          <p:nvSpPr>
            <p:cNvPr id="12" name="object 20"/>
            <p:cNvSpPr/>
            <p:nvPr/>
          </p:nvSpPr>
          <p:spPr>
            <a:xfrm>
              <a:off x="1219894" y="6240415"/>
              <a:ext cx="34925" cy="33655"/>
            </a:xfrm>
            <a:custGeom>
              <a:avLst/>
              <a:gdLst/>
              <a:ahLst/>
              <a:cxnLst/>
              <a:rect l="l" t="t" r="r" b="b"/>
              <a:pathLst>
                <a:path w="34925" h="33654">
                  <a:moveTo>
                    <a:pt x="34899" y="12725"/>
                  </a:moveTo>
                  <a:lnTo>
                    <a:pt x="0" y="12725"/>
                  </a:lnTo>
                  <a:lnTo>
                    <a:pt x="10782" y="20523"/>
                  </a:lnTo>
                  <a:lnTo>
                    <a:pt x="6667" y="33248"/>
                  </a:lnTo>
                  <a:lnTo>
                    <a:pt x="17449" y="25438"/>
                  </a:lnTo>
                  <a:lnTo>
                    <a:pt x="25706" y="25438"/>
                  </a:lnTo>
                  <a:lnTo>
                    <a:pt x="24117" y="20523"/>
                  </a:lnTo>
                  <a:lnTo>
                    <a:pt x="34899" y="12725"/>
                  </a:lnTo>
                  <a:close/>
                </a:path>
                <a:path w="34925" h="33654">
                  <a:moveTo>
                    <a:pt x="25706" y="25438"/>
                  </a:moveTo>
                  <a:lnTo>
                    <a:pt x="17449" y="25438"/>
                  </a:lnTo>
                  <a:lnTo>
                    <a:pt x="28232" y="33248"/>
                  </a:lnTo>
                  <a:lnTo>
                    <a:pt x="25706"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sp>
          <p:nvSpPr>
            <p:cNvPr id="13" name="object 21"/>
            <p:cNvSpPr/>
            <p:nvPr/>
          </p:nvSpPr>
          <p:spPr>
            <a:xfrm>
              <a:off x="1290485" y="6259376"/>
              <a:ext cx="86715" cy="85239"/>
            </a:xfrm>
            <a:prstGeom prst="rect">
              <a:avLst/>
            </a:prstGeom>
            <a:blipFill>
              <a:blip r:embed="rId5" cstate="print"/>
              <a:stretch>
                <a:fillRect/>
              </a:stretch>
            </a:blipFill>
          </p:spPr>
          <p:txBody>
            <a:bodyPr wrap="square" lIns="0" tIns="0" rIns="0" bIns="0" rtlCol="0"/>
            <a:lstStyle/>
            <a:p>
              <a:endParaRPr dirty="0">
                <a:latin typeface="Muli"/>
              </a:endParaRPr>
            </a:p>
          </p:txBody>
        </p:sp>
        <p:sp>
          <p:nvSpPr>
            <p:cNvPr id="14" name="object 22"/>
            <p:cNvSpPr/>
            <p:nvPr/>
          </p:nvSpPr>
          <p:spPr>
            <a:xfrm>
              <a:off x="1361198" y="6382207"/>
              <a:ext cx="34925" cy="33655"/>
            </a:xfrm>
            <a:custGeom>
              <a:avLst/>
              <a:gdLst/>
              <a:ahLst/>
              <a:cxnLst/>
              <a:rect l="l" t="t" r="r" b="b"/>
              <a:pathLst>
                <a:path w="34925" h="33654">
                  <a:moveTo>
                    <a:pt x="34899" y="12839"/>
                  </a:moveTo>
                  <a:lnTo>
                    <a:pt x="0" y="12839"/>
                  </a:lnTo>
                  <a:lnTo>
                    <a:pt x="10782" y="20650"/>
                  </a:lnTo>
                  <a:lnTo>
                    <a:pt x="6667" y="33362"/>
                  </a:lnTo>
                  <a:lnTo>
                    <a:pt x="17449" y="25552"/>
                  </a:lnTo>
                  <a:lnTo>
                    <a:pt x="25704" y="25552"/>
                  </a:lnTo>
                  <a:lnTo>
                    <a:pt x="24117" y="20650"/>
                  </a:lnTo>
                  <a:lnTo>
                    <a:pt x="34899" y="12839"/>
                  </a:lnTo>
                  <a:close/>
                </a:path>
                <a:path w="34925" h="33654">
                  <a:moveTo>
                    <a:pt x="25704" y="25552"/>
                  </a:moveTo>
                  <a:lnTo>
                    <a:pt x="17449" y="25552"/>
                  </a:lnTo>
                  <a:lnTo>
                    <a:pt x="28232" y="33362"/>
                  </a:lnTo>
                  <a:lnTo>
                    <a:pt x="25704" y="25552"/>
                  </a:lnTo>
                  <a:close/>
                </a:path>
                <a:path w="34925" h="33654">
                  <a:moveTo>
                    <a:pt x="17449" y="0"/>
                  </a:moveTo>
                  <a:lnTo>
                    <a:pt x="13334" y="12839"/>
                  </a:lnTo>
                  <a:lnTo>
                    <a:pt x="21564" y="12839"/>
                  </a:lnTo>
                  <a:lnTo>
                    <a:pt x="17449" y="0"/>
                  </a:lnTo>
                  <a:close/>
                </a:path>
              </a:pathLst>
            </a:custGeom>
            <a:solidFill>
              <a:srgbClr val="F9ED35"/>
            </a:solidFill>
          </p:spPr>
          <p:txBody>
            <a:bodyPr wrap="square" lIns="0" tIns="0" rIns="0" bIns="0" rtlCol="0"/>
            <a:lstStyle/>
            <a:p>
              <a:endParaRPr dirty="0">
                <a:latin typeface="Muli"/>
              </a:endParaRPr>
            </a:p>
          </p:txBody>
        </p:sp>
        <p:sp>
          <p:nvSpPr>
            <p:cNvPr id="15" name="object 23"/>
            <p:cNvSpPr/>
            <p:nvPr/>
          </p:nvSpPr>
          <p:spPr>
            <a:xfrm>
              <a:off x="1290485" y="6453160"/>
              <a:ext cx="86601" cy="85237"/>
            </a:xfrm>
            <a:prstGeom prst="rect">
              <a:avLst/>
            </a:prstGeom>
            <a:blipFill>
              <a:blip r:embed="rId6" cstate="print"/>
              <a:stretch>
                <a:fillRect/>
              </a:stretch>
            </a:blipFill>
          </p:spPr>
          <p:txBody>
            <a:bodyPr wrap="square" lIns="0" tIns="0" rIns="0" bIns="0" rtlCol="0"/>
            <a:lstStyle/>
            <a:p>
              <a:endParaRPr dirty="0">
                <a:latin typeface="Muli"/>
              </a:endParaRPr>
            </a:p>
          </p:txBody>
        </p:sp>
        <p:sp>
          <p:nvSpPr>
            <p:cNvPr id="16" name="object 24"/>
            <p:cNvSpPr/>
            <p:nvPr/>
          </p:nvSpPr>
          <p:spPr>
            <a:xfrm>
              <a:off x="1219782" y="6524114"/>
              <a:ext cx="34925" cy="33655"/>
            </a:xfrm>
            <a:custGeom>
              <a:avLst/>
              <a:gdLst/>
              <a:ahLst/>
              <a:cxnLst/>
              <a:rect l="l" t="t" r="r" b="b"/>
              <a:pathLst>
                <a:path w="34925" h="33654">
                  <a:moveTo>
                    <a:pt x="34899" y="12725"/>
                  </a:moveTo>
                  <a:lnTo>
                    <a:pt x="0" y="12725"/>
                  </a:lnTo>
                  <a:lnTo>
                    <a:pt x="10782" y="20535"/>
                  </a:lnTo>
                  <a:lnTo>
                    <a:pt x="6667" y="33248"/>
                  </a:lnTo>
                  <a:lnTo>
                    <a:pt x="17449" y="25438"/>
                  </a:lnTo>
                  <a:lnTo>
                    <a:pt x="25704" y="25438"/>
                  </a:lnTo>
                  <a:lnTo>
                    <a:pt x="24117" y="20535"/>
                  </a:lnTo>
                  <a:lnTo>
                    <a:pt x="34899" y="12725"/>
                  </a:lnTo>
                  <a:close/>
                </a:path>
                <a:path w="34925" h="33654">
                  <a:moveTo>
                    <a:pt x="25704" y="25438"/>
                  </a:moveTo>
                  <a:lnTo>
                    <a:pt x="17449" y="25438"/>
                  </a:lnTo>
                  <a:lnTo>
                    <a:pt x="28232" y="33248"/>
                  </a:lnTo>
                  <a:lnTo>
                    <a:pt x="25704"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sp>
          <p:nvSpPr>
            <p:cNvPr id="17" name="object 25"/>
            <p:cNvSpPr/>
            <p:nvPr/>
          </p:nvSpPr>
          <p:spPr>
            <a:xfrm>
              <a:off x="1097382" y="6453161"/>
              <a:ext cx="86705" cy="85236"/>
            </a:xfrm>
            <a:prstGeom prst="rect">
              <a:avLst/>
            </a:prstGeom>
            <a:blipFill>
              <a:blip r:embed="rId7" cstate="print"/>
              <a:stretch>
                <a:fillRect/>
              </a:stretch>
            </a:blipFill>
          </p:spPr>
          <p:txBody>
            <a:bodyPr wrap="square" lIns="0" tIns="0" rIns="0" bIns="0" rtlCol="0"/>
            <a:lstStyle/>
            <a:p>
              <a:endParaRPr dirty="0">
                <a:latin typeface="Muli"/>
              </a:endParaRPr>
            </a:p>
          </p:txBody>
        </p:sp>
        <p:sp>
          <p:nvSpPr>
            <p:cNvPr id="18" name="object 26"/>
            <p:cNvSpPr/>
            <p:nvPr/>
          </p:nvSpPr>
          <p:spPr>
            <a:xfrm>
              <a:off x="1078483" y="6382207"/>
              <a:ext cx="34925" cy="33655"/>
            </a:xfrm>
            <a:custGeom>
              <a:avLst/>
              <a:gdLst/>
              <a:ahLst/>
              <a:cxnLst/>
              <a:rect l="l" t="t" r="r" b="b"/>
              <a:pathLst>
                <a:path w="34925" h="33654">
                  <a:moveTo>
                    <a:pt x="34899" y="12725"/>
                  </a:moveTo>
                  <a:lnTo>
                    <a:pt x="0" y="12725"/>
                  </a:lnTo>
                  <a:lnTo>
                    <a:pt x="10782" y="20650"/>
                  </a:lnTo>
                  <a:lnTo>
                    <a:pt x="6667" y="33362"/>
                  </a:lnTo>
                  <a:lnTo>
                    <a:pt x="17449" y="25438"/>
                  </a:lnTo>
                  <a:lnTo>
                    <a:pt x="25667" y="25438"/>
                  </a:lnTo>
                  <a:lnTo>
                    <a:pt x="24117" y="20650"/>
                  </a:lnTo>
                  <a:lnTo>
                    <a:pt x="34899" y="12725"/>
                  </a:lnTo>
                  <a:close/>
                </a:path>
                <a:path w="34925" h="33654">
                  <a:moveTo>
                    <a:pt x="25667" y="25438"/>
                  </a:moveTo>
                  <a:lnTo>
                    <a:pt x="17449" y="25438"/>
                  </a:lnTo>
                  <a:lnTo>
                    <a:pt x="28232" y="33362"/>
                  </a:lnTo>
                  <a:lnTo>
                    <a:pt x="25667" y="25438"/>
                  </a:lnTo>
                  <a:close/>
                </a:path>
                <a:path w="34925" h="33654">
                  <a:moveTo>
                    <a:pt x="17449" y="0"/>
                  </a:moveTo>
                  <a:lnTo>
                    <a:pt x="13334" y="12725"/>
                  </a:lnTo>
                  <a:lnTo>
                    <a:pt x="21564" y="12725"/>
                  </a:lnTo>
                  <a:lnTo>
                    <a:pt x="17449" y="0"/>
                  </a:lnTo>
                  <a:close/>
                </a:path>
              </a:pathLst>
            </a:custGeom>
            <a:solidFill>
              <a:srgbClr val="F9ED35"/>
            </a:solidFill>
          </p:spPr>
          <p:txBody>
            <a:bodyPr wrap="square" lIns="0" tIns="0" rIns="0" bIns="0" rtlCol="0"/>
            <a:lstStyle/>
            <a:p>
              <a:endParaRPr dirty="0">
                <a:latin typeface="Muli"/>
              </a:endParaRPr>
            </a:p>
          </p:txBody>
        </p:sp>
      </p:grpSp>
      <p:sp>
        <p:nvSpPr>
          <p:cNvPr id="19" name="Slide Number Placeholder 1"/>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1200">
                <a:solidFill>
                  <a:schemeClr val="tx1">
                    <a:tint val="75000"/>
                  </a:schemeClr>
                </a:solidFill>
                <a:latin typeface="Muli Regular"/>
                <a:cs typeface="Muli Regular"/>
              </a:defRPr>
            </a:lvl1pPr>
          </a:lstStyle>
          <a:p>
            <a:fld id="{CAC6784C-9DAB-514C-B4CE-D33C947A8EB6}" type="slidenum">
              <a:rPr lang="en-US" smtClean="0"/>
              <a:pPr/>
              <a:t>‹#›</a:t>
            </a:fld>
            <a:endParaRPr lang="en-US" dirty="0"/>
          </a:p>
        </p:txBody>
      </p:sp>
      <p:sp>
        <p:nvSpPr>
          <p:cNvPr id="20" name="Title Placeholder 1"/>
          <p:cNvSpPr>
            <a:spLocks noGrp="1"/>
          </p:cNvSpPr>
          <p:nvPr>
            <p:ph type="title"/>
          </p:nvPr>
        </p:nvSpPr>
        <p:spPr>
          <a:xfrm>
            <a:off x="457200" y="381000"/>
            <a:ext cx="10972800" cy="533400"/>
          </a:xfrm>
          <a:prstGeom prst="rect">
            <a:avLst/>
          </a:prstGeom>
        </p:spPr>
        <p:txBody>
          <a:bodyPr vert="horz" lIns="91440" tIns="45720" rIns="91440" bIns="45720" rtlCol="0" anchor="ctr">
            <a:noAutofit/>
          </a:bodyPr>
          <a:lstStyle/>
          <a:p>
            <a:r>
              <a:rPr lang="it-IT" dirty="0" smtClean="0"/>
              <a:t>Click to </a:t>
            </a:r>
            <a:r>
              <a:rPr lang="it-IT" dirty="0" err="1" smtClean="0"/>
              <a:t>edit</a:t>
            </a:r>
            <a:r>
              <a:rPr lang="it-IT" dirty="0" smtClean="0"/>
              <a:t> Master </a:t>
            </a:r>
            <a:r>
              <a:rPr lang="it-IT" dirty="0" err="1" smtClean="0"/>
              <a:t>title</a:t>
            </a:r>
            <a:r>
              <a:rPr lang="it-IT" dirty="0" smtClean="0"/>
              <a:t> style</a:t>
            </a:r>
            <a:endParaRPr lang="en-US" dirty="0"/>
          </a:p>
        </p:txBody>
      </p:sp>
      <p:sp>
        <p:nvSpPr>
          <p:cNvPr id="21" name="Text Placeholder 2"/>
          <p:cNvSpPr>
            <a:spLocks noGrp="1"/>
          </p:cNvSpPr>
          <p:nvPr>
            <p:ph type="body" idx="1"/>
          </p:nvPr>
        </p:nvSpPr>
        <p:spPr>
          <a:xfrm>
            <a:off x="457200" y="1371600"/>
            <a:ext cx="10972800" cy="4525963"/>
          </a:xfrm>
          <a:prstGeom prst="rect">
            <a:avLst/>
          </a:prstGeom>
        </p:spPr>
        <p:txBody>
          <a:bodyPr vert="horz" lIns="91440" tIns="45720" rIns="91440" bIns="45720" rtlCol="0">
            <a:normAutofit/>
          </a:bodyPr>
          <a:lstStyle/>
          <a:p>
            <a:pPr lvl="0"/>
            <a:r>
              <a:rPr lang="it-IT" dirty="0" smtClean="0"/>
              <a:t>Click to </a:t>
            </a:r>
            <a:r>
              <a:rPr lang="it-IT" dirty="0" err="1" smtClean="0"/>
              <a:t>edit</a:t>
            </a:r>
            <a:r>
              <a:rPr lang="it-IT" dirty="0" smtClean="0"/>
              <a:t> Master text </a:t>
            </a:r>
            <a:r>
              <a:rPr lang="it-IT" dirty="0" err="1" smtClean="0"/>
              <a:t>styles</a:t>
            </a:r>
            <a:endParaRPr lang="it-IT" dirty="0" smtClean="0"/>
          </a:p>
          <a:p>
            <a:pPr lvl="1"/>
            <a:r>
              <a:rPr lang="it-IT" dirty="0" smtClean="0"/>
              <a:t>Second </a:t>
            </a:r>
            <a:r>
              <a:rPr lang="it-IT" dirty="0" err="1" smtClean="0"/>
              <a:t>level</a:t>
            </a:r>
            <a:endParaRPr lang="it-IT" dirty="0" smtClean="0"/>
          </a:p>
          <a:p>
            <a:pPr lvl="2"/>
            <a:r>
              <a:rPr lang="it-IT" dirty="0" smtClean="0"/>
              <a:t>Third </a:t>
            </a:r>
            <a:r>
              <a:rPr lang="it-IT" dirty="0" err="1" smtClean="0"/>
              <a:t>level</a:t>
            </a:r>
            <a:endParaRPr lang="it-IT" dirty="0" smtClean="0"/>
          </a:p>
          <a:p>
            <a:pPr lvl="3"/>
            <a:r>
              <a:rPr lang="it-IT" dirty="0" err="1" smtClean="0"/>
              <a:t>Fourth</a:t>
            </a:r>
            <a:r>
              <a:rPr lang="it-IT" dirty="0" smtClean="0"/>
              <a:t> </a:t>
            </a:r>
            <a:r>
              <a:rPr lang="it-IT" dirty="0" err="1" smtClean="0"/>
              <a:t>level</a:t>
            </a:r>
            <a:endParaRPr lang="it-IT" dirty="0" smtClean="0"/>
          </a:p>
          <a:p>
            <a:pPr lvl="4"/>
            <a:r>
              <a:rPr lang="it-IT" dirty="0" err="1" smtClean="0"/>
              <a:t>Fifth</a:t>
            </a:r>
            <a:r>
              <a:rPr lang="it-IT" dirty="0" smtClean="0"/>
              <a:t> </a:t>
            </a:r>
            <a:r>
              <a:rPr lang="it-IT" dirty="0" err="1" smtClean="0"/>
              <a:t>level</a:t>
            </a:r>
            <a:endParaRPr lang="en-US" dirty="0"/>
          </a:p>
        </p:txBody>
      </p:sp>
    </p:spTree>
    <p:extLst>
      <p:ext uri="{BB962C8B-B14F-4D97-AF65-F5344CB8AC3E}">
        <p14:creationId xmlns:p14="http://schemas.microsoft.com/office/powerpoint/2010/main" val="3753052529"/>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57200" rtl="0" eaLnBrk="1" latinLnBrk="0" hangingPunct="1">
        <a:spcBef>
          <a:spcPct val="0"/>
        </a:spcBef>
        <a:buNone/>
        <a:defRPr sz="3200" kern="1200">
          <a:solidFill>
            <a:srgbClr val="434342"/>
          </a:solidFill>
          <a:latin typeface="Muli Black"/>
          <a:ea typeface="+mj-ea"/>
          <a:cs typeface="Muli Black"/>
        </a:defRPr>
      </a:lvl1pPr>
    </p:titleStyle>
    <p:bodyStyle>
      <a:lvl1pPr marL="342900" indent="-342900" algn="l" defTabSz="457200" rtl="0" eaLnBrk="1" latinLnBrk="0" hangingPunct="1">
        <a:spcBef>
          <a:spcPct val="20000"/>
        </a:spcBef>
        <a:buFont typeface="Arial"/>
        <a:buChar char="•"/>
        <a:defRPr sz="3200" kern="1200">
          <a:solidFill>
            <a:srgbClr val="434342"/>
          </a:solidFill>
          <a:latin typeface="Muli Bold"/>
          <a:ea typeface="+mn-ea"/>
          <a:cs typeface="Muli Bold"/>
        </a:defRPr>
      </a:lvl1pPr>
      <a:lvl2pPr marL="742950" indent="-285750" algn="l" defTabSz="457200" rtl="0" eaLnBrk="1" latinLnBrk="0" hangingPunct="1">
        <a:spcBef>
          <a:spcPct val="20000"/>
        </a:spcBef>
        <a:buFont typeface="Arial"/>
        <a:buChar char="–"/>
        <a:defRPr sz="2800" kern="1200">
          <a:solidFill>
            <a:srgbClr val="434342"/>
          </a:solidFill>
          <a:latin typeface="Muli Regular"/>
          <a:ea typeface="+mn-ea"/>
          <a:cs typeface="Muli Regular"/>
        </a:defRPr>
      </a:lvl2pPr>
      <a:lvl3pPr marL="1143000" indent="-228600" algn="l" defTabSz="457200" rtl="0" eaLnBrk="1" latinLnBrk="0" hangingPunct="1">
        <a:spcBef>
          <a:spcPct val="20000"/>
        </a:spcBef>
        <a:buFont typeface="Arial"/>
        <a:buChar char="•"/>
        <a:defRPr sz="2400" kern="1200">
          <a:solidFill>
            <a:srgbClr val="434342"/>
          </a:solidFill>
          <a:latin typeface="Muli Regular"/>
          <a:ea typeface="+mn-ea"/>
          <a:cs typeface="Muli Regular"/>
        </a:defRPr>
      </a:lvl3pPr>
      <a:lvl4pPr marL="1600200" indent="-228600" algn="l" defTabSz="457200" rtl="0" eaLnBrk="1" latinLnBrk="0" hangingPunct="1">
        <a:spcBef>
          <a:spcPct val="20000"/>
        </a:spcBef>
        <a:buFont typeface="Arial"/>
        <a:buChar char="–"/>
        <a:defRPr sz="2000" kern="1200">
          <a:solidFill>
            <a:srgbClr val="434342"/>
          </a:solidFill>
          <a:latin typeface="Muli Regular"/>
          <a:ea typeface="+mn-ea"/>
          <a:cs typeface="Muli Regular"/>
        </a:defRPr>
      </a:lvl4pPr>
      <a:lvl5pPr marL="2057400" indent="-228600" algn="l" defTabSz="457200" rtl="0" eaLnBrk="1" latinLnBrk="0" hangingPunct="1">
        <a:spcBef>
          <a:spcPct val="20000"/>
        </a:spcBef>
        <a:buFont typeface="Arial"/>
        <a:buChar char="»"/>
        <a:defRPr sz="2000" kern="1200">
          <a:solidFill>
            <a:srgbClr val="434342"/>
          </a:solidFill>
          <a:latin typeface="Muli Regular"/>
          <a:ea typeface="+mn-ea"/>
          <a:cs typeface="Muli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xmlns="" id="{2528A25B-B3ED-E542-825D-E47ADBA26C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 y="5778500"/>
            <a:ext cx="12179300" cy="1079500"/>
          </a:xfrm>
          <a:prstGeom prst="rect">
            <a:avLst/>
          </a:prstGeom>
        </p:spPr>
      </p:pic>
      <p:sp>
        <p:nvSpPr>
          <p:cNvPr id="5" name="Slide Number Placeholder 1"/>
          <p:cNvSpPr>
            <a:spLocks noGrp="1"/>
          </p:cNvSpPr>
          <p:nvPr>
            <p:ph type="sldNum" sz="quarter" idx="4"/>
          </p:nvPr>
        </p:nvSpPr>
        <p:spPr>
          <a:xfrm>
            <a:off x="9347200" y="6492875"/>
            <a:ext cx="2844800" cy="365125"/>
          </a:xfrm>
          <a:prstGeom prst="rect">
            <a:avLst/>
          </a:prstGeom>
        </p:spPr>
        <p:txBody>
          <a:bodyPr vert="horz" lIns="91440" tIns="45720" rIns="91440" bIns="45720" rtlCol="0" anchor="ctr"/>
          <a:lstStyle>
            <a:lvl1pPr algn="r">
              <a:defRPr sz="1200">
                <a:solidFill>
                  <a:schemeClr val="tx1">
                    <a:tint val="75000"/>
                  </a:schemeClr>
                </a:solidFill>
                <a:latin typeface="Muli Regular"/>
                <a:cs typeface="Muli Regular"/>
              </a:defRPr>
            </a:lvl1pPr>
          </a:lstStyle>
          <a:p>
            <a:fld id="{CAC6784C-9DAB-514C-B4CE-D33C947A8EB6}" type="slidenum">
              <a:rPr lang="en-US" smtClean="0"/>
              <a:pPr/>
              <a:t>‹#›</a:t>
            </a:fld>
            <a:endParaRPr lang="en-US" dirty="0"/>
          </a:p>
        </p:txBody>
      </p:sp>
      <p:sp>
        <p:nvSpPr>
          <p:cNvPr id="6" name="Title Placeholder 1"/>
          <p:cNvSpPr>
            <a:spLocks noGrp="1"/>
          </p:cNvSpPr>
          <p:nvPr>
            <p:ph type="title"/>
          </p:nvPr>
        </p:nvSpPr>
        <p:spPr>
          <a:xfrm>
            <a:off x="457200" y="381000"/>
            <a:ext cx="10972800" cy="533400"/>
          </a:xfrm>
          <a:prstGeom prst="rect">
            <a:avLst/>
          </a:prstGeom>
        </p:spPr>
        <p:txBody>
          <a:bodyPr vert="horz" lIns="91440" tIns="45720" rIns="91440" bIns="45720" rtlCol="0" anchor="ctr">
            <a:noAutofit/>
          </a:bodyPr>
          <a:lstStyle/>
          <a:p>
            <a:r>
              <a:rPr lang="en-GB" noProof="0" dirty="0" smtClean="0"/>
              <a:t>Click to edit Master title style</a:t>
            </a:r>
            <a:endParaRPr lang="en-GB" noProof="0" dirty="0"/>
          </a:p>
        </p:txBody>
      </p:sp>
      <p:sp>
        <p:nvSpPr>
          <p:cNvPr id="8" name="Text Placeholder 2"/>
          <p:cNvSpPr>
            <a:spLocks noGrp="1"/>
          </p:cNvSpPr>
          <p:nvPr>
            <p:ph type="body" idx="1"/>
          </p:nvPr>
        </p:nvSpPr>
        <p:spPr>
          <a:xfrm>
            <a:off x="457200" y="1371600"/>
            <a:ext cx="10972800" cy="4525963"/>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Tree>
    <p:extLst>
      <p:ext uri="{BB962C8B-B14F-4D97-AF65-F5344CB8AC3E}">
        <p14:creationId xmlns:p14="http://schemas.microsoft.com/office/powerpoint/2010/main" val="3498822388"/>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457200" rtl="0" eaLnBrk="1" latinLnBrk="0" hangingPunct="1">
        <a:spcBef>
          <a:spcPct val="0"/>
        </a:spcBef>
        <a:buNone/>
        <a:defRPr sz="3200" kern="1200">
          <a:solidFill>
            <a:srgbClr val="434342"/>
          </a:solidFill>
          <a:latin typeface="Muli Black"/>
          <a:ea typeface="+mj-ea"/>
          <a:cs typeface="Muli Black"/>
        </a:defRPr>
      </a:lvl1pPr>
    </p:titleStyle>
    <p:bodyStyle>
      <a:lvl1pPr marL="342900" indent="-342900" algn="l" defTabSz="457200" rtl="0" eaLnBrk="1" latinLnBrk="0" hangingPunct="1">
        <a:spcBef>
          <a:spcPct val="20000"/>
        </a:spcBef>
        <a:buFont typeface="Arial"/>
        <a:buChar char="•"/>
        <a:defRPr sz="3200" kern="1200">
          <a:solidFill>
            <a:srgbClr val="434342"/>
          </a:solidFill>
          <a:latin typeface="Muli Bold"/>
          <a:ea typeface="+mn-ea"/>
          <a:cs typeface="Muli Bold"/>
        </a:defRPr>
      </a:lvl1pPr>
      <a:lvl2pPr marL="742950" indent="-285750" algn="l" defTabSz="457200" rtl="0" eaLnBrk="1" latinLnBrk="0" hangingPunct="1">
        <a:spcBef>
          <a:spcPct val="20000"/>
        </a:spcBef>
        <a:buFont typeface="Arial"/>
        <a:buChar char="–"/>
        <a:defRPr sz="2800" kern="1200">
          <a:solidFill>
            <a:srgbClr val="434342"/>
          </a:solidFill>
          <a:latin typeface="Muli Regular"/>
          <a:ea typeface="+mn-ea"/>
          <a:cs typeface="Muli Regular"/>
        </a:defRPr>
      </a:lvl2pPr>
      <a:lvl3pPr marL="1143000" indent="-228600" algn="l" defTabSz="457200" rtl="0" eaLnBrk="1" latinLnBrk="0" hangingPunct="1">
        <a:spcBef>
          <a:spcPct val="20000"/>
        </a:spcBef>
        <a:buFont typeface="Arial"/>
        <a:buChar char="•"/>
        <a:defRPr sz="2400" kern="1200">
          <a:solidFill>
            <a:srgbClr val="434342"/>
          </a:solidFill>
          <a:latin typeface="Muli Regular"/>
          <a:ea typeface="+mn-ea"/>
          <a:cs typeface="Muli Regular"/>
        </a:defRPr>
      </a:lvl3pPr>
      <a:lvl4pPr marL="1600200" indent="-228600" algn="l" defTabSz="457200" rtl="0" eaLnBrk="1" latinLnBrk="0" hangingPunct="1">
        <a:spcBef>
          <a:spcPct val="20000"/>
        </a:spcBef>
        <a:buFont typeface="Arial"/>
        <a:buChar char="–"/>
        <a:defRPr sz="2000" kern="1200">
          <a:solidFill>
            <a:srgbClr val="434342"/>
          </a:solidFill>
          <a:latin typeface="Muli Regular"/>
          <a:ea typeface="+mn-ea"/>
          <a:cs typeface="Muli Regular"/>
        </a:defRPr>
      </a:lvl4pPr>
      <a:lvl5pPr marL="2057400" indent="-228600" algn="l" defTabSz="457200" rtl="0" eaLnBrk="1" latinLnBrk="0" hangingPunct="1">
        <a:spcBef>
          <a:spcPct val="20000"/>
        </a:spcBef>
        <a:buFont typeface="Arial"/>
        <a:buChar char="»"/>
        <a:defRPr sz="2000" kern="1200">
          <a:solidFill>
            <a:srgbClr val="434342"/>
          </a:solidFill>
          <a:latin typeface="Muli Regular"/>
          <a:ea typeface="+mn-ea"/>
          <a:cs typeface="Muli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pc="90" dirty="0" smtClean="0"/>
              <a:t>WP 7 - Sustainability</a:t>
            </a:r>
            <a:endParaRPr lang="en-US" dirty="0"/>
          </a:p>
        </p:txBody>
      </p:sp>
      <p:sp>
        <p:nvSpPr>
          <p:cNvPr id="3" name="Subtitle 2"/>
          <p:cNvSpPr>
            <a:spLocks noGrp="1"/>
          </p:cNvSpPr>
          <p:nvPr>
            <p:ph type="subTitle" idx="4"/>
          </p:nvPr>
        </p:nvSpPr>
        <p:spPr>
          <a:xfrm>
            <a:off x="1447801" y="4284077"/>
            <a:ext cx="6971704" cy="828432"/>
          </a:xfrm>
        </p:spPr>
        <p:txBody>
          <a:bodyPr/>
          <a:lstStyle/>
          <a:p>
            <a:pPr>
              <a:spcBef>
                <a:spcPts val="690"/>
              </a:spcBef>
            </a:pPr>
            <a:r>
              <a:rPr lang="en-US" spc="50" dirty="0" smtClean="0">
                <a:solidFill>
                  <a:srgbClr val="4C4D4F"/>
                </a:solidFill>
                <a:cs typeface="Muli"/>
              </a:rPr>
              <a:t>16</a:t>
            </a:r>
            <a:r>
              <a:rPr lang="en-US" spc="75" baseline="30000" dirty="0" smtClean="0">
                <a:solidFill>
                  <a:srgbClr val="4C4D4F"/>
                </a:solidFill>
                <a:cs typeface="Muli"/>
              </a:rPr>
              <a:t>th</a:t>
            </a:r>
            <a:r>
              <a:rPr lang="en-US" spc="75" dirty="0" smtClean="0">
                <a:solidFill>
                  <a:srgbClr val="4C4D4F"/>
                </a:solidFill>
                <a:cs typeface="Muli"/>
              </a:rPr>
              <a:t> </a:t>
            </a:r>
            <a:r>
              <a:rPr lang="en-US" spc="10" dirty="0" smtClean="0">
                <a:solidFill>
                  <a:srgbClr val="4C4D4F"/>
                </a:solidFill>
                <a:cs typeface="Muli"/>
              </a:rPr>
              <a:t>June,</a:t>
            </a:r>
            <a:r>
              <a:rPr lang="en-US" spc="-60" dirty="0" smtClean="0">
                <a:solidFill>
                  <a:srgbClr val="4C4D4F"/>
                </a:solidFill>
                <a:cs typeface="Muli"/>
              </a:rPr>
              <a:t> </a:t>
            </a:r>
            <a:r>
              <a:rPr lang="en-US" spc="90" dirty="0" smtClean="0">
                <a:solidFill>
                  <a:srgbClr val="4C4D4F"/>
                </a:solidFill>
                <a:cs typeface="Muli"/>
              </a:rPr>
              <a:t>2020</a:t>
            </a:r>
          </a:p>
          <a:p>
            <a:pPr>
              <a:spcBef>
                <a:spcPts val="690"/>
              </a:spcBef>
            </a:pPr>
            <a:r>
              <a:rPr lang="en-US" spc="90" dirty="0" smtClean="0">
                <a:solidFill>
                  <a:srgbClr val="4C4D4F"/>
                </a:solidFill>
                <a:cs typeface="Muli"/>
              </a:rPr>
              <a:t>CERIC-ERIC, ELI, ESRF, ESS, ILL, XFEL.EU</a:t>
            </a:r>
            <a:endParaRPr lang="en-US" dirty="0">
              <a:cs typeface="Muli"/>
            </a:endParaRPr>
          </a:p>
        </p:txBody>
      </p:sp>
    </p:spTree>
    <p:extLst>
      <p:ext uri="{BB962C8B-B14F-4D97-AF65-F5344CB8AC3E}">
        <p14:creationId xmlns:p14="http://schemas.microsoft.com/office/powerpoint/2010/main" val="343687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457200" y="260648"/>
            <a:ext cx="11543456" cy="1103784"/>
          </a:xfrm>
        </p:spPr>
        <p:txBody>
          <a:bodyPr/>
          <a:lstStyle/>
          <a:p>
            <a:r>
              <a:rPr lang="en-US" dirty="0" smtClean="0"/>
              <a:t>Task 7.2</a:t>
            </a:r>
            <a:br>
              <a:rPr lang="en-US" dirty="0" smtClean="0"/>
            </a:br>
            <a:r>
              <a:rPr lang="en-US" dirty="0" smtClean="0"/>
              <a:t>Metrics </a:t>
            </a:r>
            <a:r>
              <a:rPr lang="en-US" dirty="0"/>
              <a:t>and cost for the Photon and Neutron community EOSC </a:t>
            </a:r>
          </a:p>
        </p:txBody>
      </p:sp>
      <p:graphicFrame>
        <p:nvGraphicFramePr>
          <p:cNvPr id="2" name="Diagram 1"/>
          <p:cNvGraphicFramePr/>
          <p:nvPr>
            <p:extLst>
              <p:ext uri="{D42A27DB-BD31-4B8C-83A1-F6EECF244321}">
                <p14:modId xmlns:p14="http://schemas.microsoft.com/office/powerpoint/2010/main" val="1837216315"/>
              </p:ext>
            </p:extLst>
          </p:nvPr>
        </p:nvGraphicFramePr>
        <p:xfrm>
          <a:off x="263352" y="1436440"/>
          <a:ext cx="4968552" cy="4656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079776" y="1556792"/>
            <a:ext cx="7776864" cy="4493538"/>
          </a:xfrm>
          <a:prstGeom prst="rect">
            <a:avLst/>
          </a:prstGeom>
          <a:noFill/>
        </p:spPr>
        <p:txBody>
          <a:bodyPr wrap="square" rtlCol="0">
            <a:spAutoFit/>
          </a:bodyPr>
          <a:lstStyle/>
          <a:p>
            <a:pPr marL="342900" indent="-342900">
              <a:buFont typeface="Arial" charset="0"/>
              <a:buChar char="•"/>
            </a:pPr>
            <a:r>
              <a:rPr lang="en-US" sz="2200" dirty="0" smtClean="0"/>
              <a:t>Collect incurred costs for the existing infrastructure and services</a:t>
            </a:r>
          </a:p>
          <a:p>
            <a:pPr marL="342900" indent="-342900">
              <a:buFont typeface="Arial" charset="0"/>
              <a:buChar char="•"/>
            </a:pPr>
            <a:endParaRPr lang="en-US" sz="2200" dirty="0"/>
          </a:p>
          <a:p>
            <a:pPr marL="342900" indent="-342900">
              <a:buFont typeface="Arial" charset="0"/>
              <a:buChar char="•"/>
            </a:pPr>
            <a:r>
              <a:rPr lang="en-US" sz="2200" dirty="0" smtClean="0"/>
              <a:t>Estimate necessary expenditure until the end of the project</a:t>
            </a:r>
          </a:p>
          <a:p>
            <a:pPr marL="342900" indent="-342900">
              <a:buFont typeface="Arial" charset="0"/>
              <a:buChar char="•"/>
            </a:pPr>
            <a:endParaRPr lang="en-US" sz="2200" dirty="0"/>
          </a:p>
          <a:p>
            <a:pPr marL="342900" indent="-342900">
              <a:buFont typeface="Arial" charset="0"/>
              <a:buChar char="•"/>
            </a:pPr>
            <a:r>
              <a:rPr lang="en-US" sz="2200" dirty="0" err="1" smtClean="0"/>
              <a:t>Analyse</a:t>
            </a:r>
            <a:r>
              <a:rPr lang="en-US" sz="2200" dirty="0" smtClean="0"/>
              <a:t> the main components of cost for the different facilities</a:t>
            </a:r>
          </a:p>
          <a:p>
            <a:pPr marL="342900" indent="-342900">
              <a:buFont typeface="Arial" charset="0"/>
              <a:buChar char="•"/>
            </a:pPr>
            <a:endParaRPr lang="en-US" sz="2200" dirty="0"/>
          </a:p>
          <a:p>
            <a:pPr marL="342900" indent="-342900">
              <a:buFont typeface="Arial" charset="0"/>
              <a:buChar char="•"/>
            </a:pPr>
            <a:r>
              <a:rPr lang="en-US" sz="2200" dirty="0" smtClean="0"/>
              <a:t>Define the minimum level of services to be offered by RIs and costs related to the integration in the EOSC</a:t>
            </a:r>
          </a:p>
          <a:p>
            <a:pPr marL="342900" indent="-342900">
              <a:buFont typeface="Arial" charset="0"/>
              <a:buChar char="•"/>
            </a:pPr>
            <a:endParaRPr lang="en-US" sz="2200" dirty="0"/>
          </a:p>
          <a:p>
            <a:pPr marL="342900" indent="-342900">
              <a:buFont typeface="Arial" charset="0"/>
              <a:buChar char="•"/>
            </a:pPr>
            <a:r>
              <a:rPr lang="en-US" sz="2200" dirty="0" smtClean="0"/>
              <a:t>Identify metrics for added value and draft business plan</a:t>
            </a:r>
            <a:endParaRPr lang="en-US" sz="2200" dirty="0"/>
          </a:p>
        </p:txBody>
      </p:sp>
    </p:spTree>
    <p:extLst>
      <p:ext uri="{BB962C8B-B14F-4D97-AF65-F5344CB8AC3E}">
        <p14:creationId xmlns:p14="http://schemas.microsoft.com/office/powerpoint/2010/main" val="5092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4" name="Subtitle 3"/>
          <p:cNvSpPr>
            <a:spLocks noGrp="1"/>
          </p:cNvSpPr>
          <p:nvPr>
            <p:ph type="subTitle" idx="4"/>
          </p:nvPr>
        </p:nvSpPr>
        <p:spPr/>
        <p:txBody>
          <a:bodyPr/>
          <a:lstStyle/>
          <a:p>
            <a:r>
              <a:rPr lang="en-US" dirty="0" smtClean="0"/>
              <a:t>wp7</a:t>
            </a:r>
            <a:r>
              <a:rPr lang="en-US" dirty="0" smtClean="0"/>
              <a:t>@panosc.eu</a:t>
            </a:r>
            <a:endParaRPr lang="en-US" dirty="0"/>
          </a:p>
        </p:txBody>
      </p:sp>
    </p:spTree>
    <p:extLst>
      <p:ext uri="{BB962C8B-B14F-4D97-AF65-F5344CB8AC3E}">
        <p14:creationId xmlns:p14="http://schemas.microsoft.com/office/powerpoint/2010/main" val="8007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457200" y="381000"/>
            <a:ext cx="7310043" cy="365946"/>
          </a:xfrm>
        </p:spPr>
        <p:txBody>
          <a:bodyPr/>
          <a:lstStyle/>
          <a:p>
            <a:r>
              <a:rPr lang="en-US" dirty="0" smtClean="0"/>
              <a:t>Tasks</a:t>
            </a:r>
            <a:endParaRPr lang="en-US" dirty="0"/>
          </a:p>
        </p:txBody>
      </p:sp>
      <p:sp>
        <p:nvSpPr>
          <p:cNvPr id="6" name="Text Placeholder 8"/>
          <p:cNvSpPr>
            <a:spLocks noGrp="1"/>
          </p:cNvSpPr>
          <p:nvPr>
            <p:ph type="body" sz="quarter" idx="11"/>
          </p:nvPr>
        </p:nvSpPr>
        <p:spPr>
          <a:xfrm>
            <a:off x="263352" y="1916832"/>
            <a:ext cx="11737304" cy="2952328"/>
          </a:xfrm>
        </p:spPr>
        <p:txBody>
          <a:bodyPr numCol="2" spcCol="144000"/>
          <a:lstStyle/>
          <a:p>
            <a:pPr marL="0" indent="0" fontAlgn="t">
              <a:buNone/>
            </a:pPr>
            <a:r>
              <a:rPr lang="en-US" b="1" dirty="0" smtClean="0"/>
              <a:t>7.1 </a:t>
            </a:r>
            <a:r>
              <a:rPr lang="en-US" b="1" dirty="0"/>
              <a:t>- Stakeholders for the Photon and Neutron community </a:t>
            </a:r>
            <a:r>
              <a:rPr lang="en-US" b="1" dirty="0" smtClean="0"/>
              <a:t>EOSC </a:t>
            </a:r>
            <a:r>
              <a:rPr lang="mr-IN" b="1" dirty="0" smtClean="0"/>
              <a:t>–</a:t>
            </a:r>
            <a:r>
              <a:rPr lang="en-US" b="1" dirty="0" smtClean="0"/>
              <a:t> </a:t>
            </a:r>
            <a:r>
              <a:rPr lang="en-US" b="1" dirty="0" smtClean="0">
                <a:solidFill>
                  <a:srgbClr val="FF0000"/>
                </a:solidFill>
              </a:rPr>
              <a:t>closed</a:t>
            </a:r>
          </a:p>
          <a:p>
            <a:pPr marL="0" indent="0" fontAlgn="t">
              <a:buNone/>
            </a:pPr>
            <a:endParaRPr lang="en-US" b="1" dirty="0"/>
          </a:p>
          <a:p>
            <a:pPr marL="0" indent="0" fontAlgn="t">
              <a:buNone/>
            </a:pPr>
            <a:r>
              <a:rPr lang="en-US" b="1" dirty="0" smtClean="0"/>
              <a:t>7.2 </a:t>
            </a:r>
            <a:r>
              <a:rPr lang="en-US" b="1" dirty="0"/>
              <a:t>- Metrics and cost for the Photon and Neutron community </a:t>
            </a:r>
            <a:r>
              <a:rPr lang="en-US" b="1" dirty="0" smtClean="0"/>
              <a:t>EOSC </a:t>
            </a:r>
            <a:r>
              <a:rPr lang="mr-IN" b="1" dirty="0" smtClean="0"/>
              <a:t>–</a:t>
            </a:r>
            <a:r>
              <a:rPr lang="en-US" b="1" dirty="0" smtClean="0"/>
              <a:t> Nov 2021</a:t>
            </a:r>
          </a:p>
          <a:p>
            <a:pPr marL="0" indent="0" fontAlgn="t">
              <a:buNone/>
            </a:pPr>
            <a:endParaRPr lang="en-US" dirty="0"/>
          </a:p>
          <a:p>
            <a:pPr marL="0" indent="0" fontAlgn="t">
              <a:buNone/>
            </a:pPr>
            <a:r>
              <a:rPr lang="en-US" dirty="0" smtClean="0"/>
              <a:t>7.3 </a:t>
            </a:r>
            <a:r>
              <a:rPr lang="en-US" dirty="0"/>
              <a:t>- Business models for Photon and Neutron </a:t>
            </a:r>
            <a:r>
              <a:rPr lang="en-US" dirty="0" smtClean="0"/>
              <a:t>EOSC </a:t>
            </a:r>
            <a:r>
              <a:rPr lang="mr-IN" dirty="0" smtClean="0"/>
              <a:t>–</a:t>
            </a:r>
            <a:r>
              <a:rPr lang="en-US" dirty="0" smtClean="0"/>
              <a:t> May 2022</a:t>
            </a:r>
          </a:p>
          <a:p>
            <a:pPr marL="0" indent="0" fontAlgn="t">
              <a:buNone/>
            </a:pPr>
            <a:endParaRPr lang="en-US" dirty="0"/>
          </a:p>
          <a:p>
            <a:pPr marL="0" indent="0" fontAlgn="t">
              <a:buNone/>
            </a:pPr>
            <a:r>
              <a:rPr lang="en-US" dirty="0" smtClean="0"/>
              <a:t>7.4 </a:t>
            </a:r>
            <a:r>
              <a:rPr lang="en-US" dirty="0"/>
              <a:t>- Sustainability plan for the Photon and Neutron </a:t>
            </a:r>
            <a:r>
              <a:rPr lang="en-US" dirty="0" smtClean="0"/>
              <a:t>EOSC </a:t>
            </a:r>
            <a:r>
              <a:rPr lang="mr-IN" dirty="0" smtClean="0"/>
              <a:t>–</a:t>
            </a:r>
            <a:r>
              <a:rPr lang="en-US" dirty="0" smtClean="0"/>
              <a:t> November 2022</a:t>
            </a:r>
            <a:endParaRPr lang="en-US" dirty="0"/>
          </a:p>
        </p:txBody>
      </p:sp>
    </p:spTree>
    <p:extLst>
      <p:ext uri="{BB962C8B-B14F-4D97-AF65-F5344CB8AC3E}">
        <p14:creationId xmlns:p14="http://schemas.microsoft.com/office/powerpoint/2010/main" val="344121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2816" y="116632"/>
            <a:ext cx="11737304" cy="1296144"/>
          </a:xfrm>
        </p:spPr>
        <p:txBody>
          <a:bodyPr/>
          <a:lstStyle/>
          <a:p>
            <a:r>
              <a:rPr lang="en-US" dirty="0" smtClean="0"/>
              <a:t>Task 7.1</a:t>
            </a:r>
            <a:br>
              <a:rPr lang="en-US" dirty="0" smtClean="0"/>
            </a:br>
            <a:r>
              <a:rPr lang="en-US" dirty="0" smtClean="0"/>
              <a:t>Stakeholders </a:t>
            </a:r>
            <a:r>
              <a:rPr lang="en-US" dirty="0"/>
              <a:t>for the Photon and Neutron community </a:t>
            </a:r>
            <a:r>
              <a:rPr lang="en-US" dirty="0" smtClean="0"/>
              <a:t>EOSC</a:t>
            </a:r>
            <a:endParaRPr lang="en-US" dirty="0"/>
          </a:p>
        </p:txBody>
      </p:sp>
      <p:sp>
        <p:nvSpPr>
          <p:cNvPr id="9" name="Text Placeholder 8"/>
          <p:cNvSpPr>
            <a:spLocks noGrp="1"/>
          </p:cNvSpPr>
          <p:nvPr>
            <p:ph type="body" sz="quarter" idx="11"/>
          </p:nvPr>
        </p:nvSpPr>
        <p:spPr>
          <a:xfrm>
            <a:off x="4463372" y="2204864"/>
            <a:ext cx="7503891" cy="3240360"/>
          </a:xfrm>
        </p:spPr>
        <p:txBody>
          <a:bodyPr numCol="1"/>
          <a:lstStyle/>
          <a:p>
            <a:pPr marL="0" indent="0" fontAlgn="t">
              <a:buNone/>
            </a:pPr>
            <a:r>
              <a:rPr lang="en-US" dirty="0" smtClean="0"/>
              <a:t>Definition </a:t>
            </a:r>
            <a:r>
              <a:rPr lang="en-US" dirty="0"/>
              <a:t>of a database of </a:t>
            </a:r>
            <a:r>
              <a:rPr lang="en-US" dirty="0" smtClean="0"/>
              <a:t>stakeholders. </a:t>
            </a:r>
            <a:r>
              <a:rPr lang="en-US" dirty="0"/>
              <a:t>The stakeholders will be involved in surveys during project execution in order to collect their important feedback. Meetings with stakeholders will be </a:t>
            </a:r>
            <a:r>
              <a:rPr lang="en-US" dirty="0" err="1"/>
              <a:t>organised</a:t>
            </a:r>
            <a:r>
              <a:rPr lang="en-US" dirty="0"/>
              <a:t> to facilitate interactions with the community and possibly other cluster projects in conjunction with other meetings and as part of events related to WP8 and WP9.</a:t>
            </a:r>
          </a:p>
          <a:p>
            <a:pPr marL="98425" indent="0" fontAlgn="t">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16" y="1214503"/>
            <a:ext cx="3896960" cy="5643497"/>
          </a:xfrm>
          <a:prstGeom prst="rect">
            <a:avLst/>
          </a:prstGeom>
        </p:spPr>
      </p:pic>
    </p:spTree>
    <p:extLst>
      <p:ext uri="{BB962C8B-B14F-4D97-AF65-F5344CB8AC3E}">
        <p14:creationId xmlns:p14="http://schemas.microsoft.com/office/powerpoint/2010/main" val="19565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57200" y="381000"/>
            <a:ext cx="8303096" cy="446276"/>
          </a:xfrm>
        </p:spPr>
        <p:txBody>
          <a:bodyPr>
            <a:normAutofit/>
          </a:bodyPr>
          <a:lstStyle/>
          <a:p>
            <a:r>
              <a:rPr lang="en-US" smtClean="0"/>
              <a:t>Stakeholders </a:t>
            </a:r>
            <a:r>
              <a:rPr lang="en-US" smtClean="0"/>
              <a:t>identification: </a:t>
            </a:r>
            <a:r>
              <a:rPr lang="en-US" dirty="0" smtClean="0"/>
              <a:t>methodology</a:t>
            </a:r>
            <a:endParaRPr lang="en-US" dirty="0"/>
          </a:p>
        </p:txBody>
      </p:sp>
      <p:sp>
        <p:nvSpPr>
          <p:cNvPr id="2" name="Oval 1"/>
          <p:cNvSpPr/>
          <p:nvPr/>
        </p:nvSpPr>
        <p:spPr>
          <a:xfrm>
            <a:off x="4446336" y="4722012"/>
            <a:ext cx="2448272" cy="1224136"/>
          </a:xfrm>
          <a:prstGeom prst="ellipse">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b="1"/>
              <a:t>Research funding </a:t>
            </a:r>
            <a:r>
              <a:rPr lang="en-GB" b="1" smtClean="0"/>
              <a:t>organisations</a:t>
            </a:r>
            <a:endParaRPr lang="en-GB" b="1"/>
          </a:p>
        </p:txBody>
      </p:sp>
      <p:sp>
        <p:nvSpPr>
          <p:cNvPr id="7" name="Oval 6"/>
          <p:cNvSpPr/>
          <p:nvPr/>
        </p:nvSpPr>
        <p:spPr>
          <a:xfrm>
            <a:off x="4758236" y="3072907"/>
            <a:ext cx="1797001" cy="8779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err="1" smtClean="0"/>
              <a:t>PaNOSC</a:t>
            </a:r>
            <a:endParaRPr lang="en-US" b="1" dirty="0"/>
          </a:p>
        </p:txBody>
      </p:sp>
      <p:sp>
        <p:nvSpPr>
          <p:cNvPr id="9" name="Oval 8"/>
          <p:cNvSpPr/>
          <p:nvPr/>
        </p:nvSpPr>
        <p:spPr>
          <a:xfrm>
            <a:off x="4256772" y="1077635"/>
            <a:ext cx="2799928" cy="122413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a:t>Users, Research Communities and </a:t>
            </a:r>
            <a:r>
              <a:rPr lang="en-GB" b="1" smtClean="0"/>
              <a:t>Institutions</a:t>
            </a:r>
            <a:endParaRPr lang="en-GB" b="1"/>
          </a:p>
        </p:txBody>
      </p:sp>
      <p:sp>
        <p:nvSpPr>
          <p:cNvPr id="13" name="Oval 12"/>
          <p:cNvSpPr/>
          <p:nvPr/>
        </p:nvSpPr>
        <p:spPr>
          <a:xfrm>
            <a:off x="7767243" y="3109259"/>
            <a:ext cx="2866752" cy="828350"/>
          </a:xfrm>
          <a:prstGeom prst="ellipse">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e-Infrastructures </a:t>
            </a:r>
          </a:p>
        </p:txBody>
      </p:sp>
      <p:sp>
        <p:nvSpPr>
          <p:cNvPr id="14" name="Oval 13"/>
          <p:cNvSpPr/>
          <p:nvPr/>
        </p:nvSpPr>
        <p:spPr>
          <a:xfrm>
            <a:off x="7290017" y="4335577"/>
            <a:ext cx="1743539" cy="1004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r>
              <a:rPr lang="en-GB" b="1" dirty="0"/>
              <a:t>Cloud providers</a:t>
            </a:r>
          </a:p>
        </p:txBody>
      </p:sp>
      <p:sp>
        <p:nvSpPr>
          <p:cNvPr id="15" name="Oval 14"/>
          <p:cNvSpPr/>
          <p:nvPr/>
        </p:nvSpPr>
        <p:spPr>
          <a:xfrm>
            <a:off x="2168637" y="4311342"/>
            <a:ext cx="1584914" cy="82932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r>
              <a:rPr lang="en-GB" b="1" dirty="0" smtClean="0"/>
              <a:t>Policy makers</a:t>
            </a:r>
            <a:endParaRPr lang="en-GB" b="1" dirty="0"/>
          </a:p>
        </p:txBody>
      </p:sp>
      <p:sp>
        <p:nvSpPr>
          <p:cNvPr id="19" name="Oval 18"/>
          <p:cNvSpPr/>
          <p:nvPr/>
        </p:nvSpPr>
        <p:spPr>
          <a:xfrm>
            <a:off x="1005071" y="3072907"/>
            <a:ext cx="2846234" cy="901054"/>
          </a:xfrm>
          <a:prstGeom prst="ellipse">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Data/ Research Initiatives</a:t>
            </a:r>
          </a:p>
        </p:txBody>
      </p:sp>
      <p:cxnSp>
        <p:nvCxnSpPr>
          <p:cNvPr id="11" name="Straight Arrow Connector 10"/>
          <p:cNvCxnSpPr>
            <a:stCxn id="9" idx="4"/>
          </p:cNvCxnSpPr>
          <p:nvPr/>
        </p:nvCxnSpPr>
        <p:spPr>
          <a:xfrm>
            <a:off x="5656736" y="2301771"/>
            <a:ext cx="0" cy="766800"/>
          </a:xfrm>
          <a:prstGeom prst="straightConnector1">
            <a:avLst/>
          </a:prstGeom>
          <a:ln w="254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endCxn id="7" idx="7"/>
          </p:cNvCxnSpPr>
          <p:nvPr/>
        </p:nvCxnSpPr>
        <p:spPr>
          <a:xfrm flipH="1">
            <a:off x="6292072" y="2089313"/>
            <a:ext cx="1484937" cy="111217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2"/>
            <a:endCxn id="7" idx="6"/>
          </p:cNvCxnSpPr>
          <p:nvPr/>
        </p:nvCxnSpPr>
        <p:spPr>
          <a:xfrm flipH="1" flipV="1">
            <a:off x="6555237" y="3511892"/>
            <a:ext cx="1212006" cy="11542"/>
          </a:xfrm>
          <a:prstGeom prst="straightConnector1">
            <a:avLst/>
          </a:prstGeom>
          <a:ln w="254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1"/>
            <a:endCxn id="7" idx="5"/>
          </p:cNvCxnSpPr>
          <p:nvPr/>
        </p:nvCxnSpPr>
        <p:spPr>
          <a:xfrm flipH="1" flipV="1">
            <a:off x="6292072" y="3822300"/>
            <a:ext cx="1253280" cy="660453"/>
          </a:xfrm>
          <a:prstGeom prst="straightConnector1">
            <a:avLst/>
          </a:prstGeom>
          <a:ln w="254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a:stCxn id="2" idx="0"/>
            <a:endCxn id="7" idx="4"/>
          </p:cNvCxnSpPr>
          <p:nvPr/>
        </p:nvCxnSpPr>
        <p:spPr>
          <a:xfrm flipH="1" flipV="1">
            <a:off x="5656737" y="3950876"/>
            <a:ext cx="13735" cy="771136"/>
          </a:xfrm>
          <a:prstGeom prst="straightConnector1">
            <a:avLst/>
          </a:prstGeom>
          <a:ln w="254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6"/>
            <a:endCxn id="7" idx="3"/>
          </p:cNvCxnSpPr>
          <p:nvPr/>
        </p:nvCxnSpPr>
        <p:spPr>
          <a:xfrm flipV="1">
            <a:off x="3753551" y="3822300"/>
            <a:ext cx="1267850" cy="90370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6"/>
            <a:endCxn id="7" idx="2"/>
          </p:cNvCxnSpPr>
          <p:nvPr/>
        </p:nvCxnSpPr>
        <p:spPr>
          <a:xfrm flipV="1">
            <a:off x="3851305" y="3511892"/>
            <a:ext cx="906931" cy="11542"/>
          </a:xfrm>
          <a:prstGeom prst="straightConnector1">
            <a:avLst/>
          </a:prstGeom>
          <a:ln w="254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7" idx="1"/>
          </p:cNvCxnSpPr>
          <p:nvPr/>
        </p:nvCxnSpPr>
        <p:spPr>
          <a:xfrm>
            <a:off x="3669301" y="2126973"/>
            <a:ext cx="1352100" cy="10800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257692" y="4960904"/>
            <a:ext cx="1742964" cy="954107"/>
          </a:xfrm>
          <a:prstGeom prst="rect">
            <a:avLst/>
          </a:prstGeom>
          <a:noFill/>
        </p:spPr>
        <p:txBody>
          <a:bodyPr wrap="square" rtlCol="0">
            <a:spAutoFit/>
          </a:bodyPr>
          <a:lstStyle/>
          <a:p>
            <a:r>
              <a:rPr lang="en-US" sz="1400" dirty="0" smtClean="0"/>
              <a:t>For the full list of stakeholders categories, please see D7.1</a:t>
            </a:r>
            <a:endParaRPr lang="en-US" sz="1400" dirty="0"/>
          </a:p>
        </p:txBody>
      </p:sp>
      <p:sp>
        <p:nvSpPr>
          <p:cNvPr id="59" name="Oval 58"/>
          <p:cNvSpPr/>
          <p:nvPr/>
        </p:nvSpPr>
        <p:spPr>
          <a:xfrm>
            <a:off x="1221029" y="1514905"/>
            <a:ext cx="2448272" cy="12241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a:t>RIs shareholders and funding </a:t>
            </a:r>
            <a:r>
              <a:rPr lang="en-GB" b="1" smtClean="0"/>
              <a:t>bodies</a:t>
            </a:r>
            <a:endParaRPr lang="en-GB" b="1"/>
          </a:p>
        </p:txBody>
      </p:sp>
      <p:sp>
        <p:nvSpPr>
          <p:cNvPr id="60" name="Oval 59"/>
          <p:cNvSpPr/>
          <p:nvPr/>
        </p:nvSpPr>
        <p:spPr>
          <a:xfrm>
            <a:off x="7687269" y="1487155"/>
            <a:ext cx="2448272" cy="12241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European projects related to the EOSC</a:t>
            </a:r>
          </a:p>
        </p:txBody>
      </p:sp>
    </p:spTree>
    <p:extLst>
      <p:ext uri="{BB962C8B-B14F-4D97-AF65-F5344CB8AC3E}">
        <p14:creationId xmlns:p14="http://schemas.microsoft.com/office/powerpoint/2010/main" val="2037492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Stakeholders </a:t>
            </a:r>
            <a:r>
              <a:rPr lang="en-US" dirty="0" smtClean="0"/>
              <a:t>list (some examples)</a:t>
            </a:r>
            <a:endParaRPr lang="en-US" dirty="0"/>
          </a:p>
        </p:txBody>
      </p:sp>
      <p:sp>
        <p:nvSpPr>
          <p:cNvPr id="2" name="Oval 1"/>
          <p:cNvSpPr/>
          <p:nvPr/>
        </p:nvSpPr>
        <p:spPr>
          <a:xfrm>
            <a:off x="4432600" y="4656306"/>
            <a:ext cx="2448272" cy="1224136"/>
          </a:xfrm>
          <a:prstGeom prst="ellipse">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b="1" dirty="0"/>
              <a:t>European projects related to the EOSC</a:t>
            </a:r>
          </a:p>
        </p:txBody>
      </p:sp>
      <p:sp>
        <p:nvSpPr>
          <p:cNvPr id="7" name="Oval 6"/>
          <p:cNvSpPr/>
          <p:nvPr/>
        </p:nvSpPr>
        <p:spPr>
          <a:xfrm>
            <a:off x="4758236" y="3072907"/>
            <a:ext cx="1797001" cy="87796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err="1" smtClean="0"/>
              <a:t>PaNOSC</a:t>
            </a:r>
            <a:endParaRPr lang="en-US" b="1" dirty="0"/>
          </a:p>
        </p:txBody>
      </p:sp>
      <p:sp>
        <p:nvSpPr>
          <p:cNvPr id="9" name="Oval 8"/>
          <p:cNvSpPr/>
          <p:nvPr/>
        </p:nvSpPr>
        <p:spPr>
          <a:xfrm>
            <a:off x="4256772" y="1143341"/>
            <a:ext cx="2799928" cy="122413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a:t>Users, Research Communities and </a:t>
            </a:r>
            <a:r>
              <a:rPr lang="en-GB" b="1" smtClean="0"/>
              <a:t>Institutions</a:t>
            </a:r>
            <a:endParaRPr lang="en-GB" b="1"/>
          </a:p>
        </p:txBody>
      </p:sp>
      <p:sp>
        <p:nvSpPr>
          <p:cNvPr id="13" name="Oval 12"/>
          <p:cNvSpPr/>
          <p:nvPr/>
        </p:nvSpPr>
        <p:spPr>
          <a:xfrm>
            <a:off x="7056700" y="3097716"/>
            <a:ext cx="2924888" cy="828350"/>
          </a:xfrm>
          <a:prstGeom prst="ellipse">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dirty="0"/>
              <a:t>e-Infrastructures </a:t>
            </a:r>
          </a:p>
        </p:txBody>
      </p:sp>
      <p:sp>
        <p:nvSpPr>
          <p:cNvPr id="19" name="Oval 18"/>
          <p:cNvSpPr/>
          <p:nvPr/>
        </p:nvSpPr>
        <p:spPr>
          <a:xfrm>
            <a:off x="1605243" y="3053686"/>
            <a:ext cx="2651529" cy="901054"/>
          </a:xfrm>
          <a:prstGeom prst="ellipse">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GB" b="1"/>
              <a:t>Data/ Research Initiatives</a:t>
            </a:r>
            <a:endParaRPr lang="en-GB" b="1" dirty="0"/>
          </a:p>
        </p:txBody>
      </p:sp>
      <p:cxnSp>
        <p:nvCxnSpPr>
          <p:cNvPr id="11" name="Straight Arrow Connector 10"/>
          <p:cNvCxnSpPr>
            <a:stCxn id="9" idx="4"/>
          </p:cNvCxnSpPr>
          <p:nvPr/>
        </p:nvCxnSpPr>
        <p:spPr>
          <a:xfrm>
            <a:off x="5656736" y="2367477"/>
            <a:ext cx="0" cy="766800"/>
          </a:xfrm>
          <a:prstGeom prst="straightConnector1">
            <a:avLst/>
          </a:prstGeom>
          <a:ln w="254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a:stCxn id="13" idx="2"/>
            <a:endCxn id="7" idx="6"/>
          </p:cNvCxnSpPr>
          <p:nvPr/>
        </p:nvCxnSpPr>
        <p:spPr>
          <a:xfrm flipH="1">
            <a:off x="6555237" y="3511891"/>
            <a:ext cx="501463" cy="1"/>
          </a:xfrm>
          <a:prstGeom prst="straightConnector1">
            <a:avLst/>
          </a:prstGeom>
          <a:ln w="254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 idx="0"/>
            <a:endCxn id="7" idx="4"/>
          </p:cNvCxnSpPr>
          <p:nvPr/>
        </p:nvCxnSpPr>
        <p:spPr>
          <a:xfrm flipV="1">
            <a:off x="5656736" y="3950876"/>
            <a:ext cx="1" cy="705430"/>
          </a:xfrm>
          <a:prstGeom prst="straightConnector1">
            <a:avLst/>
          </a:prstGeom>
          <a:ln w="254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6"/>
            <a:endCxn id="7" idx="2"/>
          </p:cNvCxnSpPr>
          <p:nvPr/>
        </p:nvCxnSpPr>
        <p:spPr>
          <a:xfrm>
            <a:off x="4256772" y="3504213"/>
            <a:ext cx="501464" cy="7679"/>
          </a:xfrm>
          <a:prstGeom prst="straightConnector1">
            <a:avLst/>
          </a:prstGeom>
          <a:ln w="254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257692" y="4960904"/>
            <a:ext cx="1742964" cy="738664"/>
          </a:xfrm>
          <a:prstGeom prst="rect">
            <a:avLst/>
          </a:prstGeom>
          <a:noFill/>
        </p:spPr>
        <p:txBody>
          <a:bodyPr wrap="square" rtlCol="0">
            <a:spAutoFit/>
          </a:bodyPr>
          <a:lstStyle/>
          <a:p>
            <a:r>
              <a:rPr lang="en-US" sz="1400" dirty="0" smtClean="0"/>
              <a:t>For the full list of stakeholders, please see D7.1</a:t>
            </a:r>
            <a:endParaRPr lang="en-US" sz="1400" dirty="0"/>
          </a:p>
        </p:txBody>
      </p:sp>
      <p:sp>
        <p:nvSpPr>
          <p:cNvPr id="4" name="Rectangle 3"/>
          <p:cNvSpPr/>
          <p:nvPr/>
        </p:nvSpPr>
        <p:spPr>
          <a:xfrm>
            <a:off x="7539755" y="827276"/>
            <a:ext cx="2258952" cy="1477328"/>
          </a:xfrm>
          <a:prstGeom prst="rect">
            <a:avLst/>
          </a:prstGeom>
        </p:spPr>
        <p:txBody>
          <a:bodyPr wrap="none">
            <a:spAutoFit/>
          </a:bodyPr>
          <a:lstStyle/>
          <a:p>
            <a:r>
              <a:rPr lang="en-US" dirty="0">
                <a:latin typeface="Muli" charset="0"/>
                <a:ea typeface="Verdana" charset="0"/>
                <a:cs typeface="Verdana" charset="0"/>
              </a:rPr>
              <a:t>Project </a:t>
            </a:r>
            <a:r>
              <a:rPr lang="en-US" dirty="0" smtClean="0">
                <a:latin typeface="Muli" charset="0"/>
                <a:ea typeface="Verdana" charset="0"/>
                <a:cs typeface="Verdana" charset="0"/>
              </a:rPr>
              <a:t>Partners</a:t>
            </a:r>
          </a:p>
          <a:p>
            <a:r>
              <a:rPr lang="en-US" dirty="0" err="1"/>
              <a:t>PaN</a:t>
            </a:r>
            <a:r>
              <a:rPr lang="en-US" dirty="0"/>
              <a:t> Community</a:t>
            </a:r>
            <a:r>
              <a:rPr lang="en-GB" dirty="0"/>
              <a:t> </a:t>
            </a:r>
            <a:endParaRPr lang="en-GB" dirty="0" smtClean="0"/>
          </a:p>
          <a:p>
            <a:r>
              <a:rPr lang="en-US" dirty="0"/>
              <a:t>Users communities</a:t>
            </a:r>
            <a:r>
              <a:rPr lang="en-GB" dirty="0"/>
              <a:t> </a:t>
            </a:r>
            <a:endParaRPr lang="en-GB" dirty="0" smtClean="0"/>
          </a:p>
          <a:p>
            <a:r>
              <a:rPr lang="en-US" dirty="0"/>
              <a:t>Managers of </a:t>
            </a:r>
            <a:r>
              <a:rPr lang="en-US" dirty="0" err="1" smtClean="0"/>
              <a:t>Ris</a:t>
            </a:r>
            <a:endParaRPr lang="en-US" dirty="0" smtClean="0"/>
          </a:p>
          <a:p>
            <a:r>
              <a:rPr lang="en-US" dirty="0" smtClean="0"/>
              <a:t>RDA</a:t>
            </a:r>
            <a:endParaRPr lang="en-US" dirty="0"/>
          </a:p>
        </p:txBody>
      </p:sp>
      <p:sp>
        <p:nvSpPr>
          <p:cNvPr id="18" name="Rectangle 17"/>
          <p:cNvSpPr/>
          <p:nvPr/>
        </p:nvSpPr>
        <p:spPr>
          <a:xfrm>
            <a:off x="10095073" y="3132775"/>
            <a:ext cx="1814920" cy="646331"/>
          </a:xfrm>
          <a:prstGeom prst="rect">
            <a:avLst/>
          </a:prstGeom>
        </p:spPr>
        <p:txBody>
          <a:bodyPr wrap="none">
            <a:spAutoFit/>
          </a:bodyPr>
          <a:lstStyle/>
          <a:p>
            <a:r>
              <a:rPr lang="en-GB" dirty="0">
                <a:latin typeface="Muli" charset="0"/>
                <a:ea typeface="Verdana" charset="0"/>
                <a:cs typeface="Verdana" charset="0"/>
              </a:rPr>
              <a:t>EGI </a:t>
            </a:r>
            <a:r>
              <a:rPr lang="en-GB" dirty="0" smtClean="0">
                <a:latin typeface="Muli" charset="0"/>
                <a:ea typeface="Verdana" charset="0"/>
                <a:cs typeface="Verdana" charset="0"/>
              </a:rPr>
              <a:t>Foundation</a:t>
            </a:r>
          </a:p>
          <a:p>
            <a:r>
              <a:rPr lang="en-GB" dirty="0"/>
              <a:t>GÉANT </a:t>
            </a:r>
            <a:r>
              <a:rPr lang="en-GB" dirty="0" smtClean="0"/>
              <a:t> </a:t>
            </a:r>
            <a:endParaRPr lang="en-US" dirty="0"/>
          </a:p>
        </p:txBody>
      </p:sp>
      <p:sp>
        <p:nvSpPr>
          <p:cNvPr id="31" name="Rectangle 30"/>
          <p:cNvSpPr/>
          <p:nvPr/>
        </p:nvSpPr>
        <p:spPr>
          <a:xfrm>
            <a:off x="7312173" y="4945208"/>
            <a:ext cx="2523448" cy="646331"/>
          </a:xfrm>
          <a:prstGeom prst="rect">
            <a:avLst/>
          </a:prstGeom>
        </p:spPr>
        <p:txBody>
          <a:bodyPr wrap="none">
            <a:spAutoFit/>
          </a:bodyPr>
          <a:lstStyle/>
          <a:p>
            <a:r>
              <a:rPr lang="en-GB" dirty="0" smtClean="0">
                <a:latin typeface="Muli" charset="0"/>
                <a:ea typeface="Verdana" charset="0"/>
                <a:cs typeface="Verdana" charset="0"/>
              </a:rPr>
              <a:t>EOSC Hub</a:t>
            </a:r>
          </a:p>
          <a:p>
            <a:r>
              <a:rPr lang="en-GB" dirty="0" smtClean="0"/>
              <a:t>ESFRI Cluster projects</a:t>
            </a:r>
          </a:p>
        </p:txBody>
      </p:sp>
      <p:sp>
        <p:nvSpPr>
          <p:cNvPr id="32" name="Rectangle 31"/>
          <p:cNvSpPr/>
          <p:nvPr/>
        </p:nvSpPr>
        <p:spPr>
          <a:xfrm>
            <a:off x="113485" y="3042548"/>
            <a:ext cx="1491758" cy="1200329"/>
          </a:xfrm>
          <a:prstGeom prst="rect">
            <a:avLst/>
          </a:prstGeom>
        </p:spPr>
        <p:txBody>
          <a:bodyPr wrap="square">
            <a:spAutoFit/>
          </a:bodyPr>
          <a:lstStyle/>
          <a:p>
            <a:r>
              <a:rPr lang="en-GB" dirty="0">
                <a:latin typeface="Muli" charset="0"/>
                <a:ea typeface="Verdana" charset="0"/>
                <a:cs typeface="Verdana" charset="0"/>
              </a:rPr>
              <a:t>GO </a:t>
            </a:r>
            <a:r>
              <a:rPr lang="en-GB" dirty="0" smtClean="0">
                <a:latin typeface="Muli" charset="0"/>
                <a:ea typeface="Verdana" charset="0"/>
                <a:cs typeface="Verdana" charset="0"/>
              </a:rPr>
              <a:t>FAIR</a:t>
            </a:r>
            <a:r>
              <a:rPr lang="en-GB" dirty="0">
                <a:latin typeface="Muli" charset="0"/>
                <a:ea typeface="Verdana" charset="0"/>
                <a:cs typeface="Verdana" charset="0"/>
              </a:rPr>
              <a:t/>
            </a:r>
            <a:br>
              <a:rPr lang="en-GB" dirty="0">
                <a:latin typeface="Muli" charset="0"/>
                <a:ea typeface="Verdana" charset="0"/>
                <a:cs typeface="Verdana" charset="0"/>
              </a:rPr>
            </a:br>
            <a:r>
              <a:rPr lang="en-GB" dirty="0">
                <a:latin typeface="Muli" charset="0"/>
                <a:ea typeface="Verdana" charset="0"/>
                <a:cs typeface="Verdana" charset="0"/>
              </a:rPr>
              <a:t>FORCE </a:t>
            </a:r>
            <a:r>
              <a:rPr lang="en-GB" dirty="0" smtClean="0">
                <a:latin typeface="Muli" charset="0"/>
                <a:ea typeface="Verdana" charset="0"/>
                <a:cs typeface="Verdana" charset="0"/>
              </a:rPr>
              <a:t>11</a:t>
            </a:r>
            <a:r>
              <a:rPr lang="en-GB" dirty="0">
                <a:latin typeface="Muli" charset="0"/>
                <a:ea typeface="Verdana" charset="0"/>
                <a:cs typeface="Verdana" charset="0"/>
              </a:rPr>
              <a:t/>
            </a:r>
            <a:br>
              <a:rPr lang="en-GB" dirty="0">
                <a:latin typeface="Muli" charset="0"/>
                <a:ea typeface="Verdana" charset="0"/>
                <a:cs typeface="Verdana" charset="0"/>
              </a:rPr>
            </a:br>
            <a:r>
              <a:rPr lang="en-GB" dirty="0" err="1" smtClean="0">
                <a:latin typeface="Muli" charset="0"/>
                <a:ea typeface="Verdana" charset="0"/>
                <a:cs typeface="Verdana" charset="0"/>
              </a:rPr>
              <a:t>OpenAIRE</a:t>
            </a:r>
            <a:endParaRPr lang="en-GB" dirty="0" smtClean="0">
              <a:latin typeface="Muli" charset="0"/>
              <a:ea typeface="Verdana" charset="0"/>
              <a:cs typeface="Verdana" charset="0"/>
            </a:endParaRPr>
          </a:p>
          <a:p>
            <a:r>
              <a:rPr lang="en-GB" dirty="0" err="1"/>
              <a:t>FAIRsFAIR</a:t>
            </a:r>
            <a:r>
              <a:rPr lang="en-GB" dirty="0"/>
              <a:t> </a:t>
            </a:r>
            <a:endParaRPr lang="en-GB" dirty="0" smtClean="0">
              <a:latin typeface="Muli" charset="0"/>
              <a:ea typeface="Verdana" charset="0"/>
              <a:cs typeface="Verdana" charset="0"/>
            </a:endParaRPr>
          </a:p>
        </p:txBody>
      </p:sp>
    </p:spTree>
    <p:extLst>
      <p:ext uri="{BB962C8B-B14F-4D97-AF65-F5344CB8AC3E}">
        <p14:creationId xmlns:p14="http://schemas.microsoft.com/office/powerpoint/2010/main" val="1340003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81000"/>
            <a:ext cx="11255424" cy="887760"/>
          </a:xfrm>
        </p:spPr>
        <p:txBody>
          <a:bodyPr/>
          <a:lstStyle/>
          <a:p>
            <a:r>
              <a:rPr lang="en-US" dirty="0" smtClean="0"/>
              <a:t>Task </a:t>
            </a:r>
            <a:r>
              <a:rPr lang="en-US" dirty="0"/>
              <a:t>7</a:t>
            </a:r>
            <a:r>
              <a:rPr lang="en-US" dirty="0" smtClean="0"/>
              <a:t>.1 </a:t>
            </a:r>
            <a:br>
              <a:rPr lang="en-US" dirty="0" smtClean="0"/>
            </a:br>
            <a:r>
              <a:rPr lang="en-US" dirty="0" smtClean="0"/>
              <a:t>Stakeholders </a:t>
            </a:r>
            <a:r>
              <a:rPr lang="en-US" dirty="0"/>
              <a:t>for the Photon and Neutron community EOSC </a:t>
            </a:r>
          </a:p>
        </p:txBody>
      </p:sp>
      <p:sp>
        <p:nvSpPr>
          <p:cNvPr id="9" name="Text Placeholder 8"/>
          <p:cNvSpPr>
            <a:spLocks noGrp="1"/>
          </p:cNvSpPr>
          <p:nvPr>
            <p:ph type="body" sz="quarter" idx="11"/>
          </p:nvPr>
        </p:nvSpPr>
        <p:spPr>
          <a:xfrm>
            <a:off x="263352" y="1412776"/>
            <a:ext cx="11449272" cy="792088"/>
          </a:xfrm>
        </p:spPr>
        <p:txBody>
          <a:bodyPr/>
          <a:lstStyle/>
          <a:p>
            <a:pPr marL="0" indent="0" fontAlgn="t">
              <a:buNone/>
            </a:pPr>
            <a:r>
              <a:rPr lang="en-US" smtClean="0"/>
              <a:t>Continuous </a:t>
            </a:r>
            <a:r>
              <a:rPr lang="en-US" dirty="0" smtClean="0"/>
              <a:t>interaction with stakeholders through active participation in events and consultations</a:t>
            </a:r>
          </a:p>
        </p:txBody>
      </p:sp>
      <p:sp>
        <p:nvSpPr>
          <p:cNvPr id="4" name="Text Placeholder 8"/>
          <p:cNvSpPr>
            <a:spLocks noGrp="1"/>
          </p:cNvSpPr>
          <p:nvPr>
            <p:ph type="body" sz="quarter" idx="11"/>
          </p:nvPr>
        </p:nvSpPr>
        <p:spPr>
          <a:xfrm>
            <a:off x="263352" y="2708920"/>
            <a:ext cx="11737303" cy="4072488"/>
          </a:xfrm>
        </p:spPr>
        <p:txBody>
          <a:bodyPr numCol="2" spcCol="180000"/>
          <a:lstStyle/>
          <a:p>
            <a:pPr marL="0" indent="0">
              <a:buNone/>
            </a:pPr>
            <a:r>
              <a:rPr lang="en-US" b="1" dirty="0" smtClean="0"/>
              <a:t>EOSC </a:t>
            </a:r>
            <a:r>
              <a:rPr lang="en-US" b="1" dirty="0"/>
              <a:t>consultation events, </a:t>
            </a:r>
            <a:r>
              <a:rPr lang="en-US" b="1" dirty="0" smtClean="0"/>
              <a:t>sessions </a:t>
            </a:r>
            <a:r>
              <a:rPr lang="en-US" b="1" dirty="0"/>
              <a:t>related to </a:t>
            </a:r>
            <a:r>
              <a:rPr lang="en-US" b="1" dirty="0" smtClean="0"/>
              <a:t>sustainability, e.g</a:t>
            </a:r>
            <a:r>
              <a:rPr lang="en-US" b="1" dirty="0"/>
              <a:t>. </a:t>
            </a:r>
            <a:endParaRPr lang="en-US" b="1" dirty="0" smtClean="0"/>
          </a:p>
          <a:p>
            <a:r>
              <a:rPr lang="en-US" sz="2200" dirty="0" smtClean="0"/>
              <a:t>The </a:t>
            </a:r>
            <a:r>
              <a:rPr lang="en-US" sz="2200" dirty="0"/>
              <a:t>International Research Data Community contributing to EOSC, Helsinki 22/10/2019 </a:t>
            </a:r>
            <a:endParaRPr lang="en-US" sz="2200" dirty="0" smtClean="0"/>
          </a:p>
          <a:p>
            <a:r>
              <a:rPr lang="en-US" sz="2200" dirty="0" smtClean="0"/>
              <a:t>EOSC </a:t>
            </a:r>
            <a:r>
              <a:rPr lang="en-US" sz="2200" dirty="0"/>
              <a:t>Coordination Day, Budapest 28-29/11/2019; </a:t>
            </a:r>
            <a:endParaRPr lang="en-US" sz="2200" dirty="0" smtClean="0"/>
          </a:p>
          <a:p>
            <a:r>
              <a:rPr lang="en-US" sz="2200" dirty="0" smtClean="0"/>
              <a:t>EOSC Validation workshop, 27/04/2020</a:t>
            </a:r>
          </a:p>
          <a:p>
            <a:r>
              <a:rPr lang="en-US" sz="2200" dirty="0" smtClean="0"/>
              <a:t>EOSC </a:t>
            </a:r>
            <a:r>
              <a:rPr lang="en-US" sz="2200" dirty="0"/>
              <a:t>Consultation Day, </a:t>
            </a:r>
            <a:r>
              <a:rPr lang="en-US" sz="2200" dirty="0" smtClean="0"/>
              <a:t>online, 18/05/2020</a:t>
            </a:r>
          </a:p>
          <a:p>
            <a:pPr marL="0" indent="0">
              <a:buNone/>
            </a:pPr>
            <a:r>
              <a:rPr lang="en-US" b="1" dirty="0" smtClean="0"/>
              <a:t>Meetings of </a:t>
            </a:r>
            <a:r>
              <a:rPr lang="en-US" b="1" dirty="0"/>
              <a:t>other </a:t>
            </a:r>
            <a:r>
              <a:rPr lang="en-US" b="1" dirty="0" smtClean="0"/>
              <a:t>data initiatives and projects </a:t>
            </a:r>
            <a:r>
              <a:rPr lang="en-US" dirty="0"/>
              <a:t> </a:t>
            </a:r>
            <a:r>
              <a:rPr lang="en-US" dirty="0" smtClean="0"/>
              <a:t>such as RDA</a:t>
            </a:r>
            <a:r>
              <a:rPr lang="en-US" dirty="0"/>
              <a:t>, </a:t>
            </a:r>
            <a:r>
              <a:rPr lang="en-US" dirty="0" err="1"/>
              <a:t>FAIRsFAIR</a:t>
            </a:r>
            <a:r>
              <a:rPr lang="en-US" dirty="0"/>
              <a:t>, EOSC-hub, etc</a:t>
            </a:r>
            <a:r>
              <a:rPr lang="en-US" dirty="0" smtClean="0"/>
              <a:t>., where </a:t>
            </a:r>
            <a:r>
              <a:rPr lang="en-US" dirty="0" err="1"/>
              <a:t>PaNOSC</a:t>
            </a:r>
            <a:r>
              <a:rPr lang="en-US" dirty="0"/>
              <a:t> </a:t>
            </a:r>
            <a:r>
              <a:rPr lang="en-US" dirty="0" smtClean="0"/>
              <a:t>participated to </a:t>
            </a:r>
            <a:r>
              <a:rPr lang="en-US" dirty="0"/>
              <a:t>discussions on topics of joint interest and </a:t>
            </a:r>
            <a:r>
              <a:rPr lang="en-US" dirty="0" smtClean="0"/>
              <a:t>established </a:t>
            </a:r>
            <a:r>
              <a:rPr lang="en-US" dirty="0"/>
              <a:t>collaborations that contribute to the sustainability of the services developed in </a:t>
            </a:r>
            <a:r>
              <a:rPr lang="en-US" dirty="0" err="1"/>
              <a:t>PaNOSC</a:t>
            </a:r>
            <a:endParaRPr lang="en-US" dirty="0">
              <a:effectLst/>
            </a:endParaRPr>
          </a:p>
        </p:txBody>
      </p:sp>
    </p:spTree>
    <p:extLst>
      <p:ext uri="{BB962C8B-B14F-4D97-AF65-F5344CB8AC3E}">
        <p14:creationId xmlns:p14="http://schemas.microsoft.com/office/powerpoint/2010/main" val="98202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381000"/>
            <a:ext cx="11255424" cy="887760"/>
          </a:xfrm>
        </p:spPr>
        <p:txBody>
          <a:bodyPr/>
          <a:lstStyle/>
          <a:p>
            <a:r>
              <a:rPr lang="en-US" dirty="0" smtClean="0"/>
              <a:t>Task </a:t>
            </a:r>
            <a:r>
              <a:rPr lang="en-US" dirty="0"/>
              <a:t>7</a:t>
            </a:r>
            <a:r>
              <a:rPr lang="en-US" dirty="0" smtClean="0"/>
              <a:t>.1 </a:t>
            </a:r>
            <a:br>
              <a:rPr lang="en-US" dirty="0" smtClean="0"/>
            </a:br>
            <a:r>
              <a:rPr lang="en-US" dirty="0" smtClean="0"/>
              <a:t>Stakeholders </a:t>
            </a:r>
            <a:r>
              <a:rPr lang="en-US" dirty="0"/>
              <a:t>for the Photon and Neutron community EOSC </a:t>
            </a:r>
          </a:p>
        </p:txBody>
      </p:sp>
      <p:sp>
        <p:nvSpPr>
          <p:cNvPr id="9" name="Text Placeholder 8"/>
          <p:cNvSpPr>
            <a:spLocks noGrp="1"/>
          </p:cNvSpPr>
          <p:nvPr>
            <p:ph type="body" sz="quarter" idx="11"/>
          </p:nvPr>
        </p:nvSpPr>
        <p:spPr>
          <a:xfrm>
            <a:off x="257596" y="1556792"/>
            <a:ext cx="11449272" cy="1008112"/>
          </a:xfrm>
        </p:spPr>
        <p:txBody>
          <a:bodyPr/>
          <a:lstStyle/>
          <a:p>
            <a:pPr marL="0" indent="0" fontAlgn="t">
              <a:buNone/>
            </a:pPr>
            <a:r>
              <a:rPr lang="en-US" smtClean="0"/>
              <a:t>Continuous </a:t>
            </a:r>
            <a:r>
              <a:rPr lang="en-US" dirty="0" smtClean="0"/>
              <a:t>interaction with stakeholders through active participation in events and consultations</a:t>
            </a:r>
          </a:p>
        </p:txBody>
      </p:sp>
      <p:sp>
        <p:nvSpPr>
          <p:cNvPr id="4" name="Text Placeholder 8"/>
          <p:cNvSpPr>
            <a:spLocks noGrp="1"/>
          </p:cNvSpPr>
          <p:nvPr>
            <p:ph type="body" sz="quarter" idx="11"/>
          </p:nvPr>
        </p:nvSpPr>
        <p:spPr>
          <a:xfrm>
            <a:off x="257453" y="2564904"/>
            <a:ext cx="5262483" cy="3600400"/>
          </a:xfrm>
        </p:spPr>
        <p:txBody>
          <a:bodyPr numCol="1"/>
          <a:lstStyle/>
          <a:p>
            <a:pPr marL="0" indent="0">
              <a:buNone/>
            </a:pPr>
            <a:r>
              <a:rPr lang="en-US" b="1" dirty="0"/>
              <a:t>F</a:t>
            </a:r>
            <a:r>
              <a:rPr lang="en-US" b="1" dirty="0" smtClean="0"/>
              <a:t>eedback to </a:t>
            </a:r>
            <a:r>
              <a:rPr lang="en-US" b="1" dirty="0"/>
              <a:t>different documents</a:t>
            </a:r>
            <a:r>
              <a:rPr lang="en-US" dirty="0"/>
              <a:t>, as requested by the EOSC </a:t>
            </a:r>
            <a:r>
              <a:rPr lang="en-US" dirty="0" smtClean="0"/>
              <a:t>Secretariat and EOSC Executive Board Working groups </a:t>
            </a:r>
            <a:r>
              <a:rPr lang="en-US" dirty="0"/>
              <a:t>(</a:t>
            </a:r>
            <a:r>
              <a:rPr lang="en-US" dirty="0" err="1"/>
              <a:t>e.g</a:t>
            </a:r>
            <a:r>
              <a:rPr lang="en-US" dirty="0"/>
              <a:t> Sustainability WG, Straw man and Tin man </a:t>
            </a:r>
            <a:r>
              <a:rPr lang="en-US" dirty="0" smtClean="0"/>
              <a:t>documents; Rules of Participation WG, Draft EOSC </a:t>
            </a:r>
            <a:r>
              <a:rPr lang="en-US" dirty="0" err="1" smtClean="0"/>
              <a:t>RoP</a:t>
            </a:r>
            <a:r>
              <a:rPr lang="en-US" dirty="0" smtClean="0"/>
              <a:t> V0.2,  WG Landscape, </a:t>
            </a:r>
            <a:r>
              <a:rPr lang="en-US" dirty="0"/>
              <a:t>Report from the Landscape Working Group </a:t>
            </a:r>
            <a:r>
              <a:rPr lang="en-US" dirty="0" smtClean="0"/>
              <a:t>etc</a:t>
            </a:r>
            <a:r>
              <a:rPr lang="en-US" dirty="0"/>
              <a:t>.).</a:t>
            </a:r>
            <a:endParaRPr lang="en-US" dirty="0">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052" y="2436650"/>
            <a:ext cx="4076700" cy="10541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827" y="3645024"/>
            <a:ext cx="4165600" cy="1079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052" y="4724524"/>
            <a:ext cx="3351970" cy="1138208"/>
          </a:xfrm>
          <a:prstGeom prst="rect">
            <a:avLst/>
          </a:prstGeom>
        </p:spPr>
      </p:pic>
    </p:spTree>
    <p:extLst>
      <p:ext uri="{BB962C8B-B14F-4D97-AF65-F5344CB8AC3E}">
        <p14:creationId xmlns:p14="http://schemas.microsoft.com/office/powerpoint/2010/main" val="67031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457200" y="381000"/>
            <a:ext cx="11543456" cy="1103784"/>
          </a:xfrm>
        </p:spPr>
        <p:txBody>
          <a:bodyPr/>
          <a:lstStyle/>
          <a:p>
            <a:r>
              <a:rPr lang="en-US" dirty="0" smtClean="0"/>
              <a:t>Task 7.2</a:t>
            </a:r>
            <a:br>
              <a:rPr lang="en-US" dirty="0" smtClean="0"/>
            </a:br>
            <a:r>
              <a:rPr lang="en-US" dirty="0" smtClean="0"/>
              <a:t>Metrics </a:t>
            </a:r>
            <a:r>
              <a:rPr lang="en-US" dirty="0"/>
              <a:t>and cost for the Photon and Neutron community EOSC </a:t>
            </a:r>
          </a:p>
        </p:txBody>
      </p:sp>
      <p:sp>
        <p:nvSpPr>
          <p:cNvPr id="6" name="Text Placeholder 8"/>
          <p:cNvSpPr>
            <a:spLocks noGrp="1"/>
          </p:cNvSpPr>
          <p:nvPr>
            <p:ph type="body" sz="quarter" idx="11"/>
          </p:nvPr>
        </p:nvSpPr>
        <p:spPr>
          <a:xfrm>
            <a:off x="263352" y="2132856"/>
            <a:ext cx="11521280" cy="2952328"/>
          </a:xfrm>
        </p:spPr>
        <p:txBody>
          <a:bodyPr numCol="2" spcCol="144000"/>
          <a:lstStyle/>
          <a:p>
            <a:pPr marL="0" indent="0" fontAlgn="t">
              <a:buNone/>
            </a:pPr>
            <a:r>
              <a:rPr lang="en-US" b="1" dirty="0" smtClean="0"/>
              <a:t>7.2 </a:t>
            </a:r>
            <a:r>
              <a:rPr lang="en-US" b="1" dirty="0"/>
              <a:t>- Metrics and cost for the Photon and Neutron community </a:t>
            </a:r>
            <a:r>
              <a:rPr lang="en-US" b="1" dirty="0" smtClean="0"/>
              <a:t>EOSC </a:t>
            </a:r>
            <a:endParaRPr lang="en-US" b="1" dirty="0" smtClean="0"/>
          </a:p>
          <a:p>
            <a:pPr marL="0" indent="0" fontAlgn="t">
              <a:buNone/>
            </a:pPr>
            <a:endParaRPr lang="en-US" b="1" dirty="0" smtClean="0"/>
          </a:p>
          <a:p>
            <a:pPr marL="0" indent="0" fontAlgn="t">
              <a:buNone/>
            </a:pPr>
            <a:r>
              <a:rPr lang="en-US" b="1" dirty="0" smtClean="0"/>
              <a:t>Ongoing </a:t>
            </a:r>
            <a:r>
              <a:rPr lang="mr-IN" b="1" dirty="0" smtClean="0"/>
              <a:t>–</a:t>
            </a:r>
            <a:r>
              <a:rPr lang="en-US" b="1" dirty="0" smtClean="0"/>
              <a:t> </a:t>
            </a:r>
            <a:r>
              <a:rPr lang="en-US" b="1" dirty="0" smtClean="0"/>
              <a:t>Nov 2021</a:t>
            </a:r>
          </a:p>
          <a:p>
            <a:pPr marL="0" indent="0" fontAlgn="t">
              <a:buNone/>
            </a:pPr>
            <a:endParaRPr lang="en-US" dirty="0" smtClean="0"/>
          </a:p>
          <a:p>
            <a:pPr marL="0" indent="0" fontAlgn="t">
              <a:buNone/>
            </a:pPr>
            <a:endParaRPr lang="en-US" dirty="0"/>
          </a:p>
          <a:p>
            <a:pPr marL="0" indent="0" fontAlgn="t">
              <a:buNone/>
            </a:pPr>
            <a:endParaRPr lang="en-US" dirty="0" smtClean="0"/>
          </a:p>
          <a:p>
            <a:pPr marL="0" indent="0" fontAlgn="t">
              <a:buNone/>
            </a:pPr>
            <a:endParaRPr lang="en-US" dirty="0"/>
          </a:p>
          <a:p>
            <a:pPr marL="0" indent="0" fontAlgn="t">
              <a:buNone/>
            </a:pPr>
            <a:endParaRPr lang="en-US" dirty="0" smtClean="0"/>
          </a:p>
          <a:p>
            <a:pPr marL="0" indent="0" fontAlgn="t">
              <a:buNone/>
            </a:pPr>
            <a:r>
              <a:rPr lang="en-US" dirty="0" smtClean="0"/>
              <a:t>Analysis and development of metrics for the evaluation of costs and added value of the services provided to the community. This clearly depends and connects to the developed data policies and </a:t>
            </a:r>
            <a:r>
              <a:rPr lang="en-US" dirty="0"/>
              <a:t>on the overall architectural choices for the Photon and </a:t>
            </a:r>
            <a:r>
              <a:rPr lang="en-US" dirty="0"/>
              <a:t>Neutron community EOSC.</a:t>
            </a:r>
            <a:endParaRPr lang="it-IT" dirty="0"/>
          </a:p>
          <a:p>
            <a:pPr marL="0" indent="0" fontAlgn="t">
              <a:buNone/>
            </a:pPr>
            <a:endParaRPr lang="en-US" dirty="0"/>
          </a:p>
        </p:txBody>
      </p:sp>
    </p:spTree>
    <p:extLst>
      <p:ext uri="{BB962C8B-B14F-4D97-AF65-F5344CB8AC3E}">
        <p14:creationId xmlns:p14="http://schemas.microsoft.com/office/powerpoint/2010/main" val="137040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457200" y="332656"/>
            <a:ext cx="11543456" cy="1103784"/>
          </a:xfrm>
        </p:spPr>
        <p:txBody>
          <a:bodyPr/>
          <a:lstStyle/>
          <a:p>
            <a:r>
              <a:rPr lang="en-US" dirty="0" smtClean="0"/>
              <a:t>Task 7.2</a:t>
            </a:r>
            <a:br>
              <a:rPr lang="en-US" dirty="0" smtClean="0"/>
            </a:br>
            <a:r>
              <a:rPr lang="en-US" dirty="0" smtClean="0"/>
              <a:t>Metrics </a:t>
            </a:r>
            <a:r>
              <a:rPr lang="en-US" dirty="0"/>
              <a:t>and cost for the Photon and Neutron community EOSC </a:t>
            </a:r>
          </a:p>
        </p:txBody>
      </p:sp>
      <p:sp>
        <p:nvSpPr>
          <p:cNvPr id="6" name="Text Placeholder 8"/>
          <p:cNvSpPr>
            <a:spLocks noGrp="1"/>
          </p:cNvSpPr>
          <p:nvPr>
            <p:ph type="body" sz="quarter" idx="11"/>
          </p:nvPr>
        </p:nvSpPr>
        <p:spPr>
          <a:xfrm>
            <a:off x="263352" y="1556792"/>
            <a:ext cx="11737304" cy="4536504"/>
          </a:xfrm>
        </p:spPr>
        <p:txBody>
          <a:bodyPr wrap="square" numCol="2" spcCol="144000">
            <a:noAutofit/>
          </a:bodyPr>
          <a:lstStyle/>
          <a:p>
            <a:pPr marL="0" indent="0" fontAlgn="t">
              <a:buNone/>
            </a:pPr>
            <a:r>
              <a:rPr lang="en-US" b="1" dirty="0" smtClean="0"/>
              <a:t>Metrics </a:t>
            </a:r>
            <a:r>
              <a:rPr lang="en-US" b="1" dirty="0"/>
              <a:t>for the evaluation of </a:t>
            </a:r>
            <a:r>
              <a:rPr lang="en-US" b="1" dirty="0" smtClean="0"/>
              <a:t>costs</a:t>
            </a:r>
          </a:p>
          <a:p>
            <a:pPr marL="0" indent="0" fontAlgn="t">
              <a:buNone/>
            </a:pPr>
            <a:endParaRPr lang="en-US" b="1" dirty="0"/>
          </a:p>
          <a:p>
            <a:pPr marL="0" indent="0" fontAlgn="t">
              <a:buNone/>
            </a:pPr>
            <a:r>
              <a:rPr lang="en-US" b="1" dirty="0" smtClean="0"/>
              <a:t>Goal: </a:t>
            </a:r>
            <a:r>
              <a:rPr lang="en-US" dirty="0" smtClean="0"/>
              <a:t>Define the cost for the full workflow of data</a:t>
            </a:r>
            <a:endParaRPr lang="en-US" dirty="0"/>
          </a:p>
          <a:p>
            <a:pPr marL="0" indent="0" fontAlgn="t">
              <a:buNone/>
            </a:pPr>
            <a:endParaRPr lang="en-US" dirty="0"/>
          </a:p>
          <a:p>
            <a:pPr marL="285750" lvl="0" indent="-285750">
              <a:buFont typeface="Arial" charset="0"/>
              <a:buChar char="•"/>
            </a:pPr>
            <a:r>
              <a:rPr lang="en-GB" dirty="0" smtClean="0"/>
              <a:t>costs held by our RIs, </a:t>
            </a:r>
            <a:r>
              <a:rPr lang="en-GB" dirty="0"/>
              <a:t>to provide FAIR data </a:t>
            </a:r>
            <a:r>
              <a:rPr lang="en-GB" dirty="0" smtClean="0"/>
              <a:t>and services to </a:t>
            </a:r>
            <a:r>
              <a:rPr lang="en-GB" dirty="0"/>
              <a:t>the </a:t>
            </a:r>
            <a:r>
              <a:rPr lang="en-GB" dirty="0" smtClean="0"/>
              <a:t>community</a:t>
            </a:r>
          </a:p>
          <a:p>
            <a:pPr marL="0" lvl="0" indent="0">
              <a:buNone/>
            </a:pPr>
            <a:endParaRPr lang="en-GB" dirty="0"/>
          </a:p>
          <a:p>
            <a:pPr marL="285750" lvl="0" indent="-285750">
              <a:buFont typeface="Arial" charset="0"/>
              <a:buChar char="•"/>
            </a:pPr>
            <a:r>
              <a:rPr lang="en-GB" dirty="0" smtClean="0"/>
              <a:t>to </a:t>
            </a:r>
            <a:r>
              <a:rPr lang="en-GB" dirty="0"/>
              <a:t>identify the additional costs sustained by the RIs for their integration in the </a:t>
            </a:r>
            <a:r>
              <a:rPr lang="en-GB" dirty="0" smtClean="0"/>
              <a:t>EOSC</a:t>
            </a:r>
          </a:p>
          <a:p>
            <a:pPr marL="0" lvl="0" indent="0">
              <a:buNone/>
            </a:pPr>
            <a:endParaRPr lang="en-GB" dirty="0"/>
          </a:p>
          <a:p>
            <a:pPr marL="285750" lvl="0" indent="-285750">
              <a:buFont typeface="Arial" charset="0"/>
              <a:buChar char="•"/>
            </a:pPr>
            <a:endParaRPr lang="en-GB" dirty="0" smtClean="0"/>
          </a:p>
          <a:p>
            <a:pPr marL="285750" lvl="0" indent="-285750">
              <a:buFont typeface="Arial" charset="0"/>
              <a:buChar char="•"/>
            </a:pPr>
            <a:endParaRPr lang="en-GB" dirty="0"/>
          </a:p>
          <a:p>
            <a:pPr marL="285750" lvl="0" indent="-285750">
              <a:buFont typeface="Arial" charset="0"/>
              <a:buChar char="•"/>
            </a:pPr>
            <a:r>
              <a:rPr lang="en-GB" dirty="0" smtClean="0"/>
              <a:t>to </a:t>
            </a:r>
            <a:r>
              <a:rPr lang="en-GB" dirty="0"/>
              <a:t>feed these costs into the business model and provide elements for </a:t>
            </a:r>
            <a:r>
              <a:rPr lang="en-GB" dirty="0" smtClean="0"/>
              <a:t>their </a:t>
            </a:r>
            <a:r>
              <a:rPr lang="en-GB" dirty="0"/>
              <a:t>Sustainability </a:t>
            </a:r>
            <a:endParaRPr lang="en-GB" dirty="0" smtClean="0"/>
          </a:p>
          <a:p>
            <a:pPr marL="285750" lvl="0" indent="-285750">
              <a:buFont typeface="Arial" charset="0"/>
              <a:buChar char="•"/>
            </a:pPr>
            <a:endParaRPr lang="en-GB" dirty="0"/>
          </a:p>
          <a:p>
            <a:pPr marL="285750" indent="-285750">
              <a:buFont typeface="Arial" charset="0"/>
              <a:buChar char="•"/>
            </a:pPr>
            <a:r>
              <a:rPr lang="en-GB" dirty="0" smtClean="0"/>
              <a:t>Guide </a:t>
            </a:r>
            <a:r>
              <a:rPr lang="en-GB" dirty="0"/>
              <a:t>for RIs aiming at providing FAIR data, with a description of the services and resources adopted by our facilities, as well as with an estimation of the costs of our RIs’ data management </a:t>
            </a:r>
            <a:r>
              <a:rPr lang="en-GB" dirty="0" smtClean="0"/>
              <a:t>infrastructure</a:t>
            </a:r>
            <a:endParaRPr lang="en-US" b="1" dirty="0" smtClean="0"/>
          </a:p>
          <a:p>
            <a:pPr marL="0" indent="0" fontAlgn="t">
              <a:buNone/>
            </a:pPr>
            <a:endParaRPr lang="en-US" b="1" dirty="0"/>
          </a:p>
          <a:p>
            <a:pPr marL="0" indent="0" fontAlgn="t">
              <a:buNone/>
            </a:pPr>
            <a:endParaRPr lang="en-US" dirty="0"/>
          </a:p>
        </p:txBody>
      </p:sp>
    </p:spTree>
    <p:extLst>
      <p:ext uri="{BB962C8B-B14F-4D97-AF65-F5344CB8AC3E}">
        <p14:creationId xmlns:p14="http://schemas.microsoft.com/office/powerpoint/2010/main" val="1702365209"/>
      </p:ext>
    </p:extLst>
  </p:cSld>
  <p:clrMapOvr>
    <a:masterClrMapping/>
  </p:clrMapOvr>
</p:sld>
</file>

<file path=ppt/theme/theme1.xml><?xml version="1.0" encoding="utf-8"?>
<a:theme xmlns:a="http://schemas.openxmlformats.org/drawingml/2006/main" name="PaNOSC_ppt_template_20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zato 2">
      <a:majorFont>
        <a:latin typeface="Muli Regular"/>
        <a:ea typeface=""/>
        <a:cs typeface=""/>
      </a:majorFont>
      <a:minorFont>
        <a:latin typeface="Muli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ogo+EUtex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zato 2">
      <a:majorFont>
        <a:latin typeface="Muli Regular"/>
        <a:ea typeface=""/>
        <a:cs typeface=""/>
      </a:majorFont>
      <a:minorFont>
        <a:latin typeface="Muli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aNOSC_EUflag+ba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zato 2">
      <a:majorFont>
        <a:latin typeface="Muli Regular"/>
        <a:ea typeface=""/>
        <a:cs typeface=""/>
      </a:majorFont>
      <a:minorFont>
        <a:latin typeface="Muli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PaNOSC_LOGO-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zato 2">
      <a:majorFont>
        <a:latin typeface="Muli Regular"/>
        <a:ea typeface=""/>
        <a:cs typeface=""/>
      </a:majorFont>
      <a:minorFont>
        <a:latin typeface="Muli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PaNOSC_ppt_template_2020</Template>
  <TotalTime>768</TotalTime>
  <Words>655</Words>
  <Application>Microsoft Macintosh PowerPoint</Application>
  <PresentationFormat>Widescreen</PresentationFormat>
  <Paragraphs>98</Paragraphs>
  <Slides>11</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11</vt:i4>
      </vt:variant>
    </vt:vector>
  </HeadingPairs>
  <TitlesOfParts>
    <vt:vector size="23" baseType="lpstr">
      <vt:lpstr>Courier New</vt:lpstr>
      <vt:lpstr>Muli</vt:lpstr>
      <vt:lpstr>Muli Black</vt:lpstr>
      <vt:lpstr>Muli Bold</vt:lpstr>
      <vt:lpstr>Muli Regular</vt:lpstr>
      <vt:lpstr>Verdana</vt:lpstr>
      <vt:lpstr>Wingdings</vt:lpstr>
      <vt:lpstr>Arial</vt:lpstr>
      <vt:lpstr>PaNOSC_ppt_template_2020</vt:lpstr>
      <vt:lpstr>Logo+EUtext</vt:lpstr>
      <vt:lpstr>PaNOSC_EUflag+bar</vt:lpstr>
      <vt:lpstr>PaNOSC_LOGO-only</vt:lpstr>
      <vt:lpstr>WP 7 - Sustainability</vt:lpstr>
      <vt:lpstr>Tasks</vt:lpstr>
      <vt:lpstr>Task 7.1 Stakeholders for the Photon and Neutron community EOSC</vt:lpstr>
      <vt:lpstr>Stakeholders identification: methodology</vt:lpstr>
      <vt:lpstr>Stakeholders list (some examples)</vt:lpstr>
      <vt:lpstr>Task 7.1  Stakeholders for the Photon and Neutron community EOSC </vt:lpstr>
      <vt:lpstr>Task 7.1  Stakeholders for the Photon and Neutron community EOSC </vt:lpstr>
      <vt:lpstr>Task 7.2 Metrics and cost for the Photon and Neutron community EOSC </vt:lpstr>
      <vt:lpstr>Task 7.2 Metrics and cost for the Photon and Neutron community EOSC </vt:lpstr>
      <vt:lpstr>Task 7.2 Metrics and cost for the Photon and Neutron community EOSC </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on one or more lines</dc:title>
  <dc:creator>loveriot</dc:creator>
  <cp:lastModifiedBy>Ornela</cp:lastModifiedBy>
  <cp:revision>90</cp:revision>
  <dcterms:created xsi:type="dcterms:W3CDTF">2020-05-05T08:39:56Z</dcterms:created>
  <dcterms:modified xsi:type="dcterms:W3CDTF">2020-06-04T22:31:52Z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2019-04-19T10:00:00Z</vt:filetime>
  </property>
  <property fmtid="{D5CDD505-2E9C-101B-9397-08002B2CF9AE}" pid="3" name="Creator">
    <vt:lpwstr>Adobe InDesign CC 14.0 (Macintosh)</vt:lpwstr>
  </property>
  <property fmtid="{D5CDD505-2E9C-101B-9397-08002B2CF9AE}" pid="4" name="LastSaved">
    <vt:filetime>2019-04-23T10:00:00Z</vt:filetime>
  </property>
</Properties>
</file>