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9"/>
  </p:notesMasterIdLst>
  <p:sldIdLst>
    <p:sldId id="284" r:id="rId2"/>
    <p:sldId id="310" r:id="rId3"/>
    <p:sldId id="305" r:id="rId4"/>
    <p:sldId id="306" r:id="rId5"/>
    <p:sldId id="307" r:id="rId6"/>
    <p:sldId id="308" r:id="rId7"/>
    <p:sldId id="309" r:id="rId8"/>
  </p:sldIdLst>
  <p:sldSz cx="9144000" cy="5715000" type="screen16x10"/>
  <p:notesSz cx="6858000" cy="9144000"/>
  <p:defaultTex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05216" algn="l" rtl="0" fontAlgn="base">
      <a:spcBef>
        <a:spcPct val="0"/>
      </a:spcBef>
      <a:spcAft>
        <a:spcPct val="0"/>
      </a:spcAft>
      <a:defRPr kern="1200">
        <a:solidFill>
          <a:schemeClr val="tx1"/>
        </a:solidFill>
        <a:latin typeface="Arial" pitchFamily="34" charset="0"/>
        <a:ea typeface="+mn-ea"/>
        <a:cs typeface="Arial" pitchFamily="34" charset="0"/>
      </a:defRPr>
    </a:lvl2pPr>
    <a:lvl3pPr marL="810433" algn="l" rtl="0" fontAlgn="base">
      <a:spcBef>
        <a:spcPct val="0"/>
      </a:spcBef>
      <a:spcAft>
        <a:spcPct val="0"/>
      </a:spcAft>
      <a:defRPr kern="1200">
        <a:solidFill>
          <a:schemeClr val="tx1"/>
        </a:solidFill>
        <a:latin typeface="Arial" pitchFamily="34" charset="0"/>
        <a:ea typeface="+mn-ea"/>
        <a:cs typeface="Arial" pitchFamily="34" charset="0"/>
      </a:defRPr>
    </a:lvl3pPr>
    <a:lvl4pPr marL="1215649" algn="l" rtl="0" fontAlgn="base">
      <a:spcBef>
        <a:spcPct val="0"/>
      </a:spcBef>
      <a:spcAft>
        <a:spcPct val="0"/>
      </a:spcAft>
      <a:defRPr kern="1200">
        <a:solidFill>
          <a:schemeClr val="tx1"/>
        </a:solidFill>
        <a:latin typeface="Arial" pitchFamily="34" charset="0"/>
        <a:ea typeface="+mn-ea"/>
        <a:cs typeface="Arial" pitchFamily="34" charset="0"/>
      </a:defRPr>
    </a:lvl4pPr>
    <a:lvl5pPr marL="1620865" algn="l" rtl="0" fontAlgn="base">
      <a:spcBef>
        <a:spcPct val="0"/>
      </a:spcBef>
      <a:spcAft>
        <a:spcPct val="0"/>
      </a:spcAft>
      <a:defRPr kern="1200">
        <a:solidFill>
          <a:schemeClr val="tx1"/>
        </a:solidFill>
        <a:latin typeface="Arial" pitchFamily="34" charset="0"/>
        <a:ea typeface="+mn-ea"/>
        <a:cs typeface="Arial" pitchFamily="34" charset="0"/>
      </a:defRPr>
    </a:lvl5pPr>
    <a:lvl6pPr marL="2026082" algn="l" defTabSz="810433" rtl="0" eaLnBrk="1" latinLnBrk="0" hangingPunct="1">
      <a:defRPr kern="1200">
        <a:solidFill>
          <a:schemeClr val="tx1"/>
        </a:solidFill>
        <a:latin typeface="Arial" pitchFamily="34" charset="0"/>
        <a:ea typeface="+mn-ea"/>
        <a:cs typeface="Arial" pitchFamily="34" charset="0"/>
      </a:defRPr>
    </a:lvl6pPr>
    <a:lvl7pPr marL="2431298" algn="l" defTabSz="810433" rtl="0" eaLnBrk="1" latinLnBrk="0" hangingPunct="1">
      <a:defRPr kern="1200">
        <a:solidFill>
          <a:schemeClr val="tx1"/>
        </a:solidFill>
        <a:latin typeface="Arial" pitchFamily="34" charset="0"/>
        <a:ea typeface="+mn-ea"/>
        <a:cs typeface="Arial" pitchFamily="34" charset="0"/>
      </a:defRPr>
    </a:lvl7pPr>
    <a:lvl8pPr marL="2836515" algn="l" defTabSz="810433" rtl="0" eaLnBrk="1" latinLnBrk="0" hangingPunct="1">
      <a:defRPr kern="1200">
        <a:solidFill>
          <a:schemeClr val="tx1"/>
        </a:solidFill>
        <a:latin typeface="Arial" pitchFamily="34" charset="0"/>
        <a:ea typeface="+mn-ea"/>
        <a:cs typeface="Arial" pitchFamily="34" charset="0"/>
      </a:defRPr>
    </a:lvl8pPr>
    <a:lvl9pPr marL="3241731" algn="l" defTabSz="810433"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1800" userDrawn="1">
          <p15:clr>
            <a:srgbClr val="A4A3A4"/>
          </p15:clr>
        </p15:guide>
        <p15:guide id="2" orient="horz" pos="288" userDrawn="1">
          <p15:clr>
            <a:srgbClr val="A4A3A4"/>
          </p15:clr>
        </p15:guide>
        <p15:guide id="3" orient="horz" pos="3312" userDrawn="1">
          <p15:clr>
            <a:srgbClr val="A4A3A4"/>
          </p15:clr>
        </p15:guide>
        <p15:guide id="4" orient="horz" pos="855" userDrawn="1">
          <p15:clr>
            <a:srgbClr val="A4A3A4"/>
          </p15:clr>
        </p15:guide>
        <p15:guide id="5" pos="2658" userDrawn="1">
          <p15:clr>
            <a:srgbClr val="A4A3A4"/>
          </p15:clr>
        </p15:guide>
        <p15:guide id="6" pos="481" userDrawn="1">
          <p15:clr>
            <a:srgbClr val="A4A3A4"/>
          </p15:clr>
        </p15:guide>
        <p15:guide id="7" pos="4836" userDrawn="1">
          <p15:clr>
            <a:srgbClr val="A4A3A4"/>
          </p15:clr>
        </p15:guide>
        <p15:guide id="8" pos="2880" userDrawn="1">
          <p15:clr>
            <a:srgbClr val="A4A3A4"/>
          </p15:clr>
        </p15:guide>
        <p15:guide id="9" pos="521" userDrawn="1">
          <p15:clr>
            <a:srgbClr val="A4A3A4"/>
          </p15:clr>
        </p15:guide>
        <p15:guide id="10" pos="52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2D4"/>
    <a:srgbClr val="132577"/>
    <a:srgbClr val="FF9966"/>
    <a:srgbClr val="ED7703"/>
    <a:srgbClr val="AF007C"/>
    <a:srgbClr val="F4F4F4"/>
    <a:srgbClr val="B7B9BA"/>
    <a:srgbClr val="0098D4"/>
    <a:srgbClr val="51A0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9648" autoAdjust="0"/>
  </p:normalViewPr>
  <p:slideViewPr>
    <p:cSldViewPr>
      <p:cViewPr varScale="1">
        <p:scale>
          <a:sx n="126" d="100"/>
          <a:sy n="126" d="100"/>
        </p:scale>
        <p:origin x="432" y="126"/>
      </p:cViewPr>
      <p:guideLst>
        <p:guide orient="horz" pos="1800"/>
        <p:guide orient="horz" pos="288"/>
        <p:guide orient="horz" pos="3312"/>
        <p:guide orient="horz" pos="855"/>
        <p:guide pos="2658"/>
        <p:guide pos="481"/>
        <p:guide pos="4836"/>
        <p:guide pos="2880"/>
        <p:guide pos="521"/>
        <p:guide pos="5239"/>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0" d="100"/>
          <a:sy n="80" d="100"/>
        </p:scale>
        <p:origin x="-312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9DEFB8C-62AA-4D25-B790-A9AE004B2DC3}" type="datetimeFigureOut">
              <a:rPr lang="fr-FR"/>
              <a:pPr>
                <a:defRPr/>
              </a:pPr>
              <a:t>18/01/2019</a:t>
            </a:fld>
            <a:endParaRPr lang="fr-FR"/>
          </a:p>
        </p:txBody>
      </p:sp>
      <p:sp>
        <p:nvSpPr>
          <p:cNvPr id="4" name="Espace réservé de l'image des diapositives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16EAF0D6-6B5B-4039-A278-A77F9CB3D79F}" type="slidenum">
              <a:rPr lang="fr-FR" altLang="fr-FR"/>
              <a:pPr>
                <a:defRPr/>
              </a:pPr>
              <a:t>‹N°›</a:t>
            </a:fld>
            <a:endParaRPr lang="fr-FR" altLang="fr-FR"/>
          </a:p>
        </p:txBody>
      </p:sp>
    </p:spTree>
    <p:extLst>
      <p:ext uri="{BB962C8B-B14F-4D97-AF65-F5344CB8AC3E}">
        <p14:creationId xmlns:p14="http://schemas.microsoft.com/office/powerpoint/2010/main" val="42053119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64" kern="1200">
        <a:solidFill>
          <a:schemeClr val="tx1"/>
        </a:solidFill>
        <a:latin typeface="+mn-lt"/>
        <a:ea typeface="+mn-ea"/>
        <a:cs typeface="+mn-cs"/>
      </a:defRPr>
    </a:lvl1pPr>
    <a:lvl2pPr marL="405216" algn="l" rtl="0" eaLnBrk="0" fontAlgn="base" hangingPunct="0">
      <a:spcBef>
        <a:spcPct val="30000"/>
      </a:spcBef>
      <a:spcAft>
        <a:spcPct val="0"/>
      </a:spcAft>
      <a:defRPr sz="1064" kern="1200">
        <a:solidFill>
          <a:schemeClr val="tx1"/>
        </a:solidFill>
        <a:latin typeface="+mn-lt"/>
        <a:ea typeface="+mn-ea"/>
        <a:cs typeface="+mn-cs"/>
      </a:defRPr>
    </a:lvl2pPr>
    <a:lvl3pPr marL="810433" algn="l" rtl="0" eaLnBrk="0" fontAlgn="base" hangingPunct="0">
      <a:spcBef>
        <a:spcPct val="30000"/>
      </a:spcBef>
      <a:spcAft>
        <a:spcPct val="0"/>
      </a:spcAft>
      <a:defRPr sz="1064" kern="1200">
        <a:solidFill>
          <a:schemeClr val="tx1"/>
        </a:solidFill>
        <a:latin typeface="+mn-lt"/>
        <a:ea typeface="+mn-ea"/>
        <a:cs typeface="+mn-cs"/>
      </a:defRPr>
    </a:lvl3pPr>
    <a:lvl4pPr marL="1215649" algn="l" rtl="0" eaLnBrk="0" fontAlgn="base" hangingPunct="0">
      <a:spcBef>
        <a:spcPct val="30000"/>
      </a:spcBef>
      <a:spcAft>
        <a:spcPct val="0"/>
      </a:spcAft>
      <a:defRPr sz="1064" kern="1200">
        <a:solidFill>
          <a:schemeClr val="tx1"/>
        </a:solidFill>
        <a:latin typeface="+mn-lt"/>
        <a:ea typeface="+mn-ea"/>
        <a:cs typeface="+mn-cs"/>
      </a:defRPr>
    </a:lvl4pPr>
    <a:lvl5pPr marL="1620865" algn="l" rtl="0" eaLnBrk="0" fontAlgn="base" hangingPunct="0">
      <a:spcBef>
        <a:spcPct val="30000"/>
      </a:spcBef>
      <a:spcAft>
        <a:spcPct val="0"/>
      </a:spcAft>
      <a:defRPr sz="1064" kern="1200">
        <a:solidFill>
          <a:schemeClr val="tx1"/>
        </a:solidFill>
        <a:latin typeface="+mn-lt"/>
        <a:ea typeface="+mn-ea"/>
        <a:cs typeface="+mn-cs"/>
      </a:defRPr>
    </a:lvl5pPr>
    <a:lvl6pPr marL="2026082" algn="l" defTabSz="810433" rtl="0" eaLnBrk="1" latinLnBrk="0" hangingPunct="1">
      <a:defRPr sz="1064" kern="1200">
        <a:solidFill>
          <a:schemeClr val="tx1"/>
        </a:solidFill>
        <a:latin typeface="+mn-lt"/>
        <a:ea typeface="+mn-ea"/>
        <a:cs typeface="+mn-cs"/>
      </a:defRPr>
    </a:lvl6pPr>
    <a:lvl7pPr marL="2431298" algn="l" defTabSz="810433" rtl="0" eaLnBrk="1" latinLnBrk="0" hangingPunct="1">
      <a:defRPr sz="1064" kern="1200">
        <a:solidFill>
          <a:schemeClr val="tx1"/>
        </a:solidFill>
        <a:latin typeface="+mn-lt"/>
        <a:ea typeface="+mn-ea"/>
        <a:cs typeface="+mn-cs"/>
      </a:defRPr>
    </a:lvl7pPr>
    <a:lvl8pPr marL="2836515" algn="l" defTabSz="810433" rtl="0" eaLnBrk="1" latinLnBrk="0" hangingPunct="1">
      <a:defRPr sz="1064" kern="1200">
        <a:solidFill>
          <a:schemeClr val="tx1"/>
        </a:solidFill>
        <a:latin typeface="+mn-lt"/>
        <a:ea typeface="+mn-ea"/>
        <a:cs typeface="+mn-cs"/>
      </a:defRPr>
    </a:lvl8pPr>
    <a:lvl9pPr marL="3241731" algn="l" defTabSz="810433" rtl="0" eaLnBrk="1" latinLnBrk="0" hangingPunct="1">
      <a:defRPr sz="106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5188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733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7100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7480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504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re 1"/>
          <p:cNvSpPr>
            <a:spLocks noGrp="1"/>
          </p:cNvSpPr>
          <p:nvPr>
            <p:ph type="title"/>
          </p:nvPr>
        </p:nvSpPr>
        <p:spPr bwMode="gray">
          <a:xfrm>
            <a:off x="727200" y="105000"/>
            <a:ext cx="8236800" cy="414000"/>
          </a:xfrm>
          <a:solidFill>
            <a:schemeClr val="accent1"/>
          </a:solidFill>
        </p:spPr>
        <p:txBody>
          <a:bodyPr lIns="108000" rIns="108000"/>
          <a:lstStyle>
            <a:lvl1pPr>
              <a:lnSpc>
                <a:spcPct val="85000"/>
              </a:lnSpc>
              <a:defRPr sz="2000" cap="none" baseline="0">
                <a:solidFill>
                  <a:schemeClr val="bg1"/>
                </a:solidFill>
              </a:defRPr>
            </a:lvl1pPr>
          </a:lstStyle>
          <a:p>
            <a:r>
              <a:rPr lang="en-US" smtClean="0"/>
              <a:t>Click to edit Master title style</a:t>
            </a:r>
            <a:endParaRPr lang="fr-FR" dirty="0"/>
          </a:p>
        </p:txBody>
      </p:sp>
      <p:sp>
        <p:nvSpPr>
          <p:cNvPr id="3" name="Espace réservé du contenu 2"/>
          <p:cNvSpPr>
            <a:spLocks noGrp="1"/>
          </p:cNvSpPr>
          <p:nvPr>
            <p:ph idx="1"/>
          </p:nvPr>
        </p:nvSpPr>
        <p:spPr bwMode="gray">
          <a:xfrm>
            <a:off x="3351600" y="915000"/>
            <a:ext cx="5612400" cy="2970000"/>
          </a:xfrm>
          <a:solidFill>
            <a:srgbClr val="4E5B99"/>
          </a:solidFill>
        </p:spPr>
        <p:txBody>
          <a:bodyPr lIns="216000" tIns="252000"/>
          <a:lstStyle>
            <a:lvl1pPr marL="0" indent="0">
              <a:spcAft>
                <a:spcPts val="300"/>
              </a:spcAft>
              <a:buFont typeface="Arial" pitchFamily="34" charset="0"/>
              <a:buNone/>
              <a:defRPr sz="2800">
                <a:solidFill>
                  <a:schemeClr val="bg1"/>
                </a:solidFill>
              </a:defRPr>
            </a:lvl1pPr>
            <a:lvl2pPr marL="0" indent="0">
              <a:spcBef>
                <a:spcPts val="400"/>
              </a:spcBef>
              <a:spcAft>
                <a:spcPts val="0"/>
              </a:spcAft>
              <a:buFont typeface="Arial" pitchFamily="34" charset="0"/>
              <a:buNone/>
              <a:defRPr sz="2600" b="1">
                <a:solidFill>
                  <a:schemeClr val="bg1"/>
                </a:solidFill>
              </a:defRPr>
            </a:lvl2pPr>
            <a:lvl3pPr marL="0" indent="0">
              <a:lnSpc>
                <a:spcPct val="80000"/>
              </a:lnSpc>
              <a:spcAft>
                <a:spcPts val="0"/>
              </a:spcAft>
              <a:buFont typeface="Arial" pitchFamily="34" charset="0"/>
              <a:buNone/>
              <a:defRPr sz="2250">
                <a:solidFill>
                  <a:schemeClr val="bg1"/>
                </a:solidFill>
              </a:defRPr>
            </a:lvl3pPr>
            <a:lvl4pPr marL="0" indent="0">
              <a:lnSpc>
                <a:spcPct val="100000"/>
              </a:lnSpc>
              <a:spcBef>
                <a:spcPts val="0"/>
              </a:spcBef>
              <a:spcAft>
                <a:spcPts val="200"/>
              </a:spcAft>
              <a:buSzPct val="80000"/>
              <a:buNone/>
              <a:defRPr sz="1750">
                <a:solidFill>
                  <a:schemeClr val="bg1"/>
                </a:solidFill>
              </a:defRPr>
            </a:lvl4pPr>
            <a:lvl5pPr marL="0" indent="0">
              <a:lnSpc>
                <a:spcPct val="80000"/>
              </a:lnSpc>
              <a:spcAft>
                <a:spcPts val="0"/>
              </a:spcAft>
              <a:buNone/>
              <a:defRPr sz="1500" b="1"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
        <p:nvSpPr>
          <p:cNvPr id="8" name="Espace réservé pour une image  7"/>
          <p:cNvSpPr>
            <a:spLocks noGrp="1"/>
          </p:cNvSpPr>
          <p:nvPr>
            <p:ph type="pic" sz="quarter" idx="13"/>
          </p:nvPr>
        </p:nvSpPr>
        <p:spPr>
          <a:xfrm>
            <a:off x="727200" y="915000"/>
            <a:ext cx="2574000" cy="2970000"/>
          </a:xfrm>
        </p:spPr>
        <p:txBody>
          <a:bodyPr rtlCol="0" anchor="ctr">
            <a:noAutofit/>
          </a:bodyPr>
          <a:lstStyle>
            <a:lvl1pPr algn="ctr">
              <a:defRPr/>
            </a:lvl1pPr>
          </a:lstStyle>
          <a:p>
            <a:pPr lvl="0"/>
            <a:r>
              <a:rPr lang="en-US" noProof="0" dirty="0" smtClean="0"/>
              <a:t>Click icon to add picture</a:t>
            </a:r>
            <a:endParaRPr lang="fr-FR" noProof="0" dirty="0"/>
          </a:p>
        </p:txBody>
      </p:sp>
      <p:sp>
        <p:nvSpPr>
          <p:cNvPr id="5" name="Espace réservé du pied de page 4"/>
          <p:cNvSpPr>
            <a:spLocks noGrp="1"/>
          </p:cNvSpPr>
          <p:nvPr>
            <p:ph type="ftr" sz="quarter" idx="14"/>
          </p:nvPr>
        </p:nvSpPr>
        <p:spPr/>
        <p:txBody>
          <a:bodyPr/>
          <a:lstStyle>
            <a:lvl1pPr>
              <a:defRPr/>
            </a:lvl1pPr>
          </a:lstStyle>
          <a:p>
            <a:pPr fontAlgn="base">
              <a:spcBef>
                <a:spcPct val="0"/>
              </a:spcBef>
              <a:spcAft>
                <a:spcPct val="0"/>
              </a:spcAft>
              <a:defRPr/>
            </a:pPr>
            <a:r>
              <a:rPr lang="sv-SE" smtClean="0"/>
              <a:t>J-F. Perrin (ILL) – 16 January 2018</a:t>
            </a:r>
            <a:endParaRPr lang="fr-FR" dirty="0"/>
          </a:p>
        </p:txBody>
      </p:sp>
      <p:sp>
        <p:nvSpPr>
          <p:cNvPr id="6" name="Espace réservé du numéro de diapositive 5"/>
          <p:cNvSpPr>
            <a:spLocks noGrp="1"/>
          </p:cNvSpPr>
          <p:nvPr>
            <p:ph type="sldNum" sz="quarter" idx="15"/>
          </p:nvPr>
        </p:nvSpPr>
        <p:spPr/>
        <p:txBody>
          <a:bodyPr/>
          <a:lstStyle>
            <a:lvl1pPr>
              <a:defRPr/>
            </a:lvl1pPr>
          </a:lstStyle>
          <a:p>
            <a:pPr>
              <a:defRPr/>
            </a:pPr>
            <a:r>
              <a:rPr lang="fr-FR" altLang="fr-FR" dirty="0"/>
              <a:t>Page </a:t>
            </a:r>
            <a:fld id="{E8AFFA45-75E9-4D44-A4DC-F6F95C7D57BD}" type="slidenum">
              <a:rPr lang="fr-FR" altLang="fr-FR"/>
              <a:pPr>
                <a:defRPr/>
              </a:pPr>
              <a:t>‹N°›</a:t>
            </a:fld>
            <a:endParaRPr lang="fr-FR" altLang="fr-FR"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re 1"/>
          <p:cNvSpPr>
            <a:spLocks noGrp="1"/>
          </p:cNvSpPr>
          <p:nvPr>
            <p:ph type="title"/>
          </p:nvPr>
        </p:nvSpPr>
        <p:spPr bwMode="gray"/>
        <p:txBody>
          <a:bodyPr/>
          <a:lstStyle>
            <a:lvl1pPr>
              <a:defRPr sz="2000"/>
            </a:lvl1pPr>
          </a:lstStyle>
          <a:p>
            <a:r>
              <a:rPr lang="en-US" smtClean="0"/>
              <a:t>Click to edit Master title style</a:t>
            </a:r>
            <a:endParaRPr lang="fr-FR" dirty="0"/>
          </a:p>
        </p:txBody>
      </p:sp>
      <p:sp>
        <p:nvSpPr>
          <p:cNvPr id="3" name="Espace réservé du contenu 2"/>
          <p:cNvSpPr>
            <a:spLocks noGrp="1"/>
          </p:cNvSpPr>
          <p:nvPr>
            <p:ph idx="1"/>
          </p:nvPr>
        </p:nvSpPr>
        <p:spPr bwMode="gray">
          <a:xfrm>
            <a:off x="727688" y="637253"/>
            <a:ext cx="8236800" cy="4500000"/>
          </a:xfrm>
        </p:spPr>
        <p:txBody>
          <a:bodyPr/>
          <a:lstStyle>
            <a:lvl1pPr>
              <a:defRPr baseline="0">
                <a:solidFill>
                  <a:schemeClr val="tx1"/>
                </a:solidFill>
              </a:defRPr>
            </a:lvl1pPr>
            <a:lvl2pPr>
              <a:defRPr>
                <a:solidFill>
                  <a:schemeClr val="tx1"/>
                </a:solidFill>
              </a:defRPr>
            </a:lvl2pPr>
            <a:lvl4pPr>
              <a:spcBef>
                <a:spcPts val="0"/>
              </a:spcBef>
              <a:spcAft>
                <a:spcPts val="300"/>
              </a:spcAft>
              <a:buSzPct val="80000"/>
              <a:defRPr/>
            </a:lvl4pPr>
            <a:lvl5pPr>
              <a:spcAft>
                <a:spcPts val="3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
        <p:nvSpPr>
          <p:cNvPr id="4" name="Espace réservé du pied de page 4"/>
          <p:cNvSpPr>
            <a:spLocks noGrp="1"/>
          </p:cNvSpPr>
          <p:nvPr>
            <p:ph type="ftr" sz="quarter" idx="10"/>
          </p:nvPr>
        </p:nvSpPr>
        <p:spPr/>
        <p:txBody>
          <a:bodyPr/>
          <a:lstStyle>
            <a:lvl1pPr>
              <a:defRPr/>
            </a:lvl1pPr>
          </a:lstStyle>
          <a:p>
            <a:pPr fontAlgn="base">
              <a:spcBef>
                <a:spcPct val="0"/>
              </a:spcBef>
              <a:spcAft>
                <a:spcPct val="0"/>
              </a:spcAft>
              <a:defRPr/>
            </a:pPr>
            <a:r>
              <a:rPr lang="sv-SE" smtClean="0"/>
              <a:t>J-F. Perrin (ILL) – 16 January 2018</a:t>
            </a:r>
            <a:endParaRPr lang="fr-FR" dirty="0"/>
          </a:p>
        </p:txBody>
      </p:sp>
      <p:sp>
        <p:nvSpPr>
          <p:cNvPr id="5" name="Espace réservé du numéro de diapositive 5"/>
          <p:cNvSpPr>
            <a:spLocks noGrp="1"/>
          </p:cNvSpPr>
          <p:nvPr>
            <p:ph type="sldNum" sz="quarter" idx="11"/>
          </p:nvPr>
        </p:nvSpPr>
        <p:spPr/>
        <p:txBody>
          <a:bodyPr/>
          <a:lstStyle>
            <a:lvl1pPr>
              <a:defRPr/>
            </a:lvl1pPr>
          </a:lstStyle>
          <a:p>
            <a:pPr>
              <a:defRPr/>
            </a:pPr>
            <a:r>
              <a:rPr lang="fr-FR" altLang="fr-FR" dirty="0"/>
              <a:t>Page </a:t>
            </a:r>
            <a:fld id="{DC3005C4-15E9-489E-BA90-2123D33814CE}" type="slidenum">
              <a:rPr lang="fr-FR" altLang="fr-FR"/>
              <a:pPr>
                <a:defRPr/>
              </a:pPr>
              <a:t>‹N°›</a:t>
            </a:fld>
            <a:endParaRPr lang="fr-FR" altLang="fr-FR"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Use for importing slid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000" cap="none" baseline="0"/>
            </a:lvl1pPr>
          </a:lstStyle>
          <a:p>
            <a:r>
              <a:rPr lang="en-US" smtClean="0"/>
              <a:t>Click to edit Master title style</a:t>
            </a:r>
            <a:endParaRPr lang="en-GB" dirty="0"/>
          </a:p>
        </p:txBody>
      </p:sp>
      <p:sp>
        <p:nvSpPr>
          <p:cNvPr id="3" name="Espace réservé du pied de page 4"/>
          <p:cNvSpPr>
            <a:spLocks noGrp="1"/>
          </p:cNvSpPr>
          <p:nvPr>
            <p:ph type="ftr" sz="quarter" idx="10"/>
          </p:nvPr>
        </p:nvSpPr>
        <p:spPr/>
        <p:txBody>
          <a:bodyPr/>
          <a:lstStyle>
            <a:lvl1pPr>
              <a:defRPr/>
            </a:lvl1pPr>
          </a:lstStyle>
          <a:p>
            <a:pPr fontAlgn="base">
              <a:spcBef>
                <a:spcPct val="0"/>
              </a:spcBef>
              <a:spcAft>
                <a:spcPct val="0"/>
              </a:spcAft>
              <a:defRPr/>
            </a:pPr>
            <a:r>
              <a:rPr lang="sv-SE" smtClean="0"/>
              <a:t>J-F. Perrin (ILL) – 16 January 2018</a:t>
            </a:r>
            <a:endParaRPr lang="fr-FR" dirty="0"/>
          </a:p>
        </p:txBody>
      </p:sp>
      <p:sp>
        <p:nvSpPr>
          <p:cNvPr id="4" name="Espace réservé du numéro de diapositive 5"/>
          <p:cNvSpPr>
            <a:spLocks noGrp="1"/>
          </p:cNvSpPr>
          <p:nvPr>
            <p:ph type="sldNum" sz="quarter" idx="11"/>
          </p:nvPr>
        </p:nvSpPr>
        <p:spPr/>
        <p:txBody>
          <a:bodyPr/>
          <a:lstStyle>
            <a:lvl1pPr>
              <a:defRPr/>
            </a:lvl1pPr>
          </a:lstStyle>
          <a:p>
            <a:pPr>
              <a:defRPr/>
            </a:pPr>
            <a:r>
              <a:rPr lang="fr-FR" altLang="fr-FR" dirty="0"/>
              <a:t>Page </a:t>
            </a:r>
            <a:fld id="{EA3EFBA3-4378-4227-A008-52EC19BBE977}" type="slidenum">
              <a:rPr lang="fr-FR" altLang="fr-FR"/>
              <a:pPr>
                <a:defRPr/>
              </a:pPr>
              <a:t>‹N°›</a:t>
            </a:fld>
            <a:endParaRPr lang="fr-FR" altLang="fr-FR"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our palette">
    <p:spTree>
      <p:nvGrpSpPr>
        <p:cNvPr id="1" name=""/>
        <p:cNvGrpSpPr/>
        <p:nvPr/>
      </p:nvGrpSpPr>
      <p:grpSpPr>
        <a:xfrm>
          <a:off x="0" y="0"/>
          <a:ext cx="0" cy="0"/>
          <a:chOff x="0" y="0"/>
          <a:chExt cx="0" cy="0"/>
        </a:xfrm>
      </p:grpSpPr>
      <p:grpSp>
        <p:nvGrpSpPr>
          <p:cNvPr id="3" name="Group 11"/>
          <p:cNvGrpSpPr>
            <a:grpSpLocks/>
          </p:cNvGrpSpPr>
          <p:nvPr userDrawn="1"/>
        </p:nvGrpSpPr>
        <p:grpSpPr bwMode="auto">
          <a:xfrm>
            <a:off x="1751017" y="846667"/>
            <a:ext cx="6421437" cy="4030114"/>
            <a:chOff x="977503" y="761588"/>
            <a:chExt cx="6421177" cy="4835535"/>
          </a:xfrm>
        </p:grpSpPr>
        <p:sp>
          <p:nvSpPr>
            <p:cNvPr id="4" name="Oval 3"/>
            <p:cNvSpPr/>
            <p:nvPr/>
          </p:nvSpPr>
          <p:spPr>
            <a:xfrm>
              <a:off x="2804641" y="1812382"/>
              <a:ext cx="2627207" cy="26285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5" name="Oval 4"/>
            <p:cNvSpPr/>
            <p:nvPr/>
          </p:nvSpPr>
          <p:spPr>
            <a:xfrm>
              <a:off x="4176185" y="1017144"/>
              <a:ext cx="576240" cy="576190"/>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6" name="Oval 5"/>
            <p:cNvSpPr/>
            <p:nvPr/>
          </p:nvSpPr>
          <p:spPr>
            <a:xfrm>
              <a:off x="5003240" y="1393334"/>
              <a:ext cx="576239" cy="576191"/>
            </a:xfrm>
            <a:prstGeom prst="ellipse">
              <a:avLst/>
            </a:prstGeom>
            <a:solidFill>
              <a:srgbClr val="F4A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7" name="Oval 6"/>
            <p:cNvSpPr/>
            <p:nvPr/>
          </p:nvSpPr>
          <p:spPr>
            <a:xfrm>
              <a:off x="5508045" y="1980636"/>
              <a:ext cx="576239" cy="576191"/>
            </a:xfrm>
            <a:prstGeom prst="ellipse">
              <a:avLst/>
            </a:prstGeom>
            <a:solidFill>
              <a:srgbClr val="FFD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8" name="Oval 7"/>
            <p:cNvSpPr/>
            <p:nvPr/>
          </p:nvSpPr>
          <p:spPr>
            <a:xfrm>
              <a:off x="5687424" y="2740955"/>
              <a:ext cx="577827" cy="576190"/>
            </a:xfrm>
            <a:prstGeom prst="ellipse">
              <a:avLst/>
            </a:prstGeom>
            <a:solidFill>
              <a:srgbClr val="51A0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9" name="Oval 8"/>
            <p:cNvSpPr/>
            <p:nvPr/>
          </p:nvSpPr>
          <p:spPr>
            <a:xfrm>
              <a:off x="5581067" y="3501272"/>
              <a:ext cx="576239" cy="576191"/>
            </a:xfrm>
            <a:prstGeom prst="ellipse">
              <a:avLst/>
            </a:prstGeom>
            <a:solidFill>
              <a:srgbClr val="0098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10" name="Oval 9"/>
            <p:cNvSpPr/>
            <p:nvPr/>
          </p:nvSpPr>
          <p:spPr>
            <a:xfrm>
              <a:off x="5147696" y="4169527"/>
              <a:ext cx="576240" cy="576190"/>
            </a:xfrm>
            <a:prstGeom prst="ellipse">
              <a:avLst/>
            </a:prstGeom>
            <a:solidFill>
              <a:srgbClr val="AF00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11" name="Oval 10"/>
            <p:cNvSpPr/>
            <p:nvPr/>
          </p:nvSpPr>
          <p:spPr>
            <a:xfrm>
              <a:off x="2368097" y="1709208"/>
              <a:ext cx="576239" cy="576190"/>
            </a:xfrm>
            <a:prstGeom prst="ellipse">
              <a:avLst/>
            </a:prstGeom>
            <a:solidFill>
              <a:srgbClr val="132577">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12" name="Oval 11"/>
            <p:cNvSpPr/>
            <p:nvPr/>
          </p:nvSpPr>
          <p:spPr>
            <a:xfrm>
              <a:off x="2079183" y="2433018"/>
              <a:ext cx="576239" cy="576190"/>
            </a:xfrm>
            <a:prstGeom prst="ellipse">
              <a:avLst/>
            </a:prstGeom>
            <a:solidFill>
              <a:srgbClr val="13257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13" name="Oval 12"/>
            <p:cNvSpPr/>
            <p:nvPr/>
          </p:nvSpPr>
          <p:spPr>
            <a:xfrm>
              <a:off x="3492001" y="4688574"/>
              <a:ext cx="576239" cy="576191"/>
            </a:xfrm>
            <a:prstGeom prst="ellipse">
              <a:avLst/>
            </a:prstGeom>
            <a:solidFill>
              <a:srgbClr val="B7B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14" name="Oval 13"/>
            <p:cNvSpPr/>
            <p:nvPr/>
          </p:nvSpPr>
          <p:spPr>
            <a:xfrm>
              <a:off x="2706220" y="4329844"/>
              <a:ext cx="576240" cy="576191"/>
            </a:xfrm>
            <a:prstGeom prst="ellipse">
              <a:avLst/>
            </a:prstGeom>
            <a:solidFill>
              <a:srgbClr val="D1D2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15" name="Oval 14"/>
            <p:cNvSpPr/>
            <p:nvPr/>
          </p:nvSpPr>
          <p:spPr>
            <a:xfrm>
              <a:off x="2114107" y="3747304"/>
              <a:ext cx="576239" cy="576190"/>
            </a:xfrm>
            <a:prstGeom prst="ellips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16" name="TextBox 15"/>
            <p:cNvSpPr txBox="1">
              <a:spLocks noChangeArrowheads="1"/>
            </p:cNvSpPr>
            <p:nvPr/>
          </p:nvSpPr>
          <p:spPr bwMode="auto">
            <a:xfrm>
              <a:off x="3545974" y="3053653"/>
              <a:ext cx="1260424"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dirty="0" smtClean="0">
                  <a:solidFill>
                    <a:schemeClr val="bg1"/>
                  </a:solidFill>
                </a:rPr>
                <a:t>R019G037B119</a:t>
              </a:r>
              <a:endParaRPr lang="en-GB" altLang="fr-FR" sz="1200" dirty="0" smtClean="0">
                <a:solidFill>
                  <a:schemeClr val="bg1"/>
                </a:solidFill>
              </a:endParaRPr>
            </a:p>
          </p:txBody>
        </p:sp>
        <p:sp>
          <p:nvSpPr>
            <p:cNvPr id="17" name="TextBox 16"/>
            <p:cNvSpPr txBox="1">
              <a:spLocks noChangeArrowheads="1"/>
            </p:cNvSpPr>
            <p:nvPr/>
          </p:nvSpPr>
          <p:spPr bwMode="auto">
            <a:xfrm>
              <a:off x="4339692" y="761588"/>
              <a:ext cx="1260424"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dirty="0" smtClean="0"/>
                <a:t>R237G119B003</a:t>
              </a:r>
              <a:endParaRPr lang="en-GB" altLang="fr-FR" sz="1200" dirty="0" smtClean="0"/>
            </a:p>
          </p:txBody>
        </p:sp>
        <p:sp>
          <p:nvSpPr>
            <p:cNvPr id="18" name="TextBox 17"/>
            <p:cNvSpPr txBox="1">
              <a:spLocks noChangeArrowheads="1"/>
            </p:cNvSpPr>
            <p:nvPr/>
          </p:nvSpPr>
          <p:spPr bwMode="auto">
            <a:xfrm>
              <a:off x="5273104" y="1163176"/>
              <a:ext cx="1314397"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dirty="0" smtClean="0"/>
                <a:t>R244G163B000</a:t>
              </a:r>
              <a:endParaRPr lang="en-GB" altLang="fr-FR" sz="1200" dirty="0" smtClean="0"/>
            </a:p>
          </p:txBody>
        </p:sp>
        <p:sp>
          <p:nvSpPr>
            <p:cNvPr id="19" name="TextBox 18"/>
            <p:cNvSpPr txBox="1">
              <a:spLocks noChangeArrowheads="1"/>
            </p:cNvSpPr>
            <p:nvPr/>
          </p:nvSpPr>
          <p:spPr bwMode="auto">
            <a:xfrm>
              <a:off x="5795370" y="1756827"/>
              <a:ext cx="1314397"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dirty="0" smtClean="0"/>
                <a:t>R255G221B000</a:t>
              </a:r>
              <a:endParaRPr lang="en-GB" altLang="fr-FR" sz="1200" dirty="0" smtClean="0"/>
            </a:p>
          </p:txBody>
        </p:sp>
        <p:sp>
          <p:nvSpPr>
            <p:cNvPr id="20" name="TextBox 19"/>
            <p:cNvSpPr txBox="1">
              <a:spLocks noChangeArrowheads="1"/>
            </p:cNvSpPr>
            <p:nvPr/>
          </p:nvSpPr>
          <p:spPr bwMode="auto">
            <a:xfrm>
              <a:off x="6084283" y="2571113"/>
              <a:ext cx="1314397"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dirty="0" smtClean="0"/>
                <a:t>R081G160B038</a:t>
              </a:r>
              <a:endParaRPr lang="en-GB" altLang="fr-FR" sz="1200" dirty="0" smtClean="0"/>
            </a:p>
          </p:txBody>
        </p:sp>
        <p:sp>
          <p:nvSpPr>
            <p:cNvPr id="21" name="TextBox 20"/>
            <p:cNvSpPr txBox="1">
              <a:spLocks noChangeArrowheads="1"/>
            </p:cNvSpPr>
            <p:nvPr/>
          </p:nvSpPr>
          <p:spPr bwMode="auto">
            <a:xfrm>
              <a:off x="6084283" y="3409208"/>
              <a:ext cx="1314397"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dirty="0" smtClean="0"/>
                <a:t>R000G152B212</a:t>
              </a:r>
              <a:endParaRPr lang="en-GB" altLang="fr-FR" sz="1200" dirty="0" smtClean="0"/>
            </a:p>
          </p:txBody>
        </p:sp>
        <p:sp>
          <p:nvSpPr>
            <p:cNvPr id="22" name="TextBox 21"/>
            <p:cNvSpPr txBox="1">
              <a:spLocks noChangeArrowheads="1"/>
            </p:cNvSpPr>
            <p:nvPr/>
          </p:nvSpPr>
          <p:spPr bwMode="auto">
            <a:xfrm>
              <a:off x="5677900" y="4160003"/>
              <a:ext cx="1314397"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dirty="0" smtClean="0"/>
                <a:t>R175G000B124</a:t>
              </a:r>
              <a:endParaRPr lang="en-GB" altLang="fr-FR" sz="1200" dirty="0" smtClean="0"/>
            </a:p>
          </p:txBody>
        </p:sp>
        <p:sp>
          <p:nvSpPr>
            <p:cNvPr id="23" name="TextBox 22"/>
            <p:cNvSpPr txBox="1">
              <a:spLocks noChangeArrowheads="1"/>
            </p:cNvSpPr>
            <p:nvPr/>
          </p:nvSpPr>
          <p:spPr bwMode="auto">
            <a:xfrm>
              <a:off x="1312451" y="1496510"/>
              <a:ext cx="1314397"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dirty="0" smtClean="0"/>
                <a:t>ESRF </a:t>
              </a:r>
              <a:r>
                <a:rPr lang="fr-FR" altLang="fr-FR" sz="1200" dirty="0" err="1" smtClean="0"/>
                <a:t>blue</a:t>
              </a:r>
              <a:r>
                <a:rPr lang="fr-FR" altLang="fr-FR" sz="1200" dirty="0" smtClean="0"/>
                <a:t> 75%</a:t>
              </a:r>
              <a:endParaRPr lang="en-GB" altLang="fr-FR" sz="1200" dirty="0" smtClean="0"/>
            </a:p>
          </p:txBody>
        </p:sp>
        <p:sp>
          <p:nvSpPr>
            <p:cNvPr id="24" name="TextBox 23"/>
            <p:cNvSpPr txBox="1">
              <a:spLocks noChangeArrowheads="1"/>
            </p:cNvSpPr>
            <p:nvPr/>
          </p:nvSpPr>
          <p:spPr bwMode="auto">
            <a:xfrm>
              <a:off x="977503" y="2279049"/>
              <a:ext cx="1314397"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smtClean="0"/>
                <a:t>ESRF blue 50%</a:t>
              </a:r>
              <a:endParaRPr lang="en-GB" altLang="fr-FR" sz="1200" smtClean="0"/>
            </a:p>
          </p:txBody>
        </p:sp>
        <p:sp>
          <p:nvSpPr>
            <p:cNvPr id="25" name="TextBox 24"/>
            <p:cNvSpPr txBox="1">
              <a:spLocks noChangeArrowheads="1"/>
            </p:cNvSpPr>
            <p:nvPr/>
          </p:nvSpPr>
          <p:spPr bwMode="auto">
            <a:xfrm>
              <a:off x="2877663" y="5264766"/>
              <a:ext cx="1314397"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smtClean="0"/>
                <a:t>R183G185B186</a:t>
              </a:r>
              <a:endParaRPr lang="en-GB" altLang="fr-FR" sz="1200" smtClean="0"/>
            </a:p>
          </p:txBody>
        </p:sp>
        <p:sp>
          <p:nvSpPr>
            <p:cNvPr id="26" name="TextBox 25"/>
            <p:cNvSpPr txBox="1">
              <a:spLocks noChangeArrowheads="1"/>
            </p:cNvSpPr>
            <p:nvPr/>
          </p:nvSpPr>
          <p:spPr bwMode="auto">
            <a:xfrm>
              <a:off x="1968063" y="4899686"/>
              <a:ext cx="1314397"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smtClean="0"/>
                <a:t>R209G210B212</a:t>
              </a:r>
              <a:endParaRPr lang="en-GB" altLang="fr-FR" sz="1200" smtClean="0"/>
            </a:p>
          </p:txBody>
        </p:sp>
        <p:sp>
          <p:nvSpPr>
            <p:cNvPr id="27" name="TextBox 26"/>
            <p:cNvSpPr txBox="1">
              <a:spLocks noChangeArrowheads="1"/>
            </p:cNvSpPr>
            <p:nvPr/>
          </p:nvSpPr>
          <p:spPr bwMode="auto">
            <a:xfrm>
              <a:off x="1237842" y="4312384"/>
              <a:ext cx="1314397"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smtClean="0"/>
                <a:t>R244G244B244</a:t>
              </a:r>
              <a:endParaRPr lang="en-GB" altLang="fr-FR" sz="1200" smtClean="0"/>
            </a:p>
          </p:txBody>
        </p:sp>
      </p:grpSp>
      <p:sp>
        <p:nvSpPr>
          <p:cNvPr id="2" name="Title 1"/>
          <p:cNvSpPr>
            <a:spLocks noGrp="1"/>
          </p:cNvSpPr>
          <p:nvPr>
            <p:ph type="title"/>
          </p:nvPr>
        </p:nvSpPr>
        <p:spPr/>
        <p:txBody>
          <a:bodyPr/>
          <a:lstStyle>
            <a:lvl1pPr>
              <a:defRPr sz="2000"/>
            </a:lvl1pPr>
          </a:lstStyle>
          <a:p>
            <a:r>
              <a:rPr lang="en-US" smtClean="0"/>
              <a:t>Click to edit Master title style</a:t>
            </a:r>
            <a:endParaRPr lang="en-GB" dirty="0"/>
          </a:p>
        </p:txBody>
      </p:sp>
      <p:sp>
        <p:nvSpPr>
          <p:cNvPr id="28" name="Footer Placeholder 2"/>
          <p:cNvSpPr>
            <a:spLocks noGrp="1"/>
          </p:cNvSpPr>
          <p:nvPr>
            <p:ph type="ftr" sz="quarter" idx="10"/>
          </p:nvPr>
        </p:nvSpPr>
        <p:spPr/>
        <p:txBody>
          <a:bodyPr/>
          <a:lstStyle>
            <a:lvl1pPr>
              <a:defRPr/>
            </a:lvl1pPr>
          </a:lstStyle>
          <a:p>
            <a:pPr fontAlgn="base">
              <a:spcBef>
                <a:spcPct val="0"/>
              </a:spcBef>
              <a:spcAft>
                <a:spcPct val="0"/>
              </a:spcAft>
              <a:defRPr/>
            </a:pPr>
            <a:r>
              <a:rPr lang="sv-SE" smtClean="0"/>
              <a:t>J-F. Perrin (ILL) – 16 January 2018</a:t>
            </a:r>
            <a:endParaRPr lang="fr-FR" dirty="0"/>
          </a:p>
        </p:txBody>
      </p:sp>
      <p:sp>
        <p:nvSpPr>
          <p:cNvPr id="29" name="Slide Number Placeholder 3"/>
          <p:cNvSpPr>
            <a:spLocks noGrp="1"/>
          </p:cNvSpPr>
          <p:nvPr>
            <p:ph type="sldNum" sz="quarter" idx="11"/>
          </p:nvPr>
        </p:nvSpPr>
        <p:spPr/>
        <p:txBody>
          <a:bodyPr/>
          <a:lstStyle>
            <a:lvl1pPr>
              <a:defRPr/>
            </a:lvl1pPr>
          </a:lstStyle>
          <a:p>
            <a:pPr>
              <a:defRPr/>
            </a:pPr>
            <a:r>
              <a:rPr lang="fr-FR" altLang="fr-FR"/>
              <a:t>Page </a:t>
            </a:r>
            <a:fld id="{B7C8DAD3-8828-4E0D-900D-DF9EDAC5BF35}" type="slidenum">
              <a:rPr lang="fr-FR" altLang="fr-FR"/>
              <a:pPr>
                <a:defRPr/>
              </a:pPr>
              <a:t>‹N°›</a:t>
            </a:fld>
            <a:endParaRPr lang="fr-FR" altLang="fr-FR"/>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727075" y="104513"/>
            <a:ext cx="8237538" cy="414073"/>
          </a:xfrm>
          <a:prstGeom prst="rect">
            <a:avLst/>
          </a:prstGeom>
          <a:solidFill>
            <a:schemeClr val="accent1"/>
          </a:solidFill>
        </p:spPr>
        <p:txBody>
          <a:bodyPr vert="horz" lIns="72000" tIns="0" rIns="72000" bIns="0" rtlCol="0" anchor="ctr" anchorCtr="0">
            <a:noAutofit/>
          </a:bodyPr>
          <a:lstStyle/>
          <a:p>
            <a:r>
              <a:rPr lang="fr-FR" dirty="0" smtClean="0"/>
              <a:t>CLICK TO MODIFY THE STYLE OF THE TITLE</a:t>
            </a:r>
            <a:endParaRPr lang="fr-FR" dirty="0"/>
          </a:p>
        </p:txBody>
      </p:sp>
      <p:sp>
        <p:nvSpPr>
          <p:cNvPr id="1028" name="Espace réservé du texte 2"/>
          <p:cNvSpPr>
            <a:spLocks noGrp="1"/>
          </p:cNvSpPr>
          <p:nvPr>
            <p:ph type="body" idx="1"/>
          </p:nvPr>
        </p:nvSpPr>
        <p:spPr bwMode="gray">
          <a:xfrm>
            <a:off x="727075" y="637646"/>
            <a:ext cx="8237538" cy="44992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altLang="fr-FR" smtClean="0"/>
              <a:t>Click to modify attributes</a:t>
            </a:r>
          </a:p>
          <a:p>
            <a:pPr lvl="1"/>
            <a:endParaRPr lang="fr-FR" altLang="fr-FR" smtClean="0"/>
          </a:p>
          <a:p>
            <a:pPr lvl="1"/>
            <a:r>
              <a:rPr lang="fr-FR" altLang="fr-FR" smtClean="0"/>
              <a:t>Second level</a:t>
            </a:r>
          </a:p>
          <a:p>
            <a:pPr lvl="2"/>
            <a:r>
              <a:rPr lang="fr-FR" altLang="fr-FR" smtClean="0"/>
              <a:t>Third level</a:t>
            </a:r>
          </a:p>
          <a:p>
            <a:pPr lvl="3"/>
            <a:r>
              <a:rPr lang="fr-FR" altLang="fr-FR" smtClean="0"/>
              <a:t>Fourth level</a:t>
            </a:r>
          </a:p>
          <a:p>
            <a:pPr lvl="4"/>
            <a:r>
              <a:rPr lang="fr-FR" altLang="fr-FR" smtClean="0"/>
              <a:t>Fifth level</a:t>
            </a:r>
          </a:p>
        </p:txBody>
      </p:sp>
      <p:sp>
        <p:nvSpPr>
          <p:cNvPr id="5" name="Espace réservé du pied de page 4"/>
          <p:cNvSpPr>
            <a:spLocks noGrp="1"/>
          </p:cNvSpPr>
          <p:nvPr>
            <p:ph type="ftr" sz="quarter" idx="3"/>
          </p:nvPr>
        </p:nvSpPr>
        <p:spPr bwMode="gray">
          <a:xfrm>
            <a:off x="719138" y="5402798"/>
            <a:ext cx="6119812" cy="177271"/>
          </a:xfrm>
          <a:prstGeom prst="rect">
            <a:avLst/>
          </a:prstGeom>
        </p:spPr>
        <p:txBody>
          <a:bodyPr vert="horz" lIns="0" tIns="0" rIns="0" bIns="0" rtlCol="0" anchor="b" anchorCtr="0">
            <a:noAutofit/>
          </a:bodyPr>
          <a:lstStyle>
            <a:lvl1pPr algn="l" eaLnBrk="1" fontAlgn="auto" hangingPunct="1">
              <a:spcBef>
                <a:spcPts val="0"/>
              </a:spcBef>
              <a:spcAft>
                <a:spcPts val="0"/>
              </a:spcAft>
              <a:defRPr sz="800" b="1" cap="none" baseline="0">
                <a:solidFill>
                  <a:schemeClr val="tx2"/>
                </a:solidFill>
                <a:latin typeface="+mn-lt"/>
                <a:cs typeface="+mn-cs"/>
              </a:defRPr>
            </a:lvl1pPr>
          </a:lstStyle>
          <a:p>
            <a:pPr fontAlgn="base">
              <a:spcBef>
                <a:spcPct val="0"/>
              </a:spcBef>
              <a:spcAft>
                <a:spcPct val="0"/>
              </a:spcAft>
              <a:defRPr/>
            </a:pPr>
            <a:r>
              <a:rPr lang="sv-SE" smtClean="0"/>
              <a:t>J-F. Perrin (ILL) – 16 January 2018</a:t>
            </a:r>
            <a:endParaRPr lang="fr-FR" dirty="0"/>
          </a:p>
        </p:txBody>
      </p:sp>
      <p:sp>
        <p:nvSpPr>
          <p:cNvPr id="6" name="Espace réservé du numéro de diapositive 5"/>
          <p:cNvSpPr>
            <a:spLocks noGrp="1"/>
          </p:cNvSpPr>
          <p:nvPr>
            <p:ph type="sldNum" sz="quarter" idx="4"/>
          </p:nvPr>
        </p:nvSpPr>
        <p:spPr bwMode="gray">
          <a:xfrm>
            <a:off x="179392" y="5402798"/>
            <a:ext cx="414337" cy="177271"/>
          </a:xfrm>
          <a:prstGeom prst="rect">
            <a:avLst/>
          </a:prstGeom>
        </p:spPr>
        <p:txBody>
          <a:bodyPr vert="horz" wrap="square" lIns="0" tIns="0" rIns="0" bIns="0" numCol="1" anchor="b" anchorCtr="0" compatLnSpc="1">
            <a:prstTxWarp prst="textNoShape">
              <a:avLst/>
            </a:prstTxWarp>
            <a:noAutofit/>
          </a:bodyPr>
          <a:lstStyle>
            <a:lvl1pPr eaLnBrk="1" hangingPunct="1">
              <a:defRPr sz="800" b="1">
                <a:solidFill>
                  <a:schemeClr val="tx2"/>
                </a:solidFill>
              </a:defRPr>
            </a:lvl1pPr>
          </a:lstStyle>
          <a:p>
            <a:pPr>
              <a:defRPr/>
            </a:pPr>
            <a:r>
              <a:rPr lang="fr-FR" altLang="fr-FR" dirty="0"/>
              <a:t>Page </a:t>
            </a:r>
            <a:fld id="{F22612DC-F66D-4922-8292-40079A8B7259}" type="slidenum">
              <a:rPr lang="fr-FR" altLang="fr-FR"/>
              <a:pPr>
                <a:defRPr/>
              </a:pPr>
              <a:t>‹N°›</a:t>
            </a:fld>
            <a:endParaRPr lang="fr-FR" altLang="fr-FR" dirty="0"/>
          </a:p>
        </p:txBody>
      </p:sp>
      <p:sp>
        <p:nvSpPr>
          <p:cNvPr id="8" name="Rectangle 7"/>
          <p:cNvSpPr/>
          <p:nvPr/>
        </p:nvSpPr>
        <p:spPr>
          <a:xfrm>
            <a:off x="179392" y="104513"/>
            <a:ext cx="496887" cy="4140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pic>
        <p:nvPicPr>
          <p:cNvPr id="1032" name="Image 8" descr="logo_texte.jpg"/>
          <p:cNvPicPr>
            <a:picLocks noChangeAspect="1"/>
          </p:cNvPicPr>
          <p:nvPr/>
        </p:nvPicPr>
        <p:blipFill>
          <a:blip r:embed="rId6" cstate="print"/>
          <a:srcRect/>
          <a:stretch>
            <a:fillRect/>
          </a:stretch>
        </p:blipFill>
        <p:spPr bwMode="auto">
          <a:xfrm>
            <a:off x="7380312" y="5175250"/>
            <a:ext cx="1758926" cy="539750"/>
          </a:xfrm>
          <a:prstGeom prst="rect">
            <a:avLst/>
          </a:prstGeom>
          <a:noFill/>
          <a:ln w="9525">
            <a:noFill/>
            <a:miter lim="800000"/>
            <a:headEnd/>
            <a:tailEnd/>
          </a:ln>
        </p:spPr>
      </p:pic>
      <p:sp>
        <p:nvSpPr>
          <p:cNvPr id="11" name="Rectangle 10"/>
          <p:cNvSpPr/>
          <p:nvPr/>
        </p:nvSpPr>
        <p:spPr>
          <a:xfrm>
            <a:off x="179392" y="104513"/>
            <a:ext cx="496887" cy="4140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7" r:id="rId4"/>
  </p:sldLayoutIdLst>
  <p:transition/>
  <p:timing>
    <p:tnLst>
      <p:par>
        <p:cTn id="1" dur="indefinite" restart="never" nodeType="tmRoot"/>
      </p:par>
    </p:tnLst>
  </p:timing>
  <p:hf hdr="0" dt="0"/>
  <p:txStyles>
    <p:titleStyle>
      <a:lvl1pPr algn="l" rtl="0" eaLnBrk="0" fontAlgn="base" hangingPunct="0">
        <a:spcBef>
          <a:spcPct val="0"/>
        </a:spcBef>
        <a:spcAft>
          <a:spcPct val="0"/>
        </a:spcAft>
        <a:defRPr sz="1800" b="1" kern="1200" cap="none" baseline="0">
          <a:solidFill>
            <a:schemeClr val="bg1"/>
          </a:solidFill>
          <a:latin typeface="+mj-lt"/>
          <a:ea typeface="+mj-ea"/>
          <a:cs typeface="+mj-cs"/>
        </a:defRPr>
      </a:lvl1pPr>
      <a:lvl2pPr algn="l" rtl="0" eaLnBrk="0" fontAlgn="base" hangingPunct="0">
        <a:spcBef>
          <a:spcPct val="0"/>
        </a:spcBef>
        <a:spcAft>
          <a:spcPct val="0"/>
        </a:spcAft>
        <a:defRPr sz="1600" b="1">
          <a:solidFill>
            <a:schemeClr val="bg1"/>
          </a:solidFill>
          <a:latin typeface="Arial" pitchFamily="34" charset="0"/>
        </a:defRPr>
      </a:lvl2pPr>
      <a:lvl3pPr algn="l" rtl="0" eaLnBrk="0" fontAlgn="base" hangingPunct="0">
        <a:spcBef>
          <a:spcPct val="0"/>
        </a:spcBef>
        <a:spcAft>
          <a:spcPct val="0"/>
        </a:spcAft>
        <a:defRPr sz="1600" b="1">
          <a:solidFill>
            <a:schemeClr val="bg1"/>
          </a:solidFill>
          <a:latin typeface="Arial" pitchFamily="34" charset="0"/>
        </a:defRPr>
      </a:lvl3pPr>
      <a:lvl4pPr algn="l" rtl="0" eaLnBrk="0" fontAlgn="base" hangingPunct="0">
        <a:spcBef>
          <a:spcPct val="0"/>
        </a:spcBef>
        <a:spcAft>
          <a:spcPct val="0"/>
        </a:spcAft>
        <a:defRPr sz="1600" b="1">
          <a:solidFill>
            <a:schemeClr val="bg1"/>
          </a:solidFill>
          <a:latin typeface="Arial" pitchFamily="34" charset="0"/>
        </a:defRPr>
      </a:lvl4pPr>
      <a:lvl5pPr algn="l" rtl="0" eaLnBrk="0" fontAlgn="base" hangingPunct="0">
        <a:spcBef>
          <a:spcPct val="0"/>
        </a:spcBef>
        <a:spcAft>
          <a:spcPct val="0"/>
        </a:spcAft>
        <a:defRPr sz="1600" b="1">
          <a:solidFill>
            <a:schemeClr val="bg1"/>
          </a:solidFill>
          <a:latin typeface="Arial" pitchFamily="34" charset="0"/>
        </a:defRPr>
      </a:lvl5pPr>
      <a:lvl6pPr marL="457200" algn="l" rtl="0" fontAlgn="base">
        <a:spcBef>
          <a:spcPct val="0"/>
        </a:spcBef>
        <a:spcAft>
          <a:spcPct val="0"/>
        </a:spcAft>
        <a:defRPr sz="1600" b="1">
          <a:solidFill>
            <a:schemeClr val="bg1"/>
          </a:solidFill>
          <a:latin typeface="Arial" pitchFamily="34" charset="0"/>
        </a:defRPr>
      </a:lvl6pPr>
      <a:lvl7pPr marL="914400" algn="l" rtl="0" fontAlgn="base">
        <a:spcBef>
          <a:spcPct val="0"/>
        </a:spcBef>
        <a:spcAft>
          <a:spcPct val="0"/>
        </a:spcAft>
        <a:defRPr sz="1600" b="1">
          <a:solidFill>
            <a:schemeClr val="bg1"/>
          </a:solidFill>
          <a:latin typeface="Arial" pitchFamily="34" charset="0"/>
        </a:defRPr>
      </a:lvl7pPr>
      <a:lvl8pPr marL="1371600" algn="l" rtl="0" fontAlgn="base">
        <a:spcBef>
          <a:spcPct val="0"/>
        </a:spcBef>
        <a:spcAft>
          <a:spcPct val="0"/>
        </a:spcAft>
        <a:defRPr sz="1600" b="1">
          <a:solidFill>
            <a:schemeClr val="bg1"/>
          </a:solidFill>
          <a:latin typeface="Arial" pitchFamily="34" charset="0"/>
        </a:defRPr>
      </a:lvl8pPr>
      <a:lvl9pPr marL="1828800" algn="l" rtl="0" fontAlgn="base">
        <a:spcBef>
          <a:spcPct val="0"/>
        </a:spcBef>
        <a:spcAft>
          <a:spcPct val="0"/>
        </a:spcAft>
        <a:defRPr sz="1600" b="1">
          <a:solidFill>
            <a:schemeClr val="bg1"/>
          </a:solidFill>
          <a:latin typeface="Arial" pitchFamily="34" charset="0"/>
        </a:defRPr>
      </a:lvl9pPr>
    </p:titleStyle>
    <p:bodyStyle>
      <a:lvl1pPr algn="l" rtl="0" eaLnBrk="0" fontAlgn="base" hangingPunct="0">
        <a:spcBef>
          <a:spcPct val="0"/>
        </a:spcBef>
        <a:spcAft>
          <a:spcPts val="1000"/>
        </a:spcAft>
        <a:buFont typeface="Arial" pitchFamily="34" charset="0"/>
        <a:defRPr b="1" kern="1200">
          <a:solidFill>
            <a:srgbClr val="0098D4"/>
          </a:solidFill>
          <a:latin typeface="+mn-lt"/>
          <a:ea typeface="+mn-ea"/>
          <a:cs typeface="+mn-cs"/>
        </a:defRPr>
      </a:lvl1pPr>
      <a:lvl2pPr algn="l" rtl="0" eaLnBrk="0" fontAlgn="base" hangingPunct="0">
        <a:spcBef>
          <a:spcPct val="0"/>
        </a:spcBef>
        <a:spcAft>
          <a:spcPts val="1500"/>
        </a:spcAft>
        <a:buFont typeface="Arial" pitchFamily="34" charset="0"/>
        <a:defRPr sz="1700" kern="1200">
          <a:solidFill>
            <a:schemeClr val="tx1"/>
          </a:solidFill>
          <a:latin typeface="+mn-lt"/>
          <a:ea typeface="+mn-ea"/>
          <a:cs typeface="+mn-cs"/>
        </a:defRPr>
      </a:lvl2pPr>
      <a:lvl3pPr algn="l" rtl="0" eaLnBrk="0" fontAlgn="base" hangingPunct="0">
        <a:lnSpc>
          <a:spcPct val="105000"/>
        </a:lnSpc>
        <a:spcBef>
          <a:spcPct val="0"/>
        </a:spcBef>
        <a:spcAft>
          <a:spcPts val="500"/>
        </a:spcAft>
        <a:buFont typeface="Arial" pitchFamily="34" charset="0"/>
        <a:defRPr sz="1500" kern="1200">
          <a:solidFill>
            <a:schemeClr val="tx1"/>
          </a:solidFill>
          <a:latin typeface="+mn-lt"/>
          <a:ea typeface="+mn-ea"/>
          <a:cs typeface="+mn-cs"/>
        </a:defRPr>
      </a:lvl3pPr>
      <a:lvl4pPr marL="357188" indent="-174625" algn="l" rtl="0" eaLnBrk="0" fontAlgn="base" hangingPunct="0">
        <a:lnSpc>
          <a:spcPct val="110000"/>
        </a:lnSpc>
        <a:spcBef>
          <a:spcPct val="0"/>
        </a:spcBef>
        <a:spcAft>
          <a:spcPts val="400"/>
        </a:spcAft>
        <a:buClr>
          <a:srgbClr val="0098D4"/>
        </a:buClr>
        <a:buFont typeface="Wingdings" pitchFamily="2" charset="2"/>
        <a:buChar char="l"/>
        <a:defRPr sz="1500" kern="1200">
          <a:solidFill>
            <a:schemeClr val="tx1"/>
          </a:solidFill>
          <a:latin typeface="+mn-lt"/>
          <a:ea typeface="+mn-ea"/>
          <a:cs typeface="+mn-cs"/>
        </a:defRPr>
      </a:lvl4pPr>
      <a:lvl5pPr marL="1162050" indent="-174625" algn="l" rtl="0" eaLnBrk="0" fontAlgn="base" hangingPunct="0">
        <a:spcBef>
          <a:spcPct val="0"/>
        </a:spcBef>
        <a:spcAft>
          <a:spcPts val="600"/>
        </a:spcAft>
        <a:buClr>
          <a:srgbClr val="0098D4"/>
        </a:buClr>
        <a:buFont typeface="ITCOfficinaSans LT Book"/>
        <a:buChar char="&gt;"/>
        <a:defRPr sz="12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22" name="Title 1"/>
          <p:cNvSpPr txBox="1">
            <a:spLocks/>
          </p:cNvSpPr>
          <p:nvPr/>
        </p:nvSpPr>
        <p:spPr bwMode="gray">
          <a:xfrm>
            <a:off x="727075" y="104513"/>
            <a:ext cx="8237538" cy="414073"/>
          </a:xfrm>
          <a:prstGeom prst="rect">
            <a:avLst/>
          </a:prstGeom>
          <a:solidFill>
            <a:schemeClr val="accent1"/>
          </a:solidFill>
        </p:spPr>
        <p:txBody>
          <a:bodyPr vert="horz" lIns="72000" tIns="0" rIns="72000" bIns="0" rtlCol="0" anchor="ctr" anchorCtr="0">
            <a:noAutofit/>
          </a:bodyPr>
          <a:lstStyle>
            <a:lvl1pPr algn="l" rtl="0" eaLnBrk="0" fontAlgn="base" hangingPunct="0">
              <a:spcBef>
                <a:spcPct val="0"/>
              </a:spcBef>
              <a:spcAft>
                <a:spcPct val="0"/>
              </a:spcAft>
              <a:defRPr sz="2000" b="1" kern="1200" cap="none" baseline="0">
                <a:solidFill>
                  <a:schemeClr val="bg1"/>
                </a:solidFill>
                <a:latin typeface="+mj-lt"/>
                <a:ea typeface="+mj-ea"/>
                <a:cs typeface="+mj-cs"/>
              </a:defRPr>
            </a:lvl1pPr>
            <a:lvl2pPr algn="l" rtl="0" eaLnBrk="0" fontAlgn="base" hangingPunct="0">
              <a:spcBef>
                <a:spcPct val="0"/>
              </a:spcBef>
              <a:spcAft>
                <a:spcPct val="0"/>
              </a:spcAft>
              <a:defRPr sz="1600" b="1">
                <a:solidFill>
                  <a:schemeClr val="bg1"/>
                </a:solidFill>
                <a:latin typeface="Arial" pitchFamily="34" charset="0"/>
              </a:defRPr>
            </a:lvl2pPr>
            <a:lvl3pPr algn="l" rtl="0" eaLnBrk="0" fontAlgn="base" hangingPunct="0">
              <a:spcBef>
                <a:spcPct val="0"/>
              </a:spcBef>
              <a:spcAft>
                <a:spcPct val="0"/>
              </a:spcAft>
              <a:defRPr sz="1600" b="1">
                <a:solidFill>
                  <a:schemeClr val="bg1"/>
                </a:solidFill>
                <a:latin typeface="Arial" pitchFamily="34" charset="0"/>
              </a:defRPr>
            </a:lvl3pPr>
            <a:lvl4pPr algn="l" rtl="0" eaLnBrk="0" fontAlgn="base" hangingPunct="0">
              <a:spcBef>
                <a:spcPct val="0"/>
              </a:spcBef>
              <a:spcAft>
                <a:spcPct val="0"/>
              </a:spcAft>
              <a:defRPr sz="1600" b="1">
                <a:solidFill>
                  <a:schemeClr val="bg1"/>
                </a:solidFill>
                <a:latin typeface="Arial" pitchFamily="34" charset="0"/>
              </a:defRPr>
            </a:lvl4pPr>
            <a:lvl5pPr algn="l" rtl="0" eaLnBrk="0" fontAlgn="base" hangingPunct="0">
              <a:spcBef>
                <a:spcPct val="0"/>
              </a:spcBef>
              <a:spcAft>
                <a:spcPct val="0"/>
              </a:spcAft>
              <a:defRPr sz="1600" b="1">
                <a:solidFill>
                  <a:schemeClr val="bg1"/>
                </a:solidFill>
                <a:latin typeface="Arial" pitchFamily="34" charset="0"/>
              </a:defRPr>
            </a:lvl5pPr>
            <a:lvl6pPr marL="457200" algn="l" rtl="0" fontAlgn="base">
              <a:spcBef>
                <a:spcPct val="0"/>
              </a:spcBef>
              <a:spcAft>
                <a:spcPct val="0"/>
              </a:spcAft>
              <a:defRPr sz="1600" b="1">
                <a:solidFill>
                  <a:schemeClr val="bg1"/>
                </a:solidFill>
                <a:latin typeface="Arial" pitchFamily="34" charset="0"/>
              </a:defRPr>
            </a:lvl6pPr>
            <a:lvl7pPr marL="914400" algn="l" rtl="0" fontAlgn="base">
              <a:spcBef>
                <a:spcPct val="0"/>
              </a:spcBef>
              <a:spcAft>
                <a:spcPct val="0"/>
              </a:spcAft>
              <a:defRPr sz="1600" b="1">
                <a:solidFill>
                  <a:schemeClr val="bg1"/>
                </a:solidFill>
                <a:latin typeface="Arial" pitchFamily="34" charset="0"/>
              </a:defRPr>
            </a:lvl7pPr>
            <a:lvl8pPr marL="1371600" algn="l" rtl="0" fontAlgn="base">
              <a:spcBef>
                <a:spcPct val="0"/>
              </a:spcBef>
              <a:spcAft>
                <a:spcPct val="0"/>
              </a:spcAft>
              <a:defRPr sz="1600" b="1">
                <a:solidFill>
                  <a:schemeClr val="bg1"/>
                </a:solidFill>
                <a:latin typeface="Arial" pitchFamily="34" charset="0"/>
              </a:defRPr>
            </a:lvl8pPr>
            <a:lvl9pPr marL="1828800" algn="l" rtl="0" fontAlgn="base">
              <a:spcBef>
                <a:spcPct val="0"/>
              </a:spcBef>
              <a:spcAft>
                <a:spcPct val="0"/>
              </a:spcAft>
              <a:defRPr sz="1600" b="1">
                <a:solidFill>
                  <a:schemeClr val="bg1"/>
                </a:solidFill>
                <a:latin typeface="Arial" pitchFamily="34" charset="0"/>
              </a:defRPr>
            </a:lvl9pPr>
          </a:lstStyle>
          <a:p>
            <a:r>
              <a:rPr lang="en-GB" dirty="0" smtClean="0"/>
              <a:t>WP6</a:t>
            </a:r>
            <a:endParaRPr lang="en-GB" dirty="0"/>
          </a:p>
        </p:txBody>
      </p:sp>
      <p:pic>
        <p:nvPicPr>
          <p:cNvPr id="21" name="Picture 2" descr="https://lh5.googleusercontent.com/ZmJgH0SoqxQJ0LA-v3Rb7WqRt9KO5MW6Z34Oe3WUvt_3nWcLDwQpmnBxjSTv3sQreW90kJou3O_z01RBBIdgyCNf-_rXDm7Ive_nnmIearfz_GCdO9h5BUk63mDr-JE4FVu0qz4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7" r="491"/>
          <a:stretch/>
        </p:blipFill>
        <p:spPr bwMode="auto">
          <a:xfrm>
            <a:off x="7722759" y="104513"/>
            <a:ext cx="1239465" cy="450538"/>
          </a:xfrm>
          <a:prstGeom prst="rect">
            <a:avLst/>
          </a:prstGeom>
          <a:noFill/>
          <a:extLst>
            <a:ext uri="{909E8E84-426E-40DD-AFC4-6F175D3DCCD1}">
              <a14:hiddenFill xmlns:a14="http://schemas.microsoft.com/office/drawing/2010/main">
                <a:solidFill>
                  <a:srgbClr val="FFFFFF"/>
                </a:solidFill>
              </a14:hiddenFill>
            </a:ext>
          </a:extLst>
        </p:spPr>
      </p:pic>
      <p:sp>
        <p:nvSpPr>
          <p:cNvPr id="25" name="Footer Placeholder 2"/>
          <p:cNvSpPr>
            <a:spLocks noGrp="1"/>
          </p:cNvSpPr>
          <p:nvPr>
            <p:ph type="ftr" sz="quarter" idx="10"/>
          </p:nvPr>
        </p:nvSpPr>
        <p:spPr>
          <a:xfrm>
            <a:off x="719138" y="5402798"/>
            <a:ext cx="6119812" cy="177271"/>
          </a:xfrm>
        </p:spPr>
        <p:txBody>
          <a:bodyPr/>
          <a:lstStyle/>
          <a:p>
            <a:pPr fontAlgn="base">
              <a:spcBef>
                <a:spcPct val="0"/>
              </a:spcBef>
              <a:spcAft>
                <a:spcPct val="0"/>
              </a:spcAft>
              <a:defRPr/>
            </a:pPr>
            <a:r>
              <a:rPr lang="sv-SE" dirty="0" smtClean="0"/>
              <a:t>J-F. Perrin (ILL) – 16 January 2018</a:t>
            </a:r>
            <a:endParaRPr lang="fr-FR" dirty="0"/>
          </a:p>
        </p:txBody>
      </p:sp>
      <p:sp>
        <p:nvSpPr>
          <p:cNvPr id="3" name="Slide Number Placeholder 2"/>
          <p:cNvSpPr>
            <a:spLocks noGrp="1"/>
          </p:cNvSpPr>
          <p:nvPr>
            <p:ph type="sldNum" sz="quarter" idx="11"/>
          </p:nvPr>
        </p:nvSpPr>
        <p:spPr/>
        <p:txBody>
          <a:bodyPr/>
          <a:lstStyle/>
          <a:p>
            <a:pPr>
              <a:defRPr/>
            </a:pPr>
            <a:r>
              <a:rPr lang="fr-FR" altLang="fr-FR" smtClean="0"/>
              <a:t>Page </a:t>
            </a:r>
            <a:fld id="{DC3005C4-15E9-489E-BA90-2123D33814CE}" type="slidenum">
              <a:rPr lang="fr-FR" altLang="fr-FR" smtClean="0"/>
              <a:pPr>
                <a:defRPr/>
              </a:pPr>
              <a:t>1</a:t>
            </a:fld>
            <a:endParaRPr lang="fr-FR" altLang="fr-FR" dirty="0"/>
          </a:p>
        </p:txBody>
      </p:sp>
      <p:sp>
        <p:nvSpPr>
          <p:cNvPr id="5" name="TextBox 4"/>
          <p:cNvSpPr txBox="1"/>
          <p:nvPr/>
        </p:nvSpPr>
        <p:spPr>
          <a:xfrm>
            <a:off x="179392" y="625252"/>
            <a:ext cx="8782832" cy="5047536"/>
          </a:xfrm>
          <a:prstGeom prst="rect">
            <a:avLst/>
          </a:prstGeom>
          <a:noFill/>
        </p:spPr>
        <p:txBody>
          <a:bodyPr wrap="square" rtlCol="0">
            <a:spAutoFit/>
          </a:bodyPr>
          <a:lstStyle/>
          <a:p>
            <a:r>
              <a:rPr lang="en-GB" sz="1600" b="1" dirty="0" smtClean="0"/>
              <a:t>Organisation:</a:t>
            </a:r>
          </a:p>
          <a:p>
            <a:pPr marL="690966" lvl="1" indent="-285750">
              <a:buFontTx/>
              <a:buChar char="-"/>
            </a:pPr>
            <a:r>
              <a:rPr lang="en-GB" sz="1600" dirty="0" smtClean="0"/>
              <a:t>Fortnight </a:t>
            </a:r>
            <a:r>
              <a:rPr lang="en-GB" sz="1600" dirty="0" err="1" smtClean="0"/>
              <a:t>telcos</a:t>
            </a:r>
            <a:r>
              <a:rPr lang="en-GB" sz="1600" dirty="0" smtClean="0"/>
              <a:t>.</a:t>
            </a:r>
          </a:p>
          <a:p>
            <a:pPr marL="690966" lvl="1" indent="-285750">
              <a:buFontTx/>
              <a:buChar char="-"/>
            </a:pPr>
            <a:r>
              <a:rPr lang="en-GB" sz="1600" dirty="0" smtClean="0"/>
              <a:t>Monthly public short report per task (also useful for the preparation of deliverables).</a:t>
            </a:r>
          </a:p>
          <a:p>
            <a:pPr marL="690966" lvl="1" indent="-285750">
              <a:buFontTx/>
              <a:buChar char="-"/>
            </a:pPr>
            <a:r>
              <a:rPr lang="en-GB" sz="1600" dirty="0" smtClean="0"/>
              <a:t>All documents/work/discussion open per default</a:t>
            </a:r>
          </a:p>
          <a:p>
            <a:pPr marL="690966" lvl="1" indent="-285750">
              <a:buFontTx/>
              <a:buChar char="-"/>
            </a:pPr>
            <a:r>
              <a:rPr lang="en-GB" sz="1600" dirty="0" smtClean="0"/>
              <a:t>All people interested could drop me a small email (</a:t>
            </a:r>
            <a:r>
              <a:rPr lang="en-GB" sz="1600" dirty="0" smtClean="0"/>
              <a:t>perrin@ill.eu</a:t>
            </a:r>
            <a:r>
              <a:rPr lang="en-GB" sz="1600" dirty="0" smtClean="0"/>
              <a:t>) to join the task force</a:t>
            </a:r>
          </a:p>
          <a:p>
            <a:pPr marL="690966" lvl="1" indent="-285750">
              <a:buFontTx/>
              <a:buChar char="-"/>
            </a:pPr>
            <a:r>
              <a:rPr lang="en-GB" sz="1600" dirty="0" smtClean="0"/>
              <a:t>Not all partner’s contributors identified yet (recruitment process ongoing)</a:t>
            </a:r>
            <a:endParaRPr lang="en-GB" sz="1600" dirty="0"/>
          </a:p>
          <a:p>
            <a:pPr lvl="1"/>
            <a:endParaRPr lang="en-GB" sz="1600" dirty="0" smtClean="0"/>
          </a:p>
          <a:p>
            <a:r>
              <a:rPr lang="en-GB" sz="1600" b="1" dirty="0" smtClean="0"/>
              <a:t>Current status and next actions:</a:t>
            </a:r>
          </a:p>
          <a:p>
            <a:pPr marL="285750" indent="-285750">
              <a:buFontTx/>
              <a:buChar char="-"/>
            </a:pPr>
            <a:endParaRPr lang="en-GB" sz="1600" dirty="0"/>
          </a:p>
          <a:p>
            <a:r>
              <a:rPr lang="en-GB" sz="1400" b="1" dirty="0" smtClean="0"/>
              <a:t>6.1 Management </a:t>
            </a:r>
            <a:r>
              <a:rPr lang="en-GB" sz="1400" b="1" dirty="0"/>
              <a:t>of the Interaction with the </a:t>
            </a:r>
            <a:r>
              <a:rPr lang="en-GB" sz="1400" b="1" dirty="0">
                <a:solidFill>
                  <a:srgbClr val="D1D2D4"/>
                </a:solidFill>
              </a:rPr>
              <a:t>e-Infrastructures -&gt; EOSC Stakeholders</a:t>
            </a:r>
            <a:r>
              <a:rPr lang="en-GB" sz="1400" dirty="0"/>
              <a:t>. (</a:t>
            </a:r>
            <a:r>
              <a:rPr lang="en-GB" sz="1400" dirty="0" smtClean="0"/>
              <a:t>M1-M48) Lead</a:t>
            </a:r>
            <a:r>
              <a:rPr lang="en-GB" sz="1400" dirty="0"/>
              <a:t>: ILL </a:t>
            </a:r>
            <a:r>
              <a:rPr lang="en-GB" sz="1400" dirty="0" smtClean="0"/>
              <a:t>(JF.P), </a:t>
            </a:r>
            <a:r>
              <a:rPr lang="en-GB" sz="1400" dirty="0"/>
              <a:t>Contributors: ESRF (Andy</a:t>
            </a:r>
            <a:r>
              <a:rPr lang="en-GB" sz="1400" dirty="0" smtClean="0"/>
              <a:t>)</a:t>
            </a:r>
          </a:p>
          <a:p>
            <a:pPr marL="285750" indent="-285750">
              <a:buFontTx/>
              <a:buChar char="-"/>
            </a:pPr>
            <a:r>
              <a:rPr lang="en-GB" sz="1400" dirty="0" smtClean="0"/>
              <a:t>Participation </a:t>
            </a:r>
            <a:r>
              <a:rPr lang="en-GB" sz="1400" dirty="0"/>
              <a:t>in WG (Stakeholder forum</a:t>
            </a:r>
            <a:r>
              <a:rPr lang="en-GB" sz="1400" dirty="0" smtClean="0"/>
              <a:t>)?</a:t>
            </a:r>
          </a:p>
          <a:p>
            <a:pPr marL="285750" indent="-285750">
              <a:buFontTx/>
              <a:buChar char="-"/>
            </a:pPr>
            <a:r>
              <a:rPr lang="en-GB" sz="1400" dirty="0" smtClean="0"/>
              <a:t>Andy is currently representing </a:t>
            </a:r>
            <a:r>
              <a:rPr lang="en-GB" sz="1400" dirty="0" err="1" smtClean="0"/>
              <a:t>PaNOSC</a:t>
            </a:r>
            <a:r>
              <a:rPr lang="en-GB" sz="1400" dirty="0" smtClean="0"/>
              <a:t> in the EOSC6Hub strategic boards.</a:t>
            </a:r>
            <a:endParaRPr lang="en-GB" sz="1400" dirty="0"/>
          </a:p>
          <a:p>
            <a:endParaRPr lang="en-GB" sz="1400" dirty="0"/>
          </a:p>
          <a:p>
            <a:r>
              <a:rPr lang="en-GB" sz="1400" b="1" dirty="0" smtClean="0"/>
              <a:t>6.2 EOSC </a:t>
            </a:r>
            <a:r>
              <a:rPr lang="en-GB" sz="1400" b="1" dirty="0">
                <a:solidFill>
                  <a:srgbClr val="D1D2D4"/>
                </a:solidFill>
              </a:rPr>
              <a:t>Hub</a:t>
            </a:r>
            <a:r>
              <a:rPr lang="en-GB" sz="1400" b="1" dirty="0"/>
              <a:t> Service Catalogue. </a:t>
            </a:r>
            <a:r>
              <a:rPr lang="en-GB" sz="1400" dirty="0"/>
              <a:t>(</a:t>
            </a:r>
            <a:r>
              <a:rPr lang="en-GB" sz="1400" dirty="0" smtClean="0"/>
              <a:t>M1-M48) Lead</a:t>
            </a:r>
            <a:r>
              <a:rPr lang="en-GB" sz="1400" dirty="0"/>
              <a:t>: ESRF (Andy), Contributors: All (JFP, ?) + EGI </a:t>
            </a:r>
          </a:p>
          <a:p>
            <a:pPr marL="285750" indent="-285750">
              <a:buFontTx/>
              <a:buChar char="-"/>
            </a:pPr>
            <a:r>
              <a:rPr lang="en-GB" sz="1400" dirty="0" err="1" smtClean="0"/>
              <a:t>FiTSM</a:t>
            </a:r>
            <a:r>
              <a:rPr lang="en-GB" sz="1400" dirty="0" smtClean="0"/>
              <a:t> </a:t>
            </a:r>
            <a:r>
              <a:rPr lang="en-GB" sz="1400" dirty="0"/>
              <a:t>Trainings </a:t>
            </a:r>
            <a:endParaRPr lang="en-GB" sz="1400" dirty="0" smtClean="0"/>
          </a:p>
          <a:p>
            <a:pPr marL="285750" indent="-285750">
              <a:buFontTx/>
              <a:buChar char="-"/>
            </a:pPr>
            <a:r>
              <a:rPr lang="en-GB" sz="1400" dirty="0" smtClean="0"/>
              <a:t>Identify the first </a:t>
            </a:r>
            <a:r>
              <a:rPr lang="en-GB" sz="1400" dirty="0"/>
              <a:t>service (pilot</a:t>
            </a:r>
            <a:r>
              <a:rPr lang="en-GB" sz="1400" dirty="0" smtClean="0"/>
              <a:t>)</a:t>
            </a:r>
          </a:p>
          <a:p>
            <a:pPr marL="285750" indent="-285750">
              <a:buFontTx/>
              <a:buChar char="-"/>
            </a:pPr>
            <a:endParaRPr lang="en-GB" sz="1200" dirty="0"/>
          </a:p>
          <a:p>
            <a:r>
              <a:rPr lang="en-GB" sz="1400" b="1" dirty="0"/>
              <a:t>6.3 Data availability for the services </a:t>
            </a:r>
            <a:r>
              <a:rPr lang="en-GB" sz="1400" dirty="0"/>
              <a:t>(M1-M48). Lead: ELI (ILL may substitute to ignite the work), Contributors: all (JFP, …) + EGI + EUDAT</a:t>
            </a:r>
          </a:p>
          <a:p>
            <a:pPr marL="285750" indent="-285750">
              <a:buFontTx/>
              <a:buChar char="-"/>
            </a:pPr>
            <a:r>
              <a:rPr lang="en-GB" sz="1400" dirty="0"/>
              <a:t>Evaluating FTS3</a:t>
            </a:r>
          </a:p>
          <a:p>
            <a:pPr marL="285750" indent="-285750">
              <a:buFontTx/>
              <a:buChar char="-"/>
            </a:pPr>
            <a:endParaRPr lang="en-GB" sz="1200" dirty="0"/>
          </a:p>
        </p:txBody>
      </p:sp>
      <p:sp>
        <p:nvSpPr>
          <p:cNvPr id="10" name="Footer Placeholder 5"/>
          <p:cNvSpPr txBox="1">
            <a:spLocks/>
          </p:cNvSpPr>
          <p:nvPr/>
        </p:nvSpPr>
        <p:spPr bwMode="gray">
          <a:xfrm>
            <a:off x="6156176" y="5233764"/>
            <a:ext cx="2272448" cy="412873"/>
          </a:xfrm>
          <a:prstGeom prst="rect">
            <a:avLst/>
          </a:prstGeom>
          <a:solidFill>
            <a:schemeClr val="bg1"/>
          </a:solidFill>
          <a:ln>
            <a:miter lim="800000"/>
            <a:headEnd/>
            <a:tailEnd/>
          </a:ln>
        </p:spPr>
        <p:txBody>
          <a:bodyPr vert="horz" wrap="square" lIns="0" tIns="0" rIns="0" bIns="0" numCol="1" rtlCol="0" anchor="b" anchorCtr="0" compatLnSpc="1">
            <a:prstTxWarp prst="textNoShape">
              <a:avLst/>
            </a:prstTxWarp>
            <a:noAutofit/>
          </a:bodyPr>
          <a:lstStyle>
            <a:defPPr>
              <a:defRPr lang="fr-FR"/>
            </a:defPPr>
            <a:lvl1pPr algn="l" rtl="0" eaLnBrk="1" fontAlgn="auto" hangingPunct="1">
              <a:spcBef>
                <a:spcPts val="0"/>
              </a:spcBef>
              <a:spcAft>
                <a:spcPts val="0"/>
              </a:spcAft>
              <a:defRPr sz="800" b="1" kern="1200" cap="none" baseline="0">
                <a:solidFill>
                  <a:schemeClr val="tx2"/>
                </a:solidFill>
                <a:latin typeface="+mn-lt"/>
                <a:ea typeface="+mn-ea"/>
                <a:cs typeface="+mn-cs"/>
              </a:defRPr>
            </a:lvl1pPr>
            <a:lvl2pPr marL="405216" algn="l" rtl="0" fontAlgn="base">
              <a:spcBef>
                <a:spcPct val="0"/>
              </a:spcBef>
              <a:spcAft>
                <a:spcPct val="0"/>
              </a:spcAft>
              <a:defRPr kern="1200">
                <a:solidFill>
                  <a:schemeClr val="tx1"/>
                </a:solidFill>
                <a:latin typeface="Arial" pitchFamily="34" charset="0"/>
                <a:ea typeface="+mn-ea"/>
                <a:cs typeface="Arial" pitchFamily="34" charset="0"/>
              </a:defRPr>
            </a:lvl2pPr>
            <a:lvl3pPr marL="810433" algn="l" rtl="0" fontAlgn="base">
              <a:spcBef>
                <a:spcPct val="0"/>
              </a:spcBef>
              <a:spcAft>
                <a:spcPct val="0"/>
              </a:spcAft>
              <a:defRPr kern="1200">
                <a:solidFill>
                  <a:schemeClr val="tx1"/>
                </a:solidFill>
                <a:latin typeface="Arial" pitchFamily="34" charset="0"/>
                <a:ea typeface="+mn-ea"/>
                <a:cs typeface="Arial" pitchFamily="34" charset="0"/>
              </a:defRPr>
            </a:lvl3pPr>
            <a:lvl4pPr marL="1215649" algn="l" rtl="0" fontAlgn="base">
              <a:spcBef>
                <a:spcPct val="0"/>
              </a:spcBef>
              <a:spcAft>
                <a:spcPct val="0"/>
              </a:spcAft>
              <a:defRPr kern="1200">
                <a:solidFill>
                  <a:schemeClr val="tx1"/>
                </a:solidFill>
                <a:latin typeface="Arial" pitchFamily="34" charset="0"/>
                <a:ea typeface="+mn-ea"/>
                <a:cs typeface="Arial" pitchFamily="34" charset="0"/>
              </a:defRPr>
            </a:lvl4pPr>
            <a:lvl5pPr marL="1620865" algn="l" rtl="0" fontAlgn="base">
              <a:spcBef>
                <a:spcPct val="0"/>
              </a:spcBef>
              <a:spcAft>
                <a:spcPct val="0"/>
              </a:spcAft>
              <a:defRPr kern="1200">
                <a:solidFill>
                  <a:schemeClr val="tx1"/>
                </a:solidFill>
                <a:latin typeface="Arial" pitchFamily="34" charset="0"/>
                <a:ea typeface="+mn-ea"/>
                <a:cs typeface="Arial" pitchFamily="34" charset="0"/>
              </a:defRPr>
            </a:lvl5pPr>
            <a:lvl6pPr marL="2026082" algn="l" defTabSz="810433" rtl="0" eaLnBrk="1" latinLnBrk="0" hangingPunct="1">
              <a:defRPr kern="1200">
                <a:solidFill>
                  <a:schemeClr val="tx1"/>
                </a:solidFill>
                <a:latin typeface="Arial" pitchFamily="34" charset="0"/>
                <a:ea typeface="+mn-ea"/>
                <a:cs typeface="Arial" pitchFamily="34" charset="0"/>
              </a:defRPr>
            </a:lvl6pPr>
            <a:lvl7pPr marL="2431298" algn="l" defTabSz="810433" rtl="0" eaLnBrk="1" latinLnBrk="0" hangingPunct="1">
              <a:defRPr kern="1200">
                <a:solidFill>
                  <a:schemeClr val="tx1"/>
                </a:solidFill>
                <a:latin typeface="Arial" pitchFamily="34" charset="0"/>
                <a:ea typeface="+mn-ea"/>
                <a:cs typeface="Arial" pitchFamily="34" charset="0"/>
              </a:defRPr>
            </a:lvl7pPr>
            <a:lvl8pPr marL="2836515" algn="l" defTabSz="810433" rtl="0" eaLnBrk="1" latinLnBrk="0" hangingPunct="1">
              <a:defRPr kern="1200">
                <a:solidFill>
                  <a:schemeClr val="tx1"/>
                </a:solidFill>
                <a:latin typeface="Arial" pitchFamily="34" charset="0"/>
                <a:ea typeface="+mn-ea"/>
                <a:cs typeface="Arial" pitchFamily="34" charset="0"/>
              </a:defRPr>
            </a:lvl8pPr>
            <a:lvl9pPr marL="3241731" algn="l" defTabSz="810433" rtl="0" eaLnBrk="1" latinLnBrk="0" hangingPunct="1">
              <a:defRPr kern="1200">
                <a:solidFill>
                  <a:schemeClr val="tx1"/>
                </a:solidFill>
                <a:latin typeface="Arial" pitchFamily="34" charset="0"/>
                <a:ea typeface="+mn-ea"/>
                <a:cs typeface="Arial" pitchFamily="34" charset="0"/>
              </a:defRPr>
            </a:lvl9pPr>
          </a:lstStyle>
          <a:p>
            <a:pPr fontAlgn="base">
              <a:spcBef>
                <a:spcPct val="0"/>
              </a:spcBef>
              <a:spcAft>
                <a:spcPct val="0"/>
              </a:spcAft>
              <a:defRPr/>
            </a:pPr>
            <a:r>
              <a:rPr lang="en-US" sz="700" smtClean="0"/>
              <a:t>This project has received funding from the European Union's Horizon 2020 research and innovation programme under grant agreement No 823852</a:t>
            </a:r>
            <a:endParaRPr lang="fr-FR" sz="7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8624" y="5233764"/>
            <a:ext cx="619311" cy="412874"/>
          </a:xfrm>
          <a:prstGeom prst="rect">
            <a:avLst/>
          </a:prstGeom>
        </p:spPr>
      </p:pic>
    </p:spTree>
    <p:extLst>
      <p:ext uri="{BB962C8B-B14F-4D97-AF65-F5344CB8AC3E}">
        <p14:creationId xmlns:p14="http://schemas.microsoft.com/office/powerpoint/2010/main" val="6456863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22" name="Title 1"/>
          <p:cNvSpPr txBox="1">
            <a:spLocks/>
          </p:cNvSpPr>
          <p:nvPr/>
        </p:nvSpPr>
        <p:spPr bwMode="gray">
          <a:xfrm>
            <a:off x="727075" y="104513"/>
            <a:ext cx="8237538" cy="414073"/>
          </a:xfrm>
          <a:prstGeom prst="rect">
            <a:avLst/>
          </a:prstGeom>
          <a:solidFill>
            <a:schemeClr val="accent1"/>
          </a:solidFill>
        </p:spPr>
        <p:txBody>
          <a:bodyPr vert="horz" lIns="72000" tIns="0" rIns="72000" bIns="0" rtlCol="0" anchor="ctr" anchorCtr="0">
            <a:noAutofit/>
          </a:bodyPr>
          <a:lstStyle>
            <a:lvl1pPr algn="l" rtl="0" eaLnBrk="0" fontAlgn="base" hangingPunct="0">
              <a:spcBef>
                <a:spcPct val="0"/>
              </a:spcBef>
              <a:spcAft>
                <a:spcPct val="0"/>
              </a:spcAft>
              <a:defRPr sz="2000" b="1" kern="1200" cap="none" baseline="0">
                <a:solidFill>
                  <a:schemeClr val="bg1"/>
                </a:solidFill>
                <a:latin typeface="+mj-lt"/>
                <a:ea typeface="+mj-ea"/>
                <a:cs typeface="+mj-cs"/>
              </a:defRPr>
            </a:lvl1pPr>
            <a:lvl2pPr algn="l" rtl="0" eaLnBrk="0" fontAlgn="base" hangingPunct="0">
              <a:spcBef>
                <a:spcPct val="0"/>
              </a:spcBef>
              <a:spcAft>
                <a:spcPct val="0"/>
              </a:spcAft>
              <a:defRPr sz="1600" b="1">
                <a:solidFill>
                  <a:schemeClr val="bg1"/>
                </a:solidFill>
                <a:latin typeface="Arial" pitchFamily="34" charset="0"/>
              </a:defRPr>
            </a:lvl2pPr>
            <a:lvl3pPr algn="l" rtl="0" eaLnBrk="0" fontAlgn="base" hangingPunct="0">
              <a:spcBef>
                <a:spcPct val="0"/>
              </a:spcBef>
              <a:spcAft>
                <a:spcPct val="0"/>
              </a:spcAft>
              <a:defRPr sz="1600" b="1">
                <a:solidFill>
                  <a:schemeClr val="bg1"/>
                </a:solidFill>
                <a:latin typeface="Arial" pitchFamily="34" charset="0"/>
              </a:defRPr>
            </a:lvl3pPr>
            <a:lvl4pPr algn="l" rtl="0" eaLnBrk="0" fontAlgn="base" hangingPunct="0">
              <a:spcBef>
                <a:spcPct val="0"/>
              </a:spcBef>
              <a:spcAft>
                <a:spcPct val="0"/>
              </a:spcAft>
              <a:defRPr sz="1600" b="1">
                <a:solidFill>
                  <a:schemeClr val="bg1"/>
                </a:solidFill>
                <a:latin typeface="Arial" pitchFamily="34" charset="0"/>
              </a:defRPr>
            </a:lvl4pPr>
            <a:lvl5pPr algn="l" rtl="0" eaLnBrk="0" fontAlgn="base" hangingPunct="0">
              <a:spcBef>
                <a:spcPct val="0"/>
              </a:spcBef>
              <a:spcAft>
                <a:spcPct val="0"/>
              </a:spcAft>
              <a:defRPr sz="1600" b="1">
                <a:solidFill>
                  <a:schemeClr val="bg1"/>
                </a:solidFill>
                <a:latin typeface="Arial" pitchFamily="34" charset="0"/>
              </a:defRPr>
            </a:lvl5pPr>
            <a:lvl6pPr marL="457200" algn="l" rtl="0" fontAlgn="base">
              <a:spcBef>
                <a:spcPct val="0"/>
              </a:spcBef>
              <a:spcAft>
                <a:spcPct val="0"/>
              </a:spcAft>
              <a:defRPr sz="1600" b="1">
                <a:solidFill>
                  <a:schemeClr val="bg1"/>
                </a:solidFill>
                <a:latin typeface="Arial" pitchFamily="34" charset="0"/>
              </a:defRPr>
            </a:lvl6pPr>
            <a:lvl7pPr marL="914400" algn="l" rtl="0" fontAlgn="base">
              <a:spcBef>
                <a:spcPct val="0"/>
              </a:spcBef>
              <a:spcAft>
                <a:spcPct val="0"/>
              </a:spcAft>
              <a:defRPr sz="1600" b="1">
                <a:solidFill>
                  <a:schemeClr val="bg1"/>
                </a:solidFill>
                <a:latin typeface="Arial" pitchFamily="34" charset="0"/>
              </a:defRPr>
            </a:lvl7pPr>
            <a:lvl8pPr marL="1371600" algn="l" rtl="0" fontAlgn="base">
              <a:spcBef>
                <a:spcPct val="0"/>
              </a:spcBef>
              <a:spcAft>
                <a:spcPct val="0"/>
              </a:spcAft>
              <a:defRPr sz="1600" b="1">
                <a:solidFill>
                  <a:schemeClr val="bg1"/>
                </a:solidFill>
                <a:latin typeface="Arial" pitchFamily="34" charset="0"/>
              </a:defRPr>
            </a:lvl8pPr>
            <a:lvl9pPr marL="1828800" algn="l" rtl="0" fontAlgn="base">
              <a:spcBef>
                <a:spcPct val="0"/>
              </a:spcBef>
              <a:spcAft>
                <a:spcPct val="0"/>
              </a:spcAft>
              <a:defRPr sz="1600" b="1">
                <a:solidFill>
                  <a:schemeClr val="bg1"/>
                </a:solidFill>
                <a:latin typeface="Arial" pitchFamily="34" charset="0"/>
              </a:defRPr>
            </a:lvl9pPr>
          </a:lstStyle>
          <a:p>
            <a:r>
              <a:rPr lang="en-GB" dirty="0" smtClean="0"/>
              <a:t>WP6</a:t>
            </a:r>
            <a:endParaRPr lang="en-GB" dirty="0"/>
          </a:p>
        </p:txBody>
      </p:sp>
      <p:pic>
        <p:nvPicPr>
          <p:cNvPr id="21" name="Picture 2" descr="https://lh5.googleusercontent.com/ZmJgH0SoqxQJ0LA-v3Rb7WqRt9KO5MW6Z34Oe3WUvt_3nWcLDwQpmnBxjSTv3sQreW90kJou3O_z01RBBIdgyCNf-_rXDm7Ive_nnmIearfz_GCdO9h5BUk63mDr-JE4FVu0qz4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7" r="491"/>
          <a:stretch/>
        </p:blipFill>
        <p:spPr bwMode="auto">
          <a:xfrm>
            <a:off x="7722759" y="104513"/>
            <a:ext cx="1239465" cy="450538"/>
          </a:xfrm>
          <a:prstGeom prst="rect">
            <a:avLst/>
          </a:prstGeom>
          <a:noFill/>
          <a:extLst>
            <a:ext uri="{909E8E84-426E-40DD-AFC4-6F175D3DCCD1}">
              <a14:hiddenFill xmlns:a14="http://schemas.microsoft.com/office/drawing/2010/main">
                <a:solidFill>
                  <a:srgbClr val="FFFFFF"/>
                </a:solidFill>
              </a14:hiddenFill>
            </a:ext>
          </a:extLst>
        </p:spPr>
      </p:pic>
      <p:sp>
        <p:nvSpPr>
          <p:cNvPr id="25" name="Footer Placeholder 2"/>
          <p:cNvSpPr>
            <a:spLocks noGrp="1"/>
          </p:cNvSpPr>
          <p:nvPr>
            <p:ph type="ftr" sz="quarter" idx="10"/>
          </p:nvPr>
        </p:nvSpPr>
        <p:spPr>
          <a:xfrm>
            <a:off x="727075" y="5409656"/>
            <a:ext cx="6119812" cy="177271"/>
          </a:xfrm>
        </p:spPr>
        <p:txBody>
          <a:bodyPr/>
          <a:lstStyle/>
          <a:p>
            <a:pPr fontAlgn="base">
              <a:spcBef>
                <a:spcPct val="0"/>
              </a:spcBef>
              <a:spcAft>
                <a:spcPct val="0"/>
              </a:spcAft>
              <a:defRPr/>
            </a:pPr>
            <a:r>
              <a:rPr lang="sv-SE" dirty="0" smtClean="0"/>
              <a:t>J-F. Perrin (ILL) – 16 January 2018</a:t>
            </a:r>
            <a:endParaRPr lang="fr-FR" dirty="0"/>
          </a:p>
        </p:txBody>
      </p:sp>
      <p:sp>
        <p:nvSpPr>
          <p:cNvPr id="3" name="Slide Number Placeholder 2"/>
          <p:cNvSpPr>
            <a:spLocks noGrp="1"/>
          </p:cNvSpPr>
          <p:nvPr>
            <p:ph type="sldNum" sz="quarter" idx="11"/>
          </p:nvPr>
        </p:nvSpPr>
        <p:spPr/>
        <p:txBody>
          <a:bodyPr/>
          <a:lstStyle/>
          <a:p>
            <a:pPr>
              <a:defRPr/>
            </a:pPr>
            <a:r>
              <a:rPr lang="fr-FR" altLang="fr-FR" smtClean="0"/>
              <a:t>Page </a:t>
            </a:r>
            <a:fld id="{DC3005C4-15E9-489E-BA90-2123D33814CE}" type="slidenum">
              <a:rPr lang="fr-FR" altLang="fr-FR" smtClean="0"/>
              <a:pPr>
                <a:defRPr/>
              </a:pPr>
              <a:t>2</a:t>
            </a:fld>
            <a:endParaRPr lang="fr-FR" altLang="fr-FR" dirty="0"/>
          </a:p>
        </p:txBody>
      </p:sp>
      <p:sp>
        <p:nvSpPr>
          <p:cNvPr id="5" name="TextBox 4"/>
          <p:cNvSpPr txBox="1"/>
          <p:nvPr/>
        </p:nvSpPr>
        <p:spPr>
          <a:xfrm>
            <a:off x="198564" y="584421"/>
            <a:ext cx="8782832" cy="4185761"/>
          </a:xfrm>
          <a:prstGeom prst="rect">
            <a:avLst/>
          </a:prstGeom>
          <a:noFill/>
        </p:spPr>
        <p:txBody>
          <a:bodyPr wrap="square" rtlCol="0">
            <a:spAutoFit/>
          </a:bodyPr>
          <a:lstStyle/>
          <a:p>
            <a:endParaRPr lang="en-GB" sz="1400" dirty="0"/>
          </a:p>
          <a:p>
            <a:r>
              <a:rPr lang="en-GB" sz="1400" b="1" dirty="0" smtClean="0"/>
              <a:t>6.4 </a:t>
            </a:r>
            <a:r>
              <a:rPr lang="en-GB" sz="1400" b="1" dirty="0"/>
              <a:t>AAI.</a:t>
            </a:r>
            <a:r>
              <a:rPr lang="en-GB" sz="1400" dirty="0"/>
              <a:t> (</a:t>
            </a:r>
            <a:r>
              <a:rPr lang="en-GB" sz="1400" dirty="0" smtClean="0"/>
              <a:t>M1-M36) Lead</a:t>
            </a:r>
            <a:r>
              <a:rPr lang="en-GB" sz="1400" dirty="0"/>
              <a:t>: </a:t>
            </a:r>
            <a:r>
              <a:rPr lang="en-GB" sz="1400" b="1" dirty="0"/>
              <a:t>ILL</a:t>
            </a:r>
            <a:r>
              <a:rPr lang="en-GB" sz="1400" dirty="0"/>
              <a:t> </a:t>
            </a:r>
            <a:r>
              <a:rPr lang="en-GB" sz="1400" dirty="0" smtClean="0"/>
              <a:t>(JFP), </a:t>
            </a:r>
            <a:r>
              <a:rPr lang="en-GB" sz="1400" dirty="0"/>
              <a:t>Contributors: All (?) + </a:t>
            </a:r>
            <a:r>
              <a:rPr lang="en-GB" sz="1400" dirty="0" err="1"/>
              <a:t>PaN</a:t>
            </a:r>
            <a:r>
              <a:rPr lang="en-GB" sz="1400" dirty="0"/>
              <a:t> Community (</a:t>
            </a:r>
            <a:r>
              <a:rPr lang="en-GB" sz="1400" b="1" dirty="0"/>
              <a:t>PSI</a:t>
            </a:r>
            <a:r>
              <a:rPr lang="en-GB" sz="1400" dirty="0"/>
              <a:t>, …) + </a:t>
            </a:r>
            <a:r>
              <a:rPr lang="en-GB" sz="1400" b="1" dirty="0" smtClean="0"/>
              <a:t>GÉANT (Christos)</a:t>
            </a:r>
          </a:p>
          <a:p>
            <a:pPr marL="285750" indent="-285750">
              <a:buFontTx/>
              <a:buChar char="-"/>
            </a:pPr>
            <a:r>
              <a:rPr lang="en-GB" sz="1400" dirty="0" smtClean="0"/>
              <a:t>Work already started on specification (Bjorn/Christos/JFP)</a:t>
            </a:r>
          </a:p>
          <a:p>
            <a:pPr marL="285750" indent="-285750">
              <a:buFontTx/>
              <a:buChar char="-"/>
            </a:pPr>
            <a:r>
              <a:rPr lang="en-GB" sz="1400" dirty="0" smtClean="0"/>
              <a:t>Dedicated days in the following weeks to refine and even pilot</a:t>
            </a:r>
          </a:p>
          <a:p>
            <a:pPr marL="285750" indent="-285750">
              <a:buFontTx/>
              <a:buChar char="-"/>
            </a:pPr>
            <a:r>
              <a:rPr lang="en-GB" sz="1400" dirty="0" smtClean="0"/>
              <a:t>Report to the </a:t>
            </a:r>
            <a:r>
              <a:rPr lang="en-GB" sz="1400" dirty="0" err="1" smtClean="0"/>
              <a:t>UmbrellaID</a:t>
            </a:r>
            <a:r>
              <a:rPr lang="en-GB" sz="1400" dirty="0" smtClean="0"/>
              <a:t> Management team.</a:t>
            </a:r>
          </a:p>
          <a:p>
            <a:pPr marL="285750" indent="-285750">
              <a:buFontTx/>
              <a:buChar char="-"/>
            </a:pPr>
            <a:endParaRPr lang="en-GB" sz="1400" dirty="0"/>
          </a:p>
          <a:p>
            <a:r>
              <a:rPr lang="en-GB" sz="1400" b="1" dirty="0" smtClean="0"/>
              <a:t>6.5 </a:t>
            </a:r>
            <a:r>
              <a:rPr lang="en-GB" sz="1400" b="1" dirty="0"/>
              <a:t>Services Support</a:t>
            </a:r>
            <a:r>
              <a:rPr lang="en-GB" sz="1400" dirty="0"/>
              <a:t> (M12-M48). </a:t>
            </a:r>
            <a:r>
              <a:rPr lang="en-GB" sz="1400" i="1" dirty="0"/>
              <a:t>Lead: ELI </a:t>
            </a:r>
            <a:r>
              <a:rPr lang="en-GB" sz="1400" i="1" dirty="0" smtClean="0"/>
              <a:t>(</a:t>
            </a:r>
            <a:r>
              <a:rPr lang="en-GB" sz="1400" dirty="0"/>
              <a:t>ILL </a:t>
            </a:r>
            <a:r>
              <a:rPr lang="en-GB" sz="1400" dirty="0" smtClean="0"/>
              <a:t>substitute </a:t>
            </a:r>
            <a:r>
              <a:rPr lang="en-GB" sz="1400" dirty="0"/>
              <a:t>to ignite the work</a:t>
            </a:r>
            <a:r>
              <a:rPr lang="en-GB" sz="1400" i="1" dirty="0" smtClean="0"/>
              <a:t>), </a:t>
            </a:r>
            <a:r>
              <a:rPr lang="en-GB" sz="1400" i="1" dirty="0"/>
              <a:t>Contributors: all (?) + </a:t>
            </a:r>
            <a:r>
              <a:rPr lang="en-GB" sz="1400" i="1" dirty="0" smtClean="0"/>
              <a:t>EGI</a:t>
            </a:r>
          </a:p>
          <a:p>
            <a:pPr marL="285750" indent="-285750">
              <a:buFontTx/>
              <a:buChar char="-"/>
            </a:pPr>
            <a:r>
              <a:rPr lang="en-GB" sz="1400" dirty="0" smtClean="0"/>
              <a:t>Join the EOSC-Hub service request tracking system?</a:t>
            </a:r>
          </a:p>
          <a:p>
            <a:pPr marL="285750" indent="-285750">
              <a:buFontTx/>
              <a:buChar char="-"/>
            </a:pPr>
            <a:r>
              <a:rPr lang="en-GB" sz="1400" dirty="0"/>
              <a:t>M</a:t>
            </a:r>
            <a:r>
              <a:rPr lang="en-GB" sz="1400" dirty="0" smtClean="0"/>
              <a:t>onitor what’s happening at EOSC level?</a:t>
            </a:r>
          </a:p>
          <a:p>
            <a:pPr marL="285750" indent="-285750">
              <a:buFontTx/>
              <a:buChar char="-"/>
            </a:pPr>
            <a:endParaRPr lang="en-GB" sz="1400" dirty="0" smtClean="0"/>
          </a:p>
          <a:p>
            <a:r>
              <a:rPr lang="en-GB" sz="1400" b="1" dirty="0" smtClean="0"/>
              <a:t>6.6 </a:t>
            </a:r>
            <a:r>
              <a:rPr lang="en-GB" sz="1400" b="1" dirty="0" err="1" smtClean="0"/>
              <a:t>PaN</a:t>
            </a:r>
            <a:r>
              <a:rPr lang="en-GB" sz="1400" b="1" dirty="0" smtClean="0"/>
              <a:t> </a:t>
            </a:r>
            <a:r>
              <a:rPr lang="en-GB" sz="1400" b="1" dirty="0"/>
              <a:t>Software catalogue</a:t>
            </a:r>
            <a:r>
              <a:rPr lang="en-GB" sz="1400" dirty="0"/>
              <a:t> ( M12-M36). </a:t>
            </a:r>
            <a:r>
              <a:rPr lang="en-GB" sz="1400" i="1" dirty="0"/>
              <a:t>Lead: ILL (Jamie), Contributors: all  (Andy, …) </a:t>
            </a:r>
            <a:endParaRPr lang="en-GB" sz="1400" i="1" dirty="0" smtClean="0"/>
          </a:p>
          <a:p>
            <a:pPr marL="285750" indent="-285750">
              <a:buFontTx/>
              <a:buChar char="-"/>
            </a:pPr>
            <a:r>
              <a:rPr lang="en-GB" sz="1400" i="1" dirty="0" smtClean="0"/>
              <a:t>Ignite discussion on new functionalities</a:t>
            </a:r>
            <a:br>
              <a:rPr lang="en-GB" sz="1400" i="1" dirty="0" smtClean="0"/>
            </a:br>
            <a:endParaRPr lang="en-GB" sz="1400" i="1" dirty="0" smtClean="0"/>
          </a:p>
          <a:p>
            <a:r>
              <a:rPr lang="en-GB" sz="1400" b="1" i="1" dirty="0" smtClean="0"/>
              <a:t>6.7</a:t>
            </a:r>
            <a:r>
              <a:rPr lang="en-GB" sz="1400" i="1" dirty="0" smtClean="0"/>
              <a:t> </a:t>
            </a:r>
            <a:r>
              <a:rPr lang="en-GB" sz="1400" b="1" dirty="0"/>
              <a:t>Data archiving pilot </a:t>
            </a:r>
            <a:r>
              <a:rPr lang="en-GB" sz="1400" dirty="0"/>
              <a:t>(M12-M48). </a:t>
            </a:r>
            <a:r>
              <a:rPr lang="en-GB" sz="1400" i="1" dirty="0"/>
              <a:t>Lead: </a:t>
            </a:r>
            <a:r>
              <a:rPr lang="en-GB" sz="1400" i="1" dirty="0" smtClean="0"/>
              <a:t>ELI </a:t>
            </a:r>
            <a:r>
              <a:rPr lang="en-GB" sz="1400" i="1" dirty="0"/>
              <a:t>(</a:t>
            </a:r>
            <a:r>
              <a:rPr lang="en-GB" sz="1400" dirty="0"/>
              <a:t>ILL substitute to ignite the work</a:t>
            </a:r>
            <a:r>
              <a:rPr lang="en-GB" sz="1400" i="1" dirty="0"/>
              <a:t>)</a:t>
            </a:r>
            <a:r>
              <a:rPr lang="en-GB" sz="1400" i="1" dirty="0" smtClean="0"/>
              <a:t>, </a:t>
            </a:r>
            <a:r>
              <a:rPr lang="en-GB" sz="1400" i="1" dirty="0"/>
              <a:t>Contributors: ESS , EGI.eu, ILL (JFP) + STFC (Brian M.)</a:t>
            </a:r>
          </a:p>
          <a:p>
            <a:pPr marL="285750" indent="-285750">
              <a:buFontTx/>
              <a:buChar char="-"/>
            </a:pPr>
            <a:r>
              <a:rPr lang="en-GB" sz="1400" dirty="0" smtClean="0"/>
              <a:t>Identify the best protocol to transfer data (FTS3, B2SHARE, …)</a:t>
            </a:r>
            <a:endParaRPr lang="en-GB" sz="1400" dirty="0"/>
          </a:p>
          <a:p>
            <a:pPr marL="285750" indent="-285750">
              <a:buFontTx/>
              <a:buChar char="-"/>
            </a:pPr>
            <a:r>
              <a:rPr lang="en-GB" sz="1400" dirty="0" smtClean="0"/>
              <a:t>Start the pilot</a:t>
            </a:r>
            <a:endParaRPr lang="en-GB" sz="1400" dirty="0"/>
          </a:p>
          <a:p>
            <a:endParaRPr lang="en-GB" sz="1400" dirty="0" smtClean="0"/>
          </a:p>
          <a:p>
            <a:r>
              <a:rPr lang="en-GB" sz="1400" b="1" dirty="0" smtClean="0"/>
              <a:t>6.8 </a:t>
            </a:r>
            <a:r>
              <a:rPr lang="en-GB" sz="1400" b="1" dirty="0"/>
              <a:t>Procurement of commercial cloud services </a:t>
            </a:r>
            <a:r>
              <a:rPr lang="en-GB" sz="1400" dirty="0"/>
              <a:t>(M30-M42). </a:t>
            </a:r>
            <a:r>
              <a:rPr lang="en-GB" sz="1400" i="1" dirty="0"/>
              <a:t>Lead: </a:t>
            </a:r>
            <a:r>
              <a:rPr lang="en-GB" sz="1400" i="1" dirty="0" smtClean="0"/>
              <a:t>ESRF</a:t>
            </a:r>
            <a:r>
              <a:rPr lang="en-GB" sz="1400" i="1" dirty="0"/>
              <a:t> </a:t>
            </a:r>
            <a:r>
              <a:rPr lang="en-GB" sz="1400" i="1" dirty="0" smtClean="0"/>
              <a:t>(Rudolf)</a:t>
            </a:r>
            <a:endParaRPr lang="en-GB" sz="1400" dirty="0"/>
          </a:p>
        </p:txBody>
      </p:sp>
      <p:sp>
        <p:nvSpPr>
          <p:cNvPr id="10" name="Footer Placeholder 5"/>
          <p:cNvSpPr txBox="1">
            <a:spLocks/>
          </p:cNvSpPr>
          <p:nvPr/>
        </p:nvSpPr>
        <p:spPr bwMode="gray">
          <a:xfrm>
            <a:off x="6146590" y="5233764"/>
            <a:ext cx="2272448" cy="412873"/>
          </a:xfrm>
          <a:prstGeom prst="rect">
            <a:avLst/>
          </a:prstGeom>
          <a:solidFill>
            <a:schemeClr val="bg1"/>
          </a:solidFill>
          <a:ln>
            <a:miter lim="800000"/>
            <a:headEnd/>
            <a:tailEnd/>
          </a:ln>
        </p:spPr>
        <p:txBody>
          <a:bodyPr vert="horz" wrap="square" lIns="0" tIns="0" rIns="0" bIns="0" numCol="1" rtlCol="0" anchor="b" anchorCtr="0" compatLnSpc="1">
            <a:prstTxWarp prst="textNoShape">
              <a:avLst/>
            </a:prstTxWarp>
            <a:noAutofit/>
          </a:bodyPr>
          <a:lstStyle>
            <a:defPPr>
              <a:defRPr lang="fr-FR"/>
            </a:defPPr>
            <a:lvl1pPr algn="l" rtl="0" eaLnBrk="1" fontAlgn="auto" hangingPunct="1">
              <a:spcBef>
                <a:spcPts val="0"/>
              </a:spcBef>
              <a:spcAft>
                <a:spcPts val="0"/>
              </a:spcAft>
              <a:defRPr sz="800" b="1" kern="1200" cap="none" baseline="0">
                <a:solidFill>
                  <a:schemeClr val="tx2"/>
                </a:solidFill>
                <a:latin typeface="+mn-lt"/>
                <a:ea typeface="+mn-ea"/>
                <a:cs typeface="+mn-cs"/>
              </a:defRPr>
            </a:lvl1pPr>
            <a:lvl2pPr marL="405216" algn="l" rtl="0" fontAlgn="base">
              <a:spcBef>
                <a:spcPct val="0"/>
              </a:spcBef>
              <a:spcAft>
                <a:spcPct val="0"/>
              </a:spcAft>
              <a:defRPr kern="1200">
                <a:solidFill>
                  <a:schemeClr val="tx1"/>
                </a:solidFill>
                <a:latin typeface="Arial" pitchFamily="34" charset="0"/>
                <a:ea typeface="+mn-ea"/>
                <a:cs typeface="Arial" pitchFamily="34" charset="0"/>
              </a:defRPr>
            </a:lvl2pPr>
            <a:lvl3pPr marL="810433" algn="l" rtl="0" fontAlgn="base">
              <a:spcBef>
                <a:spcPct val="0"/>
              </a:spcBef>
              <a:spcAft>
                <a:spcPct val="0"/>
              </a:spcAft>
              <a:defRPr kern="1200">
                <a:solidFill>
                  <a:schemeClr val="tx1"/>
                </a:solidFill>
                <a:latin typeface="Arial" pitchFamily="34" charset="0"/>
                <a:ea typeface="+mn-ea"/>
                <a:cs typeface="Arial" pitchFamily="34" charset="0"/>
              </a:defRPr>
            </a:lvl3pPr>
            <a:lvl4pPr marL="1215649" algn="l" rtl="0" fontAlgn="base">
              <a:spcBef>
                <a:spcPct val="0"/>
              </a:spcBef>
              <a:spcAft>
                <a:spcPct val="0"/>
              </a:spcAft>
              <a:defRPr kern="1200">
                <a:solidFill>
                  <a:schemeClr val="tx1"/>
                </a:solidFill>
                <a:latin typeface="Arial" pitchFamily="34" charset="0"/>
                <a:ea typeface="+mn-ea"/>
                <a:cs typeface="Arial" pitchFamily="34" charset="0"/>
              </a:defRPr>
            </a:lvl4pPr>
            <a:lvl5pPr marL="1620865" algn="l" rtl="0" fontAlgn="base">
              <a:spcBef>
                <a:spcPct val="0"/>
              </a:spcBef>
              <a:spcAft>
                <a:spcPct val="0"/>
              </a:spcAft>
              <a:defRPr kern="1200">
                <a:solidFill>
                  <a:schemeClr val="tx1"/>
                </a:solidFill>
                <a:latin typeface="Arial" pitchFamily="34" charset="0"/>
                <a:ea typeface="+mn-ea"/>
                <a:cs typeface="Arial" pitchFamily="34" charset="0"/>
              </a:defRPr>
            </a:lvl5pPr>
            <a:lvl6pPr marL="2026082" algn="l" defTabSz="810433" rtl="0" eaLnBrk="1" latinLnBrk="0" hangingPunct="1">
              <a:defRPr kern="1200">
                <a:solidFill>
                  <a:schemeClr val="tx1"/>
                </a:solidFill>
                <a:latin typeface="Arial" pitchFamily="34" charset="0"/>
                <a:ea typeface="+mn-ea"/>
                <a:cs typeface="Arial" pitchFamily="34" charset="0"/>
              </a:defRPr>
            </a:lvl6pPr>
            <a:lvl7pPr marL="2431298" algn="l" defTabSz="810433" rtl="0" eaLnBrk="1" latinLnBrk="0" hangingPunct="1">
              <a:defRPr kern="1200">
                <a:solidFill>
                  <a:schemeClr val="tx1"/>
                </a:solidFill>
                <a:latin typeface="Arial" pitchFamily="34" charset="0"/>
                <a:ea typeface="+mn-ea"/>
                <a:cs typeface="Arial" pitchFamily="34" charset="0"/>
              </a:defRPr>
            </a:lvl7pPr>
            <a:lvl8pPr marL="2836515" algn="l" defTabSz="810433" rtl="0" eaLnBrk="1" latinLnBrk="0" hangingPunct="1">
              <a:defRPr kern="1200">
                <a:solidFill>
                  <a:schemeClr val="tx1"/>
                </a:solidFill>
                <a:latin typeface="Arial" pitchFamily="34" charset="0"/>
                <a:ea typeface="+mn-ea"/>
                <a:cs typeface="Arial" pitchFamily="34" charset="0"/>
              </a:defRPr>
            </a:lvl8pPr>
            <a:lvl9pPr marL="3241731" algn="l" defTabSz="810433" rtl="0" eaLnBrk="1" latinLnBrk="0" hangingPunct="1">
              <a:defRPr kern="1200">
                <a:solidFill>
                  <a:schemeClr val="tx1"/>
                </a:solidFill>
                <a:latin typeface="Arial" pitchFamily="34" charset="0"/>
                <a:ea typeface="+mn-ea"/>
                <a:cs typeface="Arial" pitchFamily="34" charset="0"/>
              </a:defRPr>
            </a:lvl9pPr>
          </a:lstStyle>
          <a:p>
            <a:pPr fontAlgn="base">
              <a:spcBef>
                <a:spcPct val="0"/>
              </a:spcBef>
              <a:spcAft>
                <a:spcPct val="0"/>
              </a:spcAft>
              <a:defRPr/>
            </a:pPr>
            <a:r>
              <a:rPr lang="en-US" sz="700" smtClean="0"/>
              <a:t>This project has received funding from the European Union's Horizon 2020 research and innovation programme under grant agreement No 823852</a:t>
            </a:r>
            <a:endParaRPr lang="fr-FR" sz="7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8624" y="5233764"/>
            <a:ext cx="619311" cy="412874"/>
          </a:xfrm>
          <a:prstGeom prst="rect">
            <a:avLst/>
          </a:prstGeom>
        </p:spPr>
      </p:pic>
    </p:spTree>
    <p:extLst>
      <p:ext uri="{BB962C8B-B14F-4D97-AF65-F5344CB8AC3E}">
        <p14:creationId xmlns:p14="http://schemas.microsoft.com/office/powerpoint/2010/main" val="186950905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22" name="Title 1"/>
          <p:cNvSpPr txBox="1">
            <a:spLocks/>
          </p:cNvSpPr>
          <p:nvPr/>
        </p:nvSpPr>
        <p:spPr bwMode="gray">
          <a:xfrm>
            <a:off x="727075" y="104513"/>
            <a:ext cx="8237538" cy="414073"/>
          </a:xfrm>
          <a:prstGeom prst="rect">
            <a:avLst/>
          </a:prstGeom>
          <a:solidFill>
            <a:schemeClr val="accent1"/>
          </a:solidFill>
        </p:spPr>
        <p:txBody>
          <a:bodyPr vert="horz" lIns="72000" tIns="0" rIns="72000" bIns="0" rtlCol="0" anchor="ctr" anchorCtr="0">
            <a:noAutofit/>
          </a:bodyPr>
          <a:lstStyle>
            <a:lvl1pPr algn="l" rtl="0" eaLnBrk="0" fontAlgn="base" hangingPunct="0">
              <a:spcBef>
                <a:spcPct val="0"/>
              </a:spcBef>
              <a:spcAft>
                <a:spcPct val="0"/>
              </a:spcAft>
              <a:defRPr sz="2000" b="1" kern="1200" cap="none" baseline="0">
                <a:solidFill>
                  <a:schemeClr val="bg1"/>
                </a:solidFill>
                <a:latin typeface="+mj-lt"/>
                <a:ea typeface="+mj-ea"/>
                <a:cs typeface="+mj-cs"/>
              </a:defRPr>
            </a:lvl1pPr>
            <a:lvl2pPr algn="l" rtl="0" eaLnBrk="0" fontAlgn="base" hangingPunct="0">
              <a:spcBef>
                <a:spcPct val="0"/>
              </a:spcBef>
              <a:spcAft>
                <a:spcPct val="0"/>
              </a:spcAft>
              <a:defRPr sz="1600" b="1">
                <a:solidFill>
                  <a:schemeClr val="bg1"/>
                </a:solidFill>
                <a:latin typeface="Arial" pitchFamily="34" charset="0"/>
              </a:defRPr>
            </a:lvl2pPr>
            <a:lvl3pPr algn="l" rtl="0" eaLnBrk="0" fontAlgn="base" hangingPunct="0">
              <a:spcBef>
                <a:spcPct val="0"/>
              </a:spcBef>
              <a:spcAft>
                <a:spcPct val="0"/>
              </a:spcAft>
              <a:defRPr sz="1600" b="1">
                <a:solidFill>
                  <a:schemeClr val="bg1"/>
                </a:solidFill>
                <a:latin typeface="Arial" pitchFamily="34" charset="0"/>
              </a:defRPr>
            </a:lvl3pPr>
            <a:lvl4pPr algn="l" rtl="0" eaLnBrk="0" fontAlgn="base" hangingPunct="0">
              <a:spcBef>
                <a:spcPct val="0"/>
              </a:spcBef>
              <a:spcAft>
                <a:spcPct val="0"/>
              </a:spcAft>
              <a:defRPr sz="1600" b="1">
                <a:solidFill>
                  <a:schemeClr val="bg1"/>
                </a:solidFill>
                <a:latin typeface="Arial" pitchFamily="34" charset="0"/>
              </a:defRPr>
            </a:lvl4pPr>
            <a:lvl5pPr algn="l" rtl="0" eaLnBrk="0" fontAlgn="base" hangingPunct="0">
              <a:spcBef>
                <a:spcPct val="0"/>
              </a:spcBef>
              <a:spcAft>
                <a:spcPct val="0"/>
              </a:spcAft>
              <a:defRPr sz="1600" b="1">
                <a:solidFill>
                  <a:schemeClr val="bg1"/>
                </a:solidFill>
                <a:latin typeface="Arial" pitchFamily="34" charset="0"/>
              </a:defRPr>
            </a:lvl5pPr>
            <a:lvl6pPr marL="457200" algn="l" rtl="0" fontAlgn="base">
              <a:spcBef>
                <a:spcPct val="0"/>
              </a:spcBef>
              <a:spcAft>
                <a:spcPct val="0"/>
              </a:spcAft>
              <a:defRPr sz="1600" b="1">
                <a:solidFill>
                  <a:schemeClr val="bg1"/>
                </a:solidFill>
                <a:latin typeface="Arial" pitchFamily="34" charset="0"/>
              </a:defRPr>
            </a:lvl6pPr>
            <a:lvl7pPr marL="914400" algn="l" rtl="0" fontAlgn="base">
              <a:spcBef>
                <a:spcPct val="0"/>
              </a:spcBef>
              <a:spcAft>
                <a:spcPct val="0"/>
              </a:spcAft>
              <a:defRPr sz="1600" b="1">
                <a:solidFill>
                  <a:schemeClr val="bg1"/>
                </a:solidFill>
                <a:latin typeface="Arial" pitchFamily="34" charset="0"/>
              </a:defRPr>
            </a:lvl7pPr>
            <a:lvl8pPr marL="1371600" algn="l" rtl="0" fontAlgn="base">
              <a:spcBef>
                <a:spcPct val="0"/>
              </a:spcBef>
              <a:spcAft>
                <a:spcPct val="0"/>
              </a:spcAft>
              <a:defRPr sz="1600" b="1">
                <a:solidFill>
                  <a:schemeClr val="bg1"/>
                </a:solidFill>
                <a:latin typeface="Arial" pitchFamily="34" charset="0"/>
              </a:defRPr>
            </a:lvl8pPr>
            <a:lvl9pPr marL="1828800" algn="l" rtl="0" fontAlgn="base">
              <a:spcBef>
                <a:spcPct val="0"/>
              </a:spcBef>
              <a:spcAft>
                <a:spcPct val="0"/>
              </a:spcAft>
              <a:defRPr sz="1600" b="1">
                <a:solidFill>
                  <a:schemeClr val="bg1"/>
                </a:solidFill>
                <a:latin typeface="Arial" pitchFamily="34" charset="0"/>
              </a:defRPr>
            </a:lvl9pPr>
          </a:lstStyle>
          <a:p>
            <a:r>
              <a:rPr lang="en-GB" dirty="0" smtClean="0"/>
              <a:t>Task 6.5</a:t>
            </a:r>
            <a:endParaRPr lang="en-GB" dirty="0"/>
          </a:p>
        </p:txBody>
      </p:sp>
      <p:pic>
        <p:nvPicPr>
          <p:cNvPr id="21" name="Picture 2" descr="https://lh5.googleusercontent.com/ZmJgH0SoqxQJ0LA-v3Rb7WqRt9KO5MW6Z34Oe3WUvt_3nWcLDwQpmnBxjSTv3sQreW90kJou3O_z01RBBIdgyCNf-_rXDm7Ive_nnmIearfz_GCdO9h5BUk63mDr-JE4FVu0qz4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7" r="491"/>
          <a:stretch/>
        </p:blipFill>
        <p:spPr bwMode="auto">
          <a:xfrm>
            <a:off x="7722759" y="104513"/>
            <a:ext cx="1239465" cy="450538"/>
          </a:xfrm>
          <a:prstGeom prst="rect">
            <a:avLst/>
          </a:prstGeom>
          <a:noFill/>
          <a:extLst>
            <a:ext uri="{909E8E84-426E-40DD-AFC4-6F175D3DCCD1}">
              <a14:hiddenFill xmlns:a14="http://schemas.microsoft.com/office/drawing/2010/main">
                <a:solidFill>
                  <a:srgbClr val="FFFFFF"/>
                </a:solidFill>
              </a14:hiddenFill>
            </a:ext>
          </a:extLst>
        </p:spPr>
      </p:pic>
      <p:sp>
        <p:nvSpPr>
          <p:cNvPr id="25" name="Footer Placeholder 2"/>
          <p:cNvSpPr>
            <a:spLocks noGrp="1"/>
          </p:cNvSpPr>
          <p:nvPr>
            <p:ph type="ftr" sz="quarter" idx="10"/>
          </p:nvPr>
        </p:nvSpPr>
        <p:spPr>
          <a:xfrm>
            <a:off x="719138" y="5402798"/>
            <a:ext cx="6119812" cy="177271"/>
          </a:xfrm>
        </p:spPr>
        <p:txBody>
          <a:bodyPr/>
          <a:lstStyle/>
          <a:p>
            <a:pPr fontAlgn="base">
              <a:spcBef>
                <a:spcPct val="0"/>
              </a:spcBef>
              <a:spcAft>
                <a:spcPct val="0"/>
              </a:spcAft>
              <a:defRPr/>
            </a:pPr>
            <a:r>
              <a:rPr lang="sv-SE" smtClean="0"/>
              <a:t>J-F. Perrin (ILL) – 16 January 2018</a:t>
            </a:r>
            <a:endParaRPr lang="fr-FR" dirty="0"/>
          </a:p>
        </p:txBody>
      </p:sp>
      <p:sp>
        <p:nvSpPr>
          <p:cNvPr id="3" name="Slide Number Placeholder 2"/>
          <p:cNvSpPr>
            <a:spLocks noGrp="1"/>
          </p:cNvSpPr>
          <p:nvPr>
            <p:ph type="sldNum" sz="quarter" idx="11"/>
          </p:nvPr>
        </p:nvSpPr>
        <p:spPr/>
        <p:txBody>
          <a:bodyPr/>
          <a:lstStyle/>
          <a:p>
            <a:pPr>
              <a:defRPr/>
            </a:pPr>
            <a:r>
              <a:rPr lang="fr-FR" altLang="fr-FR" smtClean="0"/>
              <a:t>Page </a:t>
            </a:r>
            <a:fld id="{DC3005C4-15E9-489E-BA90-2123D33814CE}" type="slidenum">
              <a:rPr lang="fr-FR" altLang="fr-FR" smtClean="0"/>
              <a:pPr>
                <a:defRPr/>
              </a:pPr>
              <a:t>3</a:t>
            </a:fld>
            <a:endParaRPr lang="fr-FR" altLang="fr-FR" dirty="0"/>
          </a:p>
        </p:txBody>
      </p:sp>
      <p:sp>
        <p:nvSpPr>
          <p:cNvPr id="5" name="TextBox 4"/>
          <p:cNvSpPr txBox="1"/>
          <p:nvPr/>
        </p:nvSpPr>
        <p:spPr>
          <a:xfrm>
            <a:off x="265103" y="769268"/>
            <a:ext cx="8782832" cy="3970318"/>
          </a:xfrm>
          <a:prstGeom prst="rect">
            <a:avLst/>
          </a:prstGeom>
          <a:noFill/>
        </p:spPr>
        <p:txBody>
          <a:bodyPr wrap="square" rtlCol="0">
            <a:spAutoFit/>
          </a:bodyPr>
          <a:lstStyle/>
          <a:p>
            <a:r>
              <a:rPr lang="en-GB" b="1" dirty="0"/>
              <a:t>Services Support</a:t>
            </a:r>
            <a:r>
              <a:rPr lang="en-GB" dirty="0"/>
              <a:t> (M12-M48). </a:t>
            </a:r>
            <a:r>
              <a:rPr lang="en-GB" i="1" dirty="0"/>
              <a:t>Lead: </a:t>
            </a:r>
            <a:r>
              <a:rPr lang="en-GB" i="1" dirty="0" smtClean="0"/>
              <a:t>ELI (?), </a:t>
            </a:r>
            <a:r>
              <a:rPr lang="en-GB" i="1" dirty="0"/>
              <a:t>Contributors: all </a:t>
            </a:r>
            <a:r>
              <a:rPr lang="en-GB" i="1" dirty="0" smtClean="0"/>
              <a:t>(?) + EGI (?)</a:t>
            </a:r>
            <a:r>
              <a:rPr lang="en-GB" dirty="0"/>
              <a:t>	</a:t>
            </a:r>
          </a:p>
          <a:p>
            <a:endParaRPr lang="en-GB" dirty="0" smtClean="0"/>
          </a:p>
          <a:p>
            <a:r>
              <a:rPr lang="en-GB" dirty="0"/>
              <a:t>Organise an integrated technical and scientific Helpdesk that will give support to data scientists (</a:t>
            </a:r>
            <a:r>
              <a:rPr lang="en-GB" dirty="0" err="1"/>
              <a:t>i.e</a:t>
            </a:r>
            <a:r>
              <a:rPr lang="en-GB" dirty="0"/>
              <a:t> scientist that would like to use the </a:t>
            </a:r>
            <a:r>
              <a:rPr lang="en-GB" dirty="0" err="1"/>
              <a:t>PaN</a:t>
            </a:r>
            <a:r>
              <a:rPr lang="en-GB" dirty="0"/>
              <a:t> open data but are not necessarily users of the facilities). This organisation should ensure that all requests are addressed following the Service Level Agreements published in the EOSC service catalogue, and that activities are aligned with the customer relationship process to be jointly defined with the support of the EOSC-hub project </a:t>
            </a:r>
            <a:endParaRPr lang="en-GB" dirty="0" smtClean="0"/>
          </a:p>
          <a:p>
            <a:endParaRPr lang="en-GB" dirty="0"/>
          </a:p>
          <a:p>
            <a:r>
              <a:rPr lang="en-GB" dirty="0" smtClean="0"/>
              <a:t>Initial activities: …</a:t>
            </a:r>
            <a:endParaRPr lang="en-GB" dirty="0"/>
          </a:p>
          <a:p>
            <a:r>
              <a:rPr lang="en-GB" dirty="0"/>
              <a:t>	</a:t>
            </a:r>
          </a:p>
          <a:p>
            <a:endParaRPr lang="en-GB" dirty="0" smtClean="0"/>
          </a:p>
          <a:p>
            <a:endParaRPr lang="en-GB" dirty="0"/>
          </a:p>
          <a:p>
            <a:endParaRPr lang="en-GB" dirty="0" smtClean="0"/>
          </a:p>
        </p:txBody>
      </p:sp>
      <p:sp>
        <p:nvSpPr>
          <p:cNvPr id="10" name="Footer Placeholder 5"/>
          <p:cNvSpPr txBox="1">
            <a:spLocks/>
          </p:cNvSpPr>
          <p:nvPr/>
        </p:nvSpPr>
        <p:spPr bwMode="gray">
          <a:xfrm>
            <a:off x="6156176" y="5233764"/>
            <a:ext cx="2272448" cy="412873"/>
          </a:xfrm>
          <a:prstGeom prst="rect">
            <a:avLst/>
          </a:prstGeom>
          <a:solidFill>
            <a:schemeClr val="bg1"/>
          </a:solidFill>
          <a:ln>
            <a:miter lim="800000"/>
            <a:headEnd/>
            <a:tailEnd/>
          </a:ln>
        </p:spPr>
        <p:txBody>
          <a:bodyPr vert="horz" wrap="square" lIns="0" tIns="0" rIns="0" bIns="0" numCol="1" rtlCol="0" anchor="b" anchorCtr="0" compatLnSpc="1">
            <a:prstTxWarp prst="textNoShape">
              <a:avLst/>
            </a:prstTxWarp>
            <a:noAutofit/>
          </a:bodyPr>
          <a:lstStyle>
            <a:defPPr>
              <a:defRPr lang="fr-FR"/>
            </a:defPPr>
            <a:lvl1pPr algn="l" rtl="0" eaLnBrk="1" fontAlgn="auto" hangingPunct="1">
              <a:spcBef>
                <a:spcPts val="0"/>
              </a:spcBef>
              <a:spcAft>
                <a:spcPts val="0"/>
              </a:spcAft>
              <a:defRPr sz="800" b="1" kern="1200" cap="none" baseline="0">
                <a:solidFill>
                  <a:schemeClr val="tx2"/>
                </a:solidFill>
                <a:latin typeface="+mn-lt"/>
                <a:ea typeface="+mn-ea"/>
                <a:cs typeface="+mn-cs"/>
              </a:defRPr>
            </a:lvl1pPr>
            <a:lvl2pPr marL="405216" algn="l" rtl="0" fontAlgn="base">
              <a:spcBef>
                <a:spcPct val="0"/>
              </a:spcBef>
              <a:spcAft>
                <a:spcPct val="0"/>
              </a:spcAft>
              <a:defRPr kern="1200">
                <a:solidFill>
                  <a:schemeClr val="tx1"/>
                </a:solidFill>
                <a:latin typeface="Arial" pitchFamily="34" charset="0"/>
                <a:ea typeface="+mn-ea"/>
                <a:cs typeface="Arial" pitchFamily="34" charset="0"/>
              </a:defRPr>
            </a:lvl2pPr>
            <a:lvl3pPr marL="810433" algn="l" rtl="0" fontAlgn="base">
              <a:spcBef>
                <a:spcPct val="0"/>
              </a:spcBef>
              <a:spcAft>
                <a:spcPct val="0"/>
              </a:spcAft>
              <a:defRPr kern="1200">
                <a:solidFill>
                  <a:schemeClr val="tx1"/>
                </a:solidFill>
                <a:latin typeface="Arial" pitchFamily="34" charset="0"/>
                <a:ea typeface="+mn-ea"/>
                <a:cs typeface="Arial" pitchFamily="34" charset="0"/>
              </a:defRPr>
            </a:lvl3pPr>
            <a:lvl4pPr marL="1215649" algn="l" rtl="0" fontAlgn="base">
              <a:spcBef>
                <a:spcPct val="0"/>
              </a:spcBef>
              <a:spcAft>
                <a:spcPct val="0"/>
              </a:spcAft>
              <a:defRPr kern="1200">
                <a:solidFill>
                  <a:schemeClr val="tx1"/>
                </a:solidFill>
                <a:latin typeface="Arial" pitchFamily="34" charset="0"/>
                <a:ea typeface="+mn-ea"/>
                <a:cs typeface="Arial" pitchFamily="34" charset="0"/>
              </a:defRPr>
            </a:lvl4pPr>
            <a:lvl5pPr marL="1620865" algn="l" rtl="0" fontAlgn="base">
              <a:spcBef>
                <a:spcPct val="0"/>
              </a:spcBef>
              <a:spcAft>
                <a:spcPct val="0"/>
              </a:spcAft>
              <a:defRPr kern="1200">
                <a:solidFill>
                  <a:schemeClr val="tx1"/>
                </a:solidFill>
                <a:latin typeface="Arial" pitchFamily="34" charset="0"/>
                <a:ea typeface="+mn-ea"/>
                <a:cs typeface="Arial" pitchFamily="34" charset="0"/>
              </a:defRPr>
            </a:lvl5pPr>
            <a:lvl6pPr marL="2026082" algn="l" defTabSz="810433" rtl="0" eaLnBrk="1" latinLnBrk="0" hangingPunct="1">
              <a:defRPr kern="1200">
                <a:solidFill>
                  <a:schemeClr val="tx1"/>
                </a:solidFill>
                <a:latin typeface="Arial" pitchFamily="34" charset="0"/>
                <a:ea typeface="+mn-ea"/>
                <a:cs typeface="Arial" pitchFamily="34" charset="0"/>
              </a:defRPr>
            </a:lvl6pPr>
            <a:lvl7pPr marL="2431298" algn="l" defTabSz="810433" rtl="0" eaLnBrk="1" latinLnBrk="0" hangingPunct="1">
              <a:defRPr kern="1200">
                <a:solidFill>
                  <a:schemeClr val="tx1"/>
                </a:solidFill>
                <a:latin typeface="Arial" pitchFamily="34" charset="0"/>
                <a:ea typeface="+mn-ea"/>
                <a:cs typeface="Arial" pitchFamily="34" charset="0"/>
              </a:defRPr>
            </a:lvl7pPr>
            <a:lvl8pPr marL="2836515" algn="l" defTabSz="810433" rtl="0" eaLnBrk="1" latinLnBrk="0" hangingPunct="1">
              <a:defRPr kern="1200">
                <a:solidFill>
                  <a:schemeClr val="tx1"/>
                </a:solidFill>
                <a:latin typeface="Arial" pitchFamily="34" charset="0"/>
                <a:ea typeface="+mn-ea"/>
                <a:cs typeface="Arial" pitchFamily="34" charset="0"/>
              </a:defRPr>
            </a:lvl8pPr>
            <a:lvl9pPr marL="3241731" algn="l" defTabSz="810433" rtl="0" eaLnBrk="1" latinLnBrk="0" hangingPunct="1">
              <a:defRPr kern="1200">
                <a:solidFill>
                  <a:schemeClr val="tx1"/>
                </a:solidFill>
                <a:latin typeface="Arial" pitchFamily="34" charset="0"/>
                <a:ea typeface="+mn-ea"/>
                <a:cs typeface="Arial" pitchFamily="34" charset="0"/>
              </a:defRPr>
            </a:lvl9pPr>
          </a:lstStyle>
          <a:p>
            <a:pPr fontAlgn="base">
              <a:spcBef>
                <a:spcPct val="0"/>
              </a:spcBef>
              <a:spcAft>
                <a:spcPct val="0"/>
              </a:spcAft>
              <a:defRPr/>
            </a:pPr>
            <a:r>
              <a:rPr lang="en-US" sz="700" smtClean="0"/>
              <a:t>This project has received funding from the European Union's Horizon 2020 research and innovation programme under grant agreement No 823852</a:t>
            </a:r>
            <a:endParaRPr lang="fr-FR" sz="7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8624" y="5233764"/>
            <a:ext cx="619311" cy="412874"/>
          </a:xfrm>
          <a:prstGeom prst="rect">
            <a:avLst/>
          </a:prstGeom>
        </p:spPr>
      </p:pic>
    </p:spTree>
    <p:extLst>
      <p:ext uri="{BB962C8B-B14F-4D97-AF65-F5344CB8AC3E}">
        <p14:creationId xmlns:p14="http://schemas.microsoft.com/office/powerpoint/2010/main" val="75307337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22" name="Title 1"/>
          <p:cNvSpPr txBox="1">
            <a:spLocks/>
          </p:cNvSpPr>
          <p:nvPr/>
        </p:nvSpPr>
        <p:spPr bwMode="gray">
          <a:xfrm>
            <a:off x="727075" y="104513"/>
            <a:ext cx="8237538" cy="414073"/>
          </a:xfrm>
          <a:prstGeom prst="rect">
            <a:avLst/>
          </a:prstGeom>
          <a:solidFill>
            <a:schemeClr val="accent1"/>
          </a:solidFill>
        </p:spPr>
        <p:txBody>
          <a:bodyPr vert="horz" lIns="72000" tIns="0" rIns="72000" bIns="0" rtlCol="0" anchor="ctr" anchorCtr="0">
            <a:noAutofit/>
          </a:bodyPr>
          <a:lstStyle>
            <a:lvl1pPr algn="l" rtl="0" eaLnBrk="0" fontAlgn="base" hangingPunct="0">
              <a:spcBef>
                <a:spcPct val="0"/>
              </a:spcBef>
              <a:spcAft>
                <a:spcPct val="0"/>
              </a:spcAft>
              <a:defRPr sz="2000" b="1" kern="1200" cap="none" baseline="0">
                <a:solidFill>
                  <a:schemeClr val="bg1"/>
                </a:solidFill>
                <a:latin typeface="+mj-lt"/>
                <a:ea typeface="+mj-ea"/>
                <a:cs typeface="+mj-cs"/>
              </a:defRPr>
            </a:lvl1pPr>
            <a:lvl2pPr algn="l" rtl="0" eaLnBrk="0" fontAlgn="base" hangingPunct="0">
              <a:spcBef>
                <a:spcPct val="0"/>
              </a:spcBef>
              <a:spcAft>
                <a:spcPct val="0"/>
              </a:spcAft>
              <a:defRPr sz="1600" b="1">
                <a:solidFill>
                  <a:schemeClr val="bg1"/>
                </a:solidFill>
                <a:latin typeface="Arial" pitchFamily="34" charset="0"/>
              </a:defRPr>
            </a:lvl2pPr>
            <a:lvl3pPr algn="l" rtl="0" eaLnBrk="0" fontAlgn="base" hangingPunct="0">
              <a:spcBef>
                <a:spcPct val="0"/>
              </a:spcBef>
              <a:spcAft>
                <a:spcPct val="0"/>
              </a:spcAft>
              <a:defRPr sz="1600" b="1">
                <a:solidFill>
                  <a:schemeClr val="bg1"/>
                </a:solidFill>
                <a:latin typeface="Arial" pitchFamily="34" charset="0"/>
              </a:defRPr>
            </a:lvl3pPr>
            <a:lvl4pPr algn="l" rtl="0" eaLnBrk="0" fontAlgn="base" hangingPunct="0">
              <a:spcBef>
                <a:spcPct val="0"/>
              </a:spcBef>
              <a:spcAft>
                <a:spcPct val="0"/>
              </a:spcAft>
              <a:defRPr sz="1600" b="1">
                <a:solidFill>
                  <a:schemeClr val="bg1"/>
                </a:solidFill>
                <a:latin typeface="Arial" pitchFamily="34" charset="0"/>
              </a:defRPr>
            </a:lvl4pPr>
            <a:lvl5pPr algn="l" rtl="0" eaLnBrk="0" fontAlgn="base" hangingPunct="0">
              <a:spcBef>
                <a:spcPct val="0"/>
              </a:spcBef>
              <a:spcAft>
                <a:spcPct val="0"/>
              </a:spcAft>
              <a:defRPr sz="1600" b="1">
                <a:solidFill>
                  <a:schemeClr val="bg1"/>
                </a:solidFill>
                <a:latin typeface="Arial" pitchFamily="34" charset="0"/>
              </a:defRPr>
            </a:lvl5pPr>
            <a:lvl6pPr marL="457200" algn="l" rtl="0" fontAlgn="base">
              <a:spcBef>
                <a:spcPct val="0"/>
              </a:spcBef>
              <a:spcAft>
                <a:spcPct val="0"/>
              </a:spcAft>
              <a:defRPr sz="1600" b="1">
                <a:solidFill>
                  <a:schemeClr val="bg1"/>
                </a:solidFill>
                <a:latin typeface="Arial" pitchFamily="34" charset="0"/>
              </a:defRPr>
            </a:lvl6pPr>
            <a:lvl7pPr marL="914400" algn="l" rtl="0" fontAlgn="base">
              <a:spcBef>
                <a:spcPct val="0"/>
              </a:spcBef>
              <a:spcAft>
                <a:spcPct val="0"/>
              </a:spcAft>
              <a:defRPr sz="1600" b="1">
                <a:solidFill>
                  <a:schemeClr val="bg1"/>
                </a:solidFill>
                <a:latin typeface="Arial" pitchFamily="34" charset="0"/>
              </a:defRPr>
            </a:lvl7pPr>
            <a:lvl8pPr marL="1371600" algn="l" rtl="0" fontAlgn="base">
              <a:spcBef>
                <a:spcPct val="0"/>
              </a:spcBef>
              <a:spcAft>
                <a:spcPct val="0"/>
              </a:spcAft>
              <a:defRPr sz="1600" b="1">
                <a:solidFill>
                  <a:schemeClr val="bg1"/>
                </a:solidFill>
                <a:latin typeface="Arial" pitchFamily="34" charset="0"/>
              </a:defRPr>
            </a:lvl8pPr>
            <a:lvl9pPr marL="1828800" algn="l" rtl="0" fontAlgn="base">
              <a:spcBef>
                <a:spcPct val="0"/>
              </a:spcBef>
              <a:spcAft>
                <a:spcPct val="0"/>
              </a:spcAft>
              <a:defRPr sz="1600" b="1">
                <a:solidFill>
                  <a:schemeClr val="bg1"/>
                </a:solidFill>
                <a:latin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dirty="0" smtClean="0">
                <a:ln>
                  <a:noFill/>
                </a:ln>
                <a:solidFill>
                  <a:prstClr val="white"/>
                </a:solidFill>
                <a:effectLst/>
                <a:uLnTx/>
                <a:uFillTx/>
                <a:latin typeface="Arial"/>
                <a:ea typeface="+mj-ea"/>
                <a:cs typeface="+mj-cs"/>
              </a:rPr>
              <a:t>Task 6.6</a:t>
            </a:r>
            <a:endParaRPr kumimoji="0" lang="en-GB" sz="2000" b="1" i="0" u="none" strike="noStrike" kern="1200" cap="none" spc="0" normalizeH="0" baseline="0" noProof="0" dirty="0">
              <a:ln>
                <a:noFill/>
              </a:ln>
              <a:solidFill>
                <a:prstClr val="white"/>
              </a:solidFill>
              <a:effectLst/>
              <a:uLnTx/>
              <a:uFillTx/>
              <a:latin typeface="Arial"/>
              <a:ea typeface="+mj-ea"/>
              <a:cs typeface="+mj-cs"/>
            </a:endParaRPr>
          </a:p>
        </p:txBody>
      </p:sp>
      <p:pic>
        <p:nvPicPr>
          <p:cNvPr id="21" name="Picture 2" descr="https://lh5.googleusercontent.com/ZmJgH0SoqxQJ0LA-v3Rb7WqRt9KO5MW6Z34Oe3WUvt_3nWcLDwQpmnBxjSTv3sQreW90kJou3O_z01RBBIdgyCNf-_rXDm7Ive_nnmIearfz_GCdO9h5BUk63mDr-JE4FVu0qz4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7" r="491"/>
          <a:stretch/>
        </p:blipFill>
        <p:spPr bwMode="auto">
          <a:xfrm>
            <a:off x="7722759" y="104513"/>
            <a:ext cx="1239465" cy="450538"/>
          </a:xfrm>
          <a:prstGeom prst="rect">
            <a:avLst/>
          </a:prstGeom>
          <a:noFill/>
          <a:extLst>
            <a:ext uri="{909E8E84-426E-40DD-AFC4-6F175D3DCCD1}">
              <a14:hiddenFill xmlns:a14="http://schemas.microsoft.com/office/drawing/2010/main">
                <a:solidFill>
                  <a:srgbClr val="FFFFFF"/>
                </a:solidFill>
              </a14:hiddenFill>
            </a:ext>
          </a:extLst>
        </p:spPr>
      </p:pic>
      <p:sp>
        <p:nvSpPr>
          <p:cNvPr id="25" name="Footer Placeholder 2"/>
          <p:cNvSpPr>
            <a:spLocks noGrp="1"/>
          </p:cNvSpPr>
          <p:nvPr>
            <p:ph type="ftr" sz="quarter" idx="10"/>
          </p:nvPr>
        </p:nvSpPr>
        <p:spPr>
          <a:xfrm>
            <a:off x="719138" y="5402798"/>
            <a:ext cx="6119812" cy="177271"/>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sv-SE" sz="800" b="1" i="0" u="none" strike="noStrike" kern="1200" cap="none" spc="0" normalizeH="0" baseline="0" noProof="0" smtClean="0">
                <a:ln>
                  <a:noFill/>
                </a:ln>
                <a:solidFill>
                  <a:srgbClr val="132577"/>
                </a:solidFill>
                <a:effectLst/>
                <a:uLnTx/>
                <a:uFillTx/>
                <a:latin typeface="Arial"/>
                <a:ea typeface="+mn-ea"/>
                <a:cs typeface="+mn-cs"/>
              </a:rPr>
              <a:t>J-F. Perrin (ILL) – 16 January 2018</a:t>
            </a:r>
            <a:endParaRPr kumimoji="0" lang="fr-FR" sz="800" b="1" i="0" u="none" strike="noStrike" kern="1200" cap="none" spc="0" normalizeH="0" baseline="0" noProof="0" dirty="0">
              <a:ln>
                <a:noFill/>
              </a:ln>
              <a:solidFill>
                <a:srgbClr val="132577"/>
              </a:solidFill>
              <a:effectLst/>
              <a:uLnTx/>
              <a:uFillTx/>
              <a:latin typeface="Arial"/>
              <a:ea typeface="+mn-ea"/>
              <a:cs typeface="+mn-cs"/>
            </a:endParaRPr>
          </a:p>
        </p:txBody>
      </p:sp>
      <p:sp>
        <p:nvSpPr>
          <p:cNvPr id="3" name="Slide Number Placeholder 2"/>
          <p:cNvSpPr>
            <a:spLocks noGrp="1"/>
          </p:cNvSpPr>
          <p:nvPr>
            <p:ph type="sldNum"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fr-FR" sz="800" b="1" i="0" u="none" strike="noStrike" kern="1200" cap="none" spc="0" normalizeH="0" baseline="0" noProof="0" smtClean="0">
                <a:ln>
                  <a:noFill/>
                </a:ln>
                <a:solidFill>
                  <a:srgbClr val="132577"/>
                </a:solidFill>
                <a:effectLst/>
                <a:uLnTx/>
                <a:uFillTx/>
                <a:latin typeface="Arial" pitchFamily="34" charset="0"/>
                <a:ea typeface="+mn-ea"/>
                <a:cs typeface="Arial" pitchFamily="34" charset="0"/>
              </a:rPr>
              <a:t>Page </a:t>
            </a:r>
            <a:fld id="{DC3005C4-15E9-489E-BA90-2123D33814CE}" type="slidenum">
              <a:rPr kumimoji="0" lang="fr-FR" altLang="fr-FR" sz="800" b="1" i="0" u="none" strike="noStrike" kern="1200" cap="none" spc="0" normalizeH="0" baseline="0" noProof="0" smtClean="0">
                <a:ln>
                  <a:noFill/>
                </a:ln>
                <a:solidFill>
                  <a:srgbClr val="132577"/>
                </a:solidFill>
                <a:effectLst/>
                <a:uLnTx/>
                <a:uFillTx/>
                <a:latin typeface="Arial" pitchFamily="34" charset="0"/>
                <a:ea typeface="+mn-ea"/>
                <a:cs typeface="Arial"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4</a:t>
            </a:fld>
            <a:endParaRPr kumimoji="0" lang="fr-FR" altLang="fr-FR" sz="800" b="1" i="0" u="none" strike="noStrike" kern="1200" cap="none" spc="0" normalizeH="0" baseline="0" noProof="0" dirty="0">
              <a:ln>
                <a:noFill/>
              </a:ln>
              <a:solidFill>
                <a:srgbClr val="132577"/>
              </a:solidFill>
              <a:effectLst/>
              <a:uLnTx/>
              <a:uFillTx/>
              <a:latin typeface="Arial" pitchFamily="34" charset="0"/>
              <a:ea typeface="+mn-ea"/>
              <a:cs typeface="Arial" pitchFamily="34" charset="0"/>
            </a:endParaRPr>
          </a:p>
        </p:txBody>
      </p:sp>
      <p:sp>
        <p:nvSpPr>
          <p:cNvPr id="5" name="TextBox 4"/>
          <p:cNvSpPr txBox="1"/>
          <p:nvPr/>
        </p:nvSpPr>
        <p:spPr>
          <a:xfrm>
            <a:off x="265103" y="769268"/>
            <a:ext cx="8782832" cy="4801314"/>
          </a:xfrm>
          <a:prstGeom prst="rect">
            <a:avLst/>
          </a:prstGeom>
          <a:noFill/>
        </p:spPr>
        <p:txBody>
          <a:bodyPr wrap="square" rtlCol="0">
            <a:spAutoFit/>
          </a:bodyPr>
          <a:lstStyle/>
          <a:p>
            <a:r>
              <a:rPr lang="en-GB" b="1" dirty="0" err="1"/>
              <a:t>PaN</a:t>
            </a:r>
            <a:r>
              <a:rPr lang="en-GB" b="1" dirty="0"/>
              <a:t> Software catalogue</a:t>
            </a:r>
            <a:r>
              <a:rPr lang="en-GB" dirty="0"/>
              <a:t> ( M12-M36). </a:t>
            </a:r>
            <a:r>
              <a:rPr lang="en-GB" i="1" dirty="0"/>
              <a:t>Lead: </a:t>
            </a:r>
            <a:r>
              <a:rPr lang="en-GB" i="1" dirty="0" smtClean="0"/>
              <a:t>ILL (Jamie), </a:t>
            </a:r>
            <a:r>
              <a:rPr lang="en-GB" i="1" dirty="0"/>
              <a:t>Contributors: all </a:t>
            </a:r>
            <a:r>
              <a:rPr lang="en-GB" i="1" dirty="0" smtClean="0"/>
              <a:t> (Andy, …) + EGI (?)</a:t>
            </a:r>
            <a:r>
              <a:rPr lang="en-GB" dirty="0"/>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a:t>
            </a:r>
            <a:endParaRPr lang="en-GB" dirty="0"/>
          </a:p>
          <a:p>
            <a:r>
              <a:rPr lang="en-GB" dirty="0"/>
              <a:t>- Implement in the current catalogue the missing features, for instance </a:t>
            </a:r>
            <a:r>
              <a:rPr lang="en-GB" dirty="0" err="1"/>
              <a:t>docker</a:t>
            </a:r>
            <a:r>
              <a:rPr lang="en-GB" dirty="0"/>
              <a:t>/image </a:t>
            </a:r>
            <a:r>
              <a:rPr lang="en-GB" dirty="0" smtClean="0"/>
              <a:t>registry link, meet </a:t>
            </a:r>
            <a:r>
              <a:rPr lang="en-GB" dirty="0"/>
              <a:t>the level of EOSC standard. </a:t>
            </a:r>
          </a:p>
          <a:p>
            <a:r>
              <a:rPr lang="en-GB" dirty="0"/>
              <a:t>- In collaboration with the EOSC-hub, define and implement APIs that could allow its integration into the EOSC database catalogue. Selected software presented in the </a:t>
            </a:r>
            <a:r>
              <a:rPr lang="en-GB" dirty="0" err="1"/>
              <a:t>PaNData</a:t>
            </a:r>
            <a:r>
              <a:rPr lang="en-GB" dirty="0"/>
              <a:t> software catalogue and officially supported by at least one of the partners will benefit of this integration by being also referenced in the EOSC database catalogue. </a:t>
            </a:r>
          </a:p>
          <a:p>
            <a:r>
              <a:rPr lang="en-GB" dirty="0"/>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Initial activities: …</a:t>
            </a:r>
            <a:endParaRPr kumimoji="0" lang="en-GB"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p:txBody>
      </p:sp>
      <p:sp>
        <p:nvSpPr>
          <p:cNvPr id="10" name="Footer Placeholder 5"/>
          <p:cNvSpPr txBox="1">
            <a:spLocks/>
          </p:cNvSpPr>
          <p:nvPr/>
        </p:nvSpPr>
        <p:spPr bwMode="gray">
          <a:xfrm>
            <a:off x="6156176" y="5233764"/>
            <a:ext cx="2272448" cy="412873"/>
          </a:xfrm>
          <a:prstGeom prst="rect">
            <a:avLst/>
          </a:prstGeom>
          <a:solidFill>
            <a:schemeClr val="bg1"/>
          </a:solidFill>
          <a:ln>
            <a:miter lim="800000"/>
            <a:headEnd/>
            <a:tailEnd/>
          </a:ln>
        </p:spPr>
        <p:txBody>
          <a:bodyPr vert="horz" wrap="square" lIns="0" tIns="0" rIns="0" bIns="0" numCol="1" rtlCol="0" anchor="b" anchorCtr="0" compatLnSpc="1">
            <a:prstTxWarp prst="textNoShape">
              <a:avLst/>
            </a:prstTxWarp>
            <a:noAutofit/>
          </a:bodyPr>
          <a:lstStyle>
            <a:defPPr>
              <a:defRPr lang="fr-FR"/>
            </a:defPPr>
            <a:lvl1pPr algn="l" rtl="0" eaLnBrk="1" fontAlgn="auto" hangingPunct="1">
              <a:spcBef>
                <a:spcPts val="0"/>
              </a:spcBef>
              <a:spcAft>
                <a:spcPts val="0"/>
              </a:spcAft>
              <a:defRPr sz="800" b="1" kern="1200" cap="none" baseline="0">
                <a:solidFill>
                  <a:schemeClr val="tx2"/>
                </a:solidFill>
                <a:latin typeface="+mn-lt"/>
                <a:ea typeface="+mn-ea"/>
                <a:cs typeface="+mn-cs"/>
              </a:defRPr>
            </a:lvl1pPr>
            <a:lvl2pPr marL="405216" algn="l" rtl="0" fontAlgn="base">
              <a:spcBef>
                <a:spcPct val="0"/>
              </a:spcBef>
              <a:spcAft>
                <a:spcPct val="0"/>
              </a:spcAft>
              <a:defRPr kern="1200">
                <a:solidFill>
                  <a:schemeClr val="tx1"/>
                </a:solidFill>
                <a:latin typeface="Arial" pitchFamily="34" charset="0"/>
                <a:ea typeface="+mn-ea"/>
                <a:cs typeface="Arial" pitchFamily="34" charset="0"/>
              </a:defRPr>
            </a:lvl2pPr>
            <a:lvl3pPr marL="810433" algn="l" rtl="0" fontAlgn="base">
              <a:spcBef>
                <a:spcPct val="0"/>
              </a:spcBef>
              <a:spcAft>
                <a:spcPct val="0"/>
              </a:spcAft>
              <a:defRPr kern="1200">
                <a:solidFill>
                  <a:schemeClr val="tx1"/>
                </a:solidFill>
                <a:latin typeface="Arial" pitchFamily="34" charset="0"/>
                <a:ea typeface="+mn-ea"/>
                <a:cs typeface="Arial" pitchFamily="34" charset="0"/>
              </a:defRPr>
            </a:lvl3pPr>
            <a:lvl4pPr marL="1215649" algn="l" rtl="0" fontAlgn="base">
              <a:spcBef>
                <a:spcPct val="0"/>
              </a:spcBef>
              <a:spcAft>
                <a:spcPct val="0"/>
              </a:spcAft>
              <a:defRPr kern="1200">
                <a:solidFill>
                  <a:schemeClr val="tx1"/>
                </a:solidFill>
                <a:latin typeface="Arial" pitchFamily="34" charset="0"/>
                <a:ea typeface="+mn-ea"/>
                <a:cs typeface="Arial" pitchFamily="34" charset="0"/>
              </a:defRPr>
            </a:lvl4pPr>
            <a:lvl5pPr marL="1620865" algn="l" rtl="0" fontAlgn="base">
              <a:spcBef>
                <a:spcPct val="0"/>
              </a:spcBef>
              <a:spcAft>
                <a:spcPct val="0"/>
              </a:spcAft>
              <a:defRPr kern="1200">
                <a:solidFill>
                  <a:schemeClr val="tx1"/>
                </a:solidFill>
                <a:latin typeface="Arial" pitchFamily="34" charset="0"/>
                <a:ea typeface="+mn-ea"/>
                <a:cs typeface="Arial" pitchFamily="34" charset="0"/>
              </a:defRPr>
            </a:lvl5pPr>
            <a:lvl6pPr marL="2026082" algn="l" defTabSz="810433" rtl="0" eaLnBrk="1" latinLnBrk="0" hangingPunct="1">
              <a:defRPr kern="1200">
                <a:solidFill>
                  <a:schemeClr val="tx1"/>
                </a:solidFill>
                <a:latin typeface="Arial" pitchFamily="34" charset="0"/>
                <a:ea typeface="+mn-ea"/>
                <a:cs typeface="Arial" pitchFamily="34" charset="0"/>
              </a:defRPr>
            </a:lvl6pPr>
            <a:lvl7pPr marL="2431298" algn="l" defTabSz="810433" rtl="0" eaLnBrk="1" latinLnBrk="0" hangingPunct="1">
              <a:defRPr kern="1200">
                <a:solidFill>
                  <a:schemeClr val="tx1"/>
                </a:solidFill>
                <a:latin typeface="Arial" pitchFamily="34" charset="0"/>
                <a:ea typeface="+mn-ea"/>
                <a:cs typeface="Arial" pitchFamily="34" charset="0"/>
              </a:defRPr>
            </a:lvl7pPr>
            <a:lvl8pPr marL="2836515" algn="l" defTabSz="810433" rtl="0" eaLnBrk="1" latinLnBrk="0" hangingPunct="1">
              <a:defRPr kern="1200">
                <a:solidFill>
                  <a:schemeClr val="tx1"/>
                </a:solidFill>
                <a:latin typeface="Arial" pitchFamily="34" charset="0"/>
                <a:ea typeface="+mn-ea"/>
                <a:cs typeface="Arial" pitchFamily="34" charset="0"/>
              </a:defRPr>
            </a:lvl8pPr>
            <a:lvl9pPr marL="3241731" algn="l" defTabSz="810433" rtl="0" eaLnBrk="1" latinLnBrk="0" hangingPunct="1">
              <a:defRPr kern="1200">
                <a:solidFill>
                  <a:schemeClr val="tx1"/>
                </a:solidFill>
                <a:latin typeface="Arial" pitchFamily="34" charset="0"/>
                <a:ea typeface="+mn-ea"/>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700" b="1" i="0" u="none" strike="noStrike" kern="1200" cap="none" spc="0" normalizeH="0" baseline="0" noProof="0" smtClean="0">
                <a:ln>
                  <a:noFill/>
                </a:ln>
                <a:solidFill>
                  <a:srgbClr val="132577"/>
                </a:solidFill>
                <a:effectLst/>
                <a:uLnTx/>
                <a:uFillTx/>
                <a:latin typeface="Arial"/>
                <a:ea typeface="+mn-ea"/>
                <a:cs typeface="+mn-cs"/>
              </a:rPr>
              <a:t>This project has received funding from the European Union's Horizon 2020 research and innovation programme under grant agreement No 823852</a:t>
            </a:r>
            <a:endParaRPr kumimoji="0" lang="fr-FR" sz="700" b="1" i="0" u="none" strike="noStrike" kern="1200" cap="none" spc="0" normalizeH="0" baseline="0" noProof="0" dirty="0">
              <a:ln>
                <a:noFill/>
              </a:ln>
              <a:solidFill>
                <a:srgbClr val="132577"/>
              </a:solidFill>
              <a:effectLst/>
              <a:uLnTx/>
              <a:uFillTx/>
              <a:latin typeface="Arial"/>
              <a:ea typeface="+mn-ea"/>
              <a:cs typeface="+mn-cs"/>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8624" y="5233764"/>
            <a:ext cx="619311" cy="412874"/>
          </a:xfrm>
          <a:prstGeom prst="rect">
            <a:avLst/>
          </a:prstGeom>
        </p:spPr>
      </p:pic>
    </p:spTree>
    <p:extLst>
      <p:ext uri="{BB962C8B-B14F-4D97-AF65-F5344CB8AC3E}">
        <p14:creationId xmlns:p14="http://schemas.microsoft.com/office/powerpoint/2010/main" val="418298819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22" name="Title 1"/>
          <p:cNvSpPr txBox="1">
            <a:spLocks/>
          </p:cNvSpPr>
          <p:nvPr/>
        </p:nvSpPr>
        <p:spPr bwMode="gray">
          <a:xfrm>
            <a:off x="727075" y="104513"/>
            <a:ext cx="8237538" cy="414073"/>
          </a:xfrm>
          <a:prstGeom prst="rect">
            <a:avLst/>
          </a:prstGeom>
          <a:solidFill>
            <a:schemeClr val="accent1"/>
          </a:solidFill>
        </p:spPr>
        <p:txBody>
          <a:bodyPr vert="horz" lIns="72000" tIns="0" rIns="72000" bIns="0" rtlCol="0" anchor="ctr" anchorCtr="0">
            <a:noAutofit/>
          </a:bodyPr>
          <a:lstStyle>
            <a:lvl1pPr algn="l" rtl="0" eaLnBrk="0" fontAlgn="base" hangingPunct="0">
              <a:spcBef>
                <a:spcPct val="0"/>
              </a:spcBef>
              <a:spcAft>
                <a:spcPct val="0"/>
              </a:spcAft>
              <a:defRPr sz="2000" b="1" kern="1200" cap="none" baseline="0">
                <a:solidFill>
                  <a:schemeClr val="bg1"/>
                </a:solidFill>
                <a:latin typeface="+mj-lt"/>
                <a:ea typeface="+mj-ea"/>
                <a:cs typeface="+mj-cs"/>
              </a:defRPr>
            </a:lvl1pPr>
            <a:lvl2pPr algn="l" rtl="0" eaLnBrk="0" fontAlgn="base" hangingPunct="0">
              <a:spcBef>
                <a:spcPct val="0"/>
              </a:spcBef>
              <a:spcAft>
                <a:spcPct val="0"/>
              </a:spcAft>
              <a:defRPr sz="1600" b="1">
                <a:solidFill>
                  <a:schemeClr val="bg1"/>
                </a:solidFill>
                <a:latin typeface="Arial" pitchFamily="34" charset="0"/>
              </a:defRPr>
            </a:lvl2pPr>
            <a:lvl3pPr algn="l" rtl="0" eaLnBrk="0" fontAlgn="base" hangingPunct="0">
              <a:spcBef>
                <a:spcPct val="0"/>
              </a:spcBef>
              <a:spcAft>
                <a:spcPct val="0"/>
              </a:spcAft>
              <a:defRPr sz="1600" b="1">
                <a:solidFill>
                  <a:schemeClr val="bg1"/>
                </a:solidFill>
                <a:latin typeface="Arial" pitchFamily="34" charset="0"/>
              </a:defRPr>
            </a:lvl3pPr>
            <a:lvl4pPr algn="l" rtl="0" eaLnBrk="0" fontAlgn="base" hangingPunct="0">
              <a:spcBef>
                <a:spcPct val="0"/>
              </a:spcBef>
              <a:spcAft>
                <a:spcPct val="0"/>
              </a:spcAft>
              <a:defRPr sz="1600" b="1">
                <a:solidFill>
                  <a:schemeClr val="bg1"/>
                </a:solidFill>
                <a:latin typeface="Arial" pitchFamily="34" charset="0"/>
              </a:defRPr>
            </a:lvl4pPr>
            <a:lvl5pPr algn="l" rtl="0" eaLnBrk="0" fontAlgn="base" hangingPunct="0">
              <a:spcBef>
                <a:spcPct val="0"/>
              </a:spcBef>
              <a:spcAft>
                <a:spcPct val="0"/>
              </a:spcAft>
              <a:defRPr sz="1600" b="1">
                <a:solidFill>
                  <a:schemeClr val="bg1"/>
                </a:solidFill>
                <a:latin typeface="Arial" pitchFamily="34" charset="0"/>
              </a:defRPr>
            </a:lvl5pPr>
            <a:lvl6pPr marL="457200" algn="l" rtl="0" fontAlgn="base">
              <a:spcBef>
                <a:spcPct val="0"/>
              </a:spcBef>
              <a:spcAft>
                <a:spcPct val="0"/>
              </a:spcAft>
              <a:defRPr sz="1600" b="1">
                <a:solidFill>
                  <a:schemeClr val="bg1"/>
                </a:solidFill>
                <a:latin typeface="Arial" pitchFamily="34" charset="0"/>
              </a:defRPr>
            </a:lvl6pPr>
            <a:lvl7pPr marL="914400" algn="l" rtl="0" fontAlgn="base">
              <a:spcBef>
                <a:spcPct val="0"/>
              </a:spcBef>
              <a:spcAft>
                <a:spcPct val="0"/>
              </a:spcAft>
              <a:defRPr sz="1600" b="1">
                <a:solidFill>
                  <a:schemeClr val="bg1"/>
                </a:solidFill>
                <a:latin typeface="Arial" pitchFamily="34" charset="0"/>
              </a:defRPr>
            </a:lvl7pPr>
            <a:lvl8pPr marL="1371600" algn="l" rtl="0" fontAlgn="base">
              <a:spcBef>
                <a:spcPct val="0"/>
              </a:spcBef>
              <a:spcAft>
                <a:spcPct val="0"/>
              </a:spcAft>
              <a:defRPr sz="1600" b="1">
                <a:solidFill>
                  <a:schemeClr val="bg1"/>
                </a:solidFill>
                <a:latin typeface="Arial" pitchFamily="34" charset="0"/>
              </a:defRPr>
            </a:lvl8pPr>
            <a:lvl9pPr marL="1828800" algn="l" rtl="0" fontAlgn="base">
              <a:spcBef>
                <a:spcPct val="0"/>
              </a:spcBef>
              <a:spcAft>
                <a:spcPct val="0"/>
              </a:spcAft>
              <a:defRPr sz="1600" b="1">
                <a:solidFill>
                  <a:schemeClr val="bg1"/>
                </a:solidFill>
                <a:latin typeface="Arial" pitchFamily="34" charset="0"/>
              </a:defRPr>
            </a:lvl9pPr>
          </a:lstStyle>
          <a:p>
            <a:r>
              <a:rPr lang="en-GB" dirty="0" smtClean="0"/>
              <a:t>Task 6.7</a:t>
            </a:r>
            <a:endParaRPr lang="en-GB" dirty="0"/>
          </a:p>
        </p:txBody>
      </p:sp>
      <p:pic>
        <p:nvPicPr>
          <p:cNvPr id="21" name="Picture 2" descr="https://lh5.googleusercontent.com/ZmJgH0SoqxQJ0LA-v3Rb7WqRt9KO5MW6Z34Oe3WUvt_3nWcLDwQpmnBxjSTv3sQreW90kJou3O_z01RBBIdgyCNf-_rXDm7Ive_nnmIearfz_GCdO9h5BUk63mDr-JE4FVu0qz4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7" r="491"/>
          <a:stretch/>
        </p:blipFill>
        <p:spPr bwMode="auto">
          <a:xfrm>
            <a:off x="7722759" y="104513"/>
            <a:ext cx="1239465" cy="450538"/>
          </a:xfrm>
          <a:prstGeom prst="rect">
            <a:avLst/>
          </a:prstGeom>
          <a:noFill/>
          <a:extLst>
            <a:ext uri="{909E8E84-426E-40DD-AFC4-6F175D3DCCD1}">
              <a14:hiddenFill xmlns:a14="http://schemas.microsoft.com/office/drawing/2010/main">
                <a:solidFill>
                  <a:srgbClr val="FFFFFF"/>
                </a:solidFill>
              </a14:hiddenFill>
            </a:ext>
          </a:extLst>
        </p:spPr>
      </p:pic>
      <p:sp>
        <p:nvSpPr>
          <p:cNvPr id="25" name="Footer Placeholder 2"/>
          <p:cNvSpPr>
            <a:spLocks noGrp="1"/>
          </p:cNvSpPr>
          <p:nvPr>
            <p:ph type="ftr" sz="quarter" idx="10"/>
          </p:nvPr>
        </p:nvSpPr>
        <p:spPr>
          <a:xfrm>
            <a:off x="719138" y="5402798"/>
            <a:ext cx="6119812" cy="177271"/>
          </a:xfrm>
        </p:spPr>
        <p:txBody>
          <a:bodyPr/>
          <a:lstStyle/>
          <a:p>
            <a:pPr fontAlgn="base">
              <a:spcBef>
                <a:spcPct val="0"/>
              </a:spcBef>
              <a:spcAft>
                <a:spcPct val="0"/>
              </a:spcAft>
              <a:defRPr/>
            </a:pPr>
            <a:r>
              <a:rPr lang="sv-SE" smtClean="0"/>
              <a:t>J-F. Perrin (ILL) – 16 January 2018</a:t>
            </a:r>
            <a:endParaRPr lang="fr-FR" dirty="0"/>
          </a:p>
        </p:txBody>
      </p:sp>
      <p:sp>
        <p:nvSpPr>
          <p:cNvPr id="3" name="Slide Number Placeholder 2"/>
          <p:cNvSpPr>
            <a:spLocks noGrp="1"/>
          </p:cNvSpPr>
          <p:nvPr>
            <p:ph type="sldNum" sz="quarter" idx="11"/>
          </p:nvPr>
        </p:nvSpPr>
        <p:spPr/>
        <p:txBody>
          <a:bodyPr/>
          <a:lstStyle/>
          <a:p>
            <a:pPr>
              <a:defRPr/>
            </a:pPr>
            <a:r>
              <a:rPr lang="fr-FR" altLang="fr-FR" smtClean="0"/>
              <a:t>Page </a:t>
            </a:r>
            <a:fld id="{DC3005C4-15E9-489E-BA90-2123D33814CE}" type="slidenum">
              <a:rPr lang="fr-FR" altLang="fr-FR" smtClean="0"/>
              <a:pPr>
                <a:defRPr/>
              </a:pPr>
              <a:t>5</a:t>
            </a:fld>
            <a:endParaRPr lang="fr-FR" altLang="fr-FR" dirty="0"/>
          </a:p>
        </p:txBody>
      </p:sp>
      <p:sp>
        <p:nvSpPr>
          <p:cNvPr id="5" name="TextBox 4"/>
          <p:cNvSpPr txBox="1"/>
          <p:nvPr/>
        </p:nvSpPr>
        <p:spPr>
          <a:xfrm>
            <a:off x="265103" y="769268"/>
            <a:ext cx="8782832" cy="3693319"/>
          </a:xfrm>
          <a:prstGeom prst="rect">
            <a:avLst/>
          </a:prstGeom>
          <a:noFill/>
        </p:spPr>
        <p:txBody>
          <a:bodyPr wrap="square" rtlCol="0">
            <a:spAutoFit/>
          </a:bodyPr>
          <a:lstStyle/>
          <a:p>
            <a:r>
              <a:rPr lang="en-GB" b="1" dirty="0" smtClean="0"/>
              <a:t>Data </a:t>
            </a:r>
            <a:r>
              <a:rPr lang="en-GB" b="1" dirty="0"/>
              <a:t>archiving pilot </a:t>
            </a:r>
            <a:r>
              <a:rPr lang="en-GB" dirty="0"/>
              <a:t>(M12-M48). </a:t>
            </a:r>
            <a:r>
              <a:rPr lang="en-GB" i="1" dirty="0"/>
              <a:t>Lead: ELI, Contributors: ESS , </a:t>
            </a:r>
            <a:r>
              <a:rPr lang="en-GB" i="1" dirty="0" smtClean="0"/>
              <a:t>EGI.eu, ILL (JFP) + STFC (Brian M.)</a:t>
            </a:r>
          </a:p>
          <a:p>
            <a:endParaRPr lang="en-GB" dirty="0"/>
          </a:p>
          <a:p>
            <a:r>
              <a:rPr lang="en-GB" dirty="0"/>
              <a:t>Some of the facilities do not have a long term archiving capability and need to explore solutions for archiving their data directly into EOSC. Through this activity we will get insight on the real technical requirements necessary for archiving high throughput production data over the Internet and on the suitable economical and organisational model. This task will provide a global and practical feasibility study limiting the data to be archived to 4 PB in total over 4 years. 	</a:t>
            </a:r>
          </a:p>
          <a:p>
            <a:r>
              <a:rPr lang="en-GB" dirty="0"/>
              <a:t>	</a:t>
            </a:r>
          </a:p>
          <a:p>
            <a:r>
              <a:rPr lang="en-GB" dirty="0" smtClean="0"/>
              <a:t>Initial activities: …</a:t>
            </a:r>
          </a:p>
          <a:p>
            <a:endParaRPr lang="en-GB" dirty="0"/>
          </a:p>
          <a:p>
            <a:endParaRPr lang="en-GB" dirty="0" smtClean="0"/>
          </a:p>
        </p:txBody>
      </p:sp>
      <p:sp>
        <p:nvSpPr>
          <p:cNvPr id="10" name="Footer Placeholder 5"/>
          <p:cNvSpPr txBox="1">
            <a:spLocks/>
          </p:cNvSpPr>
          <p:nvPr/>
        </p:nvSpPr>
        <p:spPr bwMode="gray">
          <a:xfrm>
            <a:off x="6156176" y="5233764"/>
            <a:ext cx="2272448" cy="412873"/>
          </a:xfrm>
          <a:prstGeom prst="rect">
            <a:avLst/>
          </a:prstGeom>
          <a:solidFill>
            <a:schemeClr val="bg1"/>
          </a:solidFill>
          <a:ln>
            <a:miter lim="800000"/>
            <a:headEnd/>
            <a:tailEnd/>
          </a:ln>
        </p:spPr>
        <p:txBody>
          <a:bodyPr vert="horz" wrap="square" lIns="0" tIns="0" rIns="0" bIns="0" numCol="1" rtlCol="0" anchor="b" anchorCtr="0" compatLnSpc="1">
            <a:prstTxWarp prst="textNoShape">
              <a:avLst/>
            </a:prstTxWarp>
            <a:noAutofit/>
          </a:bodyPr>
          <a:lstStyle>
            <a:defPPr>
              <a:defRPr lang="fr-FR"/>
            </a:defPPr>
            <a:lvl1pPr algn="l" rtl="0" eaLnBrk="1" fontAlgn="auto" hangingPunct="1">
              <a:spcBef>
                <a:spcPts val="0"/>
              </a:spcBef>
              <a:spcAft>
                <a:spcPts val="0"/>
              </a:spcAft>
              <a:defRPr sz="800" b="1" kern="1200" cap="none" baseline="0">
                <a:solidFill>
                  <a:schemeClr val="tx2"/>
                </a:solidFill>
                <a:latin typeface="+mn-lt"/>
                <a:ea typeface="+mn-ea"/>
                <a:cs typeface="+mn-cs"/>
              </a:defRPr>
            </a:lvl1pPr>
            <a:lvl2pPr marL="405216" algn="l" rtl="0" fontAlgn="base">
              <a:spcBef>
                <a:spcPct val="0"/>
              </a:spcBef>
              <a:spcAft>
                <a:spcPct val="0"/>
              </a:spcAft>
              <a:defRPr kern="1200">
                <a:solidFill>
                  <a:schemeClr val="tx1"/>
                </a:solidFill>
                <a:latin typeface="Arial" pitchFamily="34" charset="0"/>
                <a:ea typeface="+mn-ea"/>
                <a:cs typeface="Arial" pitchFamily="34" charset="0"/>
              </a:defRPr>
            </a:lvl2pPr>
            <a:lvl3pPr marL="810433" algn="l" rtl="0" fontAlgn="base">
              <a:spcBef>
                <a:spcPct val="0"/>
              </a:spcBef>
              <a:spcAft>
                <a:spcPct val="0"/>
              </a:spcAft>
              <a:defRPr kern="1200">
                <a:solidFill>
                  <a:schemeClr val="tx1"/>
                </a:solidFill>
                <a:latin typeface="Arial" pitchFamily="34" charset="0"/>
                <a:ea typeface="+mn-ea"/>
                <a:cs typeface="Arial" pitchFamily="34" charset="0"/>
              </a:defRPr>
            </a:lvl3pPr>
            <a:lvl4pPr marL="1215649" algn="l" rtl="0" fontAlgn="base">
              <a:spcBef>
                <a:spcPct val="0"/>
              </a:spcBef>
              <a:spcAft>
                <a:spcPct val="0"/>
              </a:spcAft>
              <a:defRPr kern="1200">
                <a:solidFill>
                  <a:schemeClr val="tx1"/>
                </a:solidFill>
                <a:latin typeface="Arial" pitchFamily="34" charset="0"/>
                <a:ea typeface="+mn-ea"/>
                <a:cs typeface="Arial" pitchFamily="34" charset="0"/>
              </a:defRPr>
            </a:lvl4pPr>
            <a:lvl5pPr marL="1620865" algn="l" rtl="0" fontAlgn="base">
              <a:spcBef>
                <a:spcPct val="0"/>
              </a:spcBef>
              <a:spcAft>
                <a:spcPct val="0"/>
              </a:spcAft>
              <a:defRPr kern="1200">
                <a:solidFill>
                  <a:schemeClr val="tx1"/>
                </a:solidFill>
                <a:latin typeface="Arial" pitchFamily="34" charset="0"/>
                <a:ea typeface="+mn-ea"/>
                <a:cs typeface="Arial" pitchFamily="34" charset="0"/>
              </a:defRPr>
            </a:lvl5pPr>
            <a:lvl6pPr marL="2026082" algn="l" defTabSz="810433" rtl="0" eaLnBrk="1" latinLnBrk="0" hangingPunct="1">
              <a:defRPr kern="1200">
                <a:solidFill>
                  <a:schemeClr val="tx1"/>
                </a:solidFill>
                <a:latin typeface="Arial" pitchFamily="34" charset="0"/>
                <a:ea typeface="+mn-ea"/>
                <a:cs typeface="Arial" pitchFamily="34" charset="0"/>
              </a:defRPr>
            </a:lvl6pPr>
            <a:lvl7pPr marL="2431298" algn="l" defTabSz="810433" rtl="0" eaLnBrk="1" latinLnBrk="0" hangingPunct="1">
              <a:defRPr kern="1200">
                <a:solidFill>
                  <a:schemeClr val="tx1"/>
                </a:solidFill>
                <a:latin typeface="Arial" pitchFamily="34" charset="0"/>
                <a:ea typeface="+mn-ea"/>
                <a:cs typeface="Arial" pitchFamily="34" charset="0"/>
              </a:defRPr>
            </a:lvl7pPr>
            <a:lvl8pPr marL="2836515" algn="l" defTabSz="810433" rtl="0" eaLnBrk="1" latinLnBrk="0" hangingPunct="1">
              <a:defRPr kern="1200">
                <a:solidFill>
                  <a:schemeClr val="tx1"/>
                </a:solidFill>
                <a:latin typeface="Arial" pitchFamily="34" charset="0"/>
                <a:ea typeface="+mn-ea"/>
                <a:cs typeface="Arial" pitchFamily="34" charset="0"/>
              </a:defRPr>
            </a:lvl8pPr>
            <a:lvl9pPr marL="3241731" algn="l" defTabSz="810433" rtl="0" eaLnBrk="1" latinLnBrk="0" hangingPunct="1">
              <a:defRPr kern="1200">
                <a:solidFill>
                  <a:schemeClr val="tx1"/>
                </a:solidFill>
                <a:latin typeface="Arial" pitchFamily="34" charset="0"/>
                <a:ea typeface="+mn-ea"/>
                <a:cs typeface="Arial" pitchFamily="34" charset="0"/>
              </a:defRPr>
            </a:lvl9pPr>
          </a:lstStyle>
          <a:p>
            <a:pPr fontAlgn="base">
              <a:spcBef>
                <a:spcPct val="0"/>
              </a:spcBef>
              <a:spcAft>
                <a:spcPct val="0"/>
              </a:spcAft>
              <a:defRPr/>
            </a:pPr>
            <a:r>
              <a:rPr lang="en-US" sz="700" smtClean="0"/>
              <a:t>This project has received funding from the European Union's Horizon 2020 research and innovation programme under grant agreement No 823852</a:t>
            </a:r>
            <a:endParaRPr lang="fr-FR" sz="7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8624" y="5233764"/>
            <a:ext cx="619311" cy="412874"/>
          </a:xfrm>
          <a:prstGeom prst="rect">
            <a:avLst/>
          </a:prstGeom>
        </p:spPr>
      </p:pic>
    </p:spTree>
    <p:extLst>
      <p:ext uri="{BB962C8B-B14F-4D97-AF65-F5344CB8AC3E}">
        <p14:creationId xmlns:p14="http://schemas.microsoft.com/office/powerpoint/2010/main" val="194187368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Task </a:t>
            </a:r>
            <a:r>
              <a:rPr lang="en-GB" dirty="0" smtClean="0"/>
              <a:t>6.8</a:t>
            </a:r>
            <a:endParaRPr lang="en-GB" dirty="0"/>
          </a:p>
        </p:txBody>
      </p:sp>
      <p:sp>
        <p:nvSpPr>
          <p:cNvPr id="3" name="Espace réservé du contenu 2"/>
          <p:cNvSpPr>
            <a:spLocks noGrp="1"/>
          </p:cNvSpPr>
          <p:nvPr>
            <p:ph idx="1"/>
          </p:nvPr>
        </p:nvSpPr>
        <p:spPr>
          <a:xfrm>
            <a:off x="323528" y="637253"/>
            <a:ext cx="8640960" cy="4500000"/>
          </a:xfrm>
        </p:spPr>
        <p:txBody>
          <a:bodyPr/>
          <a:lstStyle/>
          <a:p>
            <a:r>
              <a:rPr lang="en-GB" dirty="0"/>
              <a:t>Procurement of commercial cloud services </a:t>
            </a:r>
            <a:r>
              <a:rPr lang="en-GB" b="0" dirty="0"/>
              <a:t>(M30-M42). </a:t>
            </a:r>
            <a:r>
              <a:rPr lang="en-GB" b="0" i="1" dirty="0"/>
              <a:t>Lead: ESRF, Contributors: ESRF, ILL, XFEL.EU, ESS, </a:t>
            </a:r>
            <a:r>
              <a:rPr lang="en-GB" b="0" i="1" dirty="0" smtClean="0"/>
              <a:t>ELI</a:t>
            </a:r>
          </a:p>
          <a:p>
            <a:r>
              <a:rPr lang="en-GB" b="0" dirty="0"/>
              <a:t>Commercial cloud services may constitute an important alternative “scale-out” solution for peak demands of data analysis needs in the RIs. However, as of today the RIs do not have adequate mechanisms in place to procure and use commercial cloud services in a flexible and secure manner. This task will allow to tender commercial cloud services for all partners in a mutualised manner and acquire practical experience of how to allocate resources to individual scientists. Although initially targeted at “in-house” scientists it may at a later stage allow to enlarge the service offering of the RIs. The procurement activity will profit from experience with the e-Infrastructures, but also from the PCP procurement project </a:t>
            </a:r>
            <a:r>
              <a:rPr lang="en-GB" b="0" dirty="0" err="1"/>
              <a:t>HNSciCloud</a:t>
            </a:r>
            <a:r>
              <a:rPr lang="en-GB" b="0" dirty="0"/>
              <a:t> led by CERN. This task will require to work in close relationship with the purchasing departments of the partner RIs. 	</a:t>
            </a:r>
          </a:p>
          <a:p>
            <a:endParaRPr lang="en-GB" b="0" i="1" dirty="0"/>
          </a:p>
          <a:p>
            <a:endParaRPr lang="en-GB" b="0" dirty="0"/>
          </a:p>
          <a:p>
            <a:endParaRPr lang="en-GB" dirty="0"/>
          </a:p>
        </p:txBody>
      </p:sp>
      <p:sp>
        <p:nvSpPr>
          <p:cNvPr id="4" name="Espace réservé du pied de page 3"/>
          <p:cNvSpPr>
            <a:spLocks noGrp="1"/>
          </p:cNvSpPr>
          <p:nvPr>
            <p:ph type="ftr" sz="quarter" idx="10"/>
          </p:nvPr>
        </p:nvSpPr>
        <p:spPr/>
        <p:txBody>
          <a:bodyPr/>
          <a:lstStyle/>
          <a:p>
            <a:pPr fontAlgn="base">
              <a:spcBef>
                <a:spcPct val="0"/>
              </a:spcBef>
              <a:spcAft>
                <a:spcPct val="0"/>
              </a:spcAft>
              <a:defRPr/>
            </a:pPr>
            <a:r>
              <a:rPr lang="sv-SE" smtClean="0"/>
              <a:t>J-F. Perrin (ILL) – 16 January 2018</a:t>
            </a:r>
            <a:endParaRPr lang="fr-FR" dirty="0"/>
          </a:p>
        </p:txBody>
      </p:sp>
      <p:sp>
        <p:nvSpPr>
          <p:cNvPr id="5" name="Espace réservé du numéro de diapositive 4"/>
          <p:cNvSpPr>
            <a:spLocks noGrp="1"/>
          </p:cNvSpPr>
          <p:nvPr>
            <p:ph type="sldNum" sz="quarter" idx="11"/>
          </p:nvPr>
        </p:nvSpPr>
        <p:spPr/>
        <p:txBody>
          <a:bodyPr/>
          <a:lstStyle/>
          <a:p>
            <a:pPr>
              <a:defRPr/>
            </a:pPr>
            <a:r>
              <a:rPr lang="fr-FR" altLang="fr-FR" smtClean="0"/>
              <a:t>Page </a:t>
            </a:r>
            <a:fld id="{DC3005C4-15E9-489E-BA90-2123D33814CE}" type="slidenum">
              <a:rPr lang="fr-FR" altLang="fr-FR" smtClean="0"/>
              <a:pPr>
                <a:defRPr/>
              </a:pPr>
              <a:t>6</a:t>
            </a:fld>
            <a:endParaRPr lang="fr-FR" altLang="fr-FR" dirty="0"/>
          </a:p>
        </p:txBody>
      </p:sp>
    </p:spTree>
    <p:extLst>
      <p:ext uri="{BB962C8B-B14F-4D97-AF65-F5344CB8AC3E}">
        <p14:creationId xmlns:p14="http://schemas.microsoft.com/office/powerpoint/2010/main" val="409797418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Deliverables</a:t>
            </a:r>
            <a:endParaRPr lang="en-GB" dirty="0"/>
          </a:p>
        </p:txBody>
      </p:sp>
      <p:sp>
        <p:nvSpPr>
          <p:cNvPr id="3" name="Espace réservé du contenu 2"/>
          <p:cNvSpPr>
            <a:spLocks noGrp="1"/>
          </p:cNvSpPr>
          <p:nvPr>
            <p:ph idx="1"/>
          </p:nvPr>
        </p:nvSpPr>
        <p:spPr>
          <a:xfrm>
            <a:off x="179392" y="637253"/>
            <a:ext cx="8785096" cy="4500000"/>
          </a:xfrm>
        </p:spPr>
        <p:txBody>
          <a:bodyPr/>
          <a:lstStyle/>
          <a:p>
            <a:r>
              <a:rPr lang="en-GB" sz="1600" dirty="0"/>
              <a:t>Deliverable 6.1 </a:t>
            </a:r>
            <a:r>
              <a:rPr lang="en-GB" sz="1600" b="0" dirty="0"/>
              <a:t>EGI data-hub integration with the facilities’ data repositories (M18, R, PU, ELI) </a:t>
            </a:r>
          </a:p>
          <a:p>
            <a:r>
              <a:rPr lang="en-GB" sz="1600" dirty="0"/>
              <a:t>Deliverable 6.2 </a:t>
            </a:r>
            <a:r>
              <a:rPr lang="en-GB" sz="1600" b="0" dirty="0"/>
              <a:t>Integration of local compute resources into the EOSC cloud (M12, R, PU, ELI) </a:t>
            </a:r>
          </a:p>
          <a:p>
            <a:r>
              <a:rPr lang="en-GB" sz="1600" dirty="0"/>
              <a:t>Deliverable 6.3 </a:t>
            </a:r>
            <a:r>
              <a:rPr lang="en-GB" sz="1600" b="0" dirty="0"/>
              <a:t>Integration of the </a:t>
            </a:r>
            <a:r>
              <a:rPr lang="en-GB" sz="1600" b="0" dirty="0" err="1"/>
              <a:t>PaN</a:t>
            </a:r>
            <a:r>
              <a:rPr lang="en-GB" sz="1600" b="0" dirty="0"/>
              <a:t> AAI into the EOSC (M36, R,DEM, PU, ILL) </a:t>
            </a:r>
          </a:p>
          <a:p>
            <a:r>
              <a:rPr lang="en-GB" sz="1600" dirty="0"/>
              <a:t>Deliverable 6.4 </a:t>
            </a:r>
            <a:r>
              <a:rPr lang="en-GB" sz="1600" b="0" dirty="0"/>
              <a:t>Demonstration of the </a:t>
            </a:r>
            <a:r>
              <a:rPr lang="en-GB" sz="1600" b="0" dirty="0" err="1"/>
              <a:t>PaN</a:t>
            </a:r>
            <a:r>
              <a:rPr lang="en-GB" sz="1600" b="0" dirty="0"/>
              <a:t> software catalogue integration into EOSC (M24, DEM, PU, ILL) </a:t>
            </a:r>
          </a:p>
          <a:p>
            <a:r>
              <a:rPr lang="en-GB" sz="1600" dirty="0"/>
              <a:t>Deliverable 6.5 </a:t>
            </a:r>
            <a:r>
              <a:rPr lang="en-GB" sz="1600" b="0" dirty="0"/>
              <a:t>Report on EOSC integration (M48, R, PU, ILL</a:t>
            </a:r>
            <a:r>
              <a:rPr lang="en-GB" sz="1600" b="0" dirty="0" smtClean="0"/>
              <a:t>). The </a:t>
            </a:r>
            <a:r>
              <a:rPr lang="en-GB" sz="1600" b="0" dirty="0"/>
              <a:t>deliverable will report on </a:t>
            </a:r>
            <a:r>
              <a:rPr lang="en-GB" sz="1600" b="0" dirty="0" err="1"/>
              <a:t>PaNOSC</a:t>
            </a:r>
            <a:r>
              <a:rPr lang="en-GB" sz="1600" b="0" dirty="0"/>
              <a:t> organizational, technical and strategic activities contributed to establish a </a:t>
            </a:r>
            <a:r>
              <a:rPr lang="en-GB" sz="1600" b="0" dirty="0" err="1"/>
              <a:t>PaNOSC</a:t>
            </a:r>
            <a:r>
              <a:rPr lang="en-GB" sz="1600" b="0" dirty="0"/>
              <a:t> data, application and services Commons. In particular, the deliverable will report on EOSC service management processes and the related performance, including incident management, data archiving and distributed computing in EOSC, and experience in cloud procurement and adoption. </a:t>
            </a:r>
            <a:r>
              <a:rPr lang="en-GB" b="0" dirty="0"/>
              <a:t>	</a:t>
            </a:r>
          </a:p>
          <a:p>
            <a:endParaRPr lang="en-GB" dirty="0"/>
          </a:p>
        </p:txBody>
      </p:sp>
      <p:sp>
        <p:nvSpPr>
          <p:cNvPr id="4" name="Espace réservé du pied de page 3"/>
          <p:cNvSpPr>
            <a:spLocks noGrp="1"/>
          </p:cNvSpPr>
          <p:nvPr>
            <p:ph type="ftr" sz="quarter" idx="10"/>
          </p:nvPr>
        </p:nvSpPr>
        <p:spPr/>
        <p:txBody>
          <a:bodyPr/>
          <a:lstStyle/>
          <a:p>
            <a:pPr fontAlgn="base">
              <a:spcBef>
                <a:spcPct val="0"/>
              </a:spcBef>
              <a:spcAft>
                <a:spcPct val="0"/>
              </a:spcAft>
              <a:defRPr/>
            </a:pPr>
            <a:r>
              <a:rPr lang="sv-SE" smtClean="0"/>
              <a:t>J-F. Perrin (ILL) – 16 January 2018</a:t>
            </a:r>
            <a:endParaRPr lang="fr-FR" dirty="0"/>
          </a:p>
        </p:txBody>
      </p:sp>
      <p:sp>
        <p:nvSpPr>
          <p:cNvPr id="5" name="Espace réservé du numéro de diapositive 4"/>
          <p:cNvSpPr>
            <a:spLocks noGrp="1"/>
          </p:cNvSpPr>
          <p:nvPr>
            <p:ph type="sldNum" sz="quarter" idx="11"/>
          </p:nvPr>
        </p:nvSpPr>
        <p:spPr/>
        <p:txBody>
          <a:bodyPr/>
          <a:lstStyle/>
          <a:p>
            <a:pPr>
              <a:defRPr/>
            </a:pPr>
            <a:r>
              <a:rPr lang="fr-FR" altLang="fr-FR" smtClean="0"/>
              <a:t>Page </a:t>
            </a:r>
            <a:fld id="{DC3005C4-15E9-489E-BA90-2123D33814CE}" type="slidenum">
              <a:rPr lang="fr-FR" altLang="fr-FR" smtClean="0"/>
              <a:pPr>
                <a:defRPr/>
              </a:pPr>
              <a:t>7</a:t>
            </a:fld>
            <a:endParaRPr lang="fr-FR" altLang="fr-FR" dirty="0"/>
          </a:p>
        </p:txBody>
      </p:sp>
    </p:spTree>
    <p:extLst>
      <p:ext uri="{BB962C8B-B14F-4D97-AF65-F5344CB8AC3E}">
        <p14:creationId xmlns:p14="http://schemas.microsoft.com/office/powerpoint/2010/main" val="2527481743"/>
      </p:ext>
    </p:extLst>
  </p:cSld>
  <p:clrMapOvr>
    <a:masterClrMapping/>
  </p:clrMapOvr>
  <p:transition/>
</p:sld>
</file>

<file path=ppt/theme/theme1.xml><?xml version="1.0" encoding="utf-8"?>
<a:theme xmlns:a="http://schemas.openxmlformats.org/drawingml/2006/main" name="Blank">
  <a:themeElements>
    <a:clrScheme name="ESRF-LightBlue">
      <a:dk1>
        <a:sysClr val="windowText" lastClr="000000"/>
      </a:dk1>
      <a:lt1>
        <a:sysClr val="window" lastClr="FFFFFF"/>
      </a:lt1>
      <a:dk2>
        <a:srgbClr val="132577"/>
      </a:dk2>
      <a:lt2>
        <a:srgbClr val="51A026"/>
      </a:lt2>
      <a:accent1>
        <a:srgbClr val="132577"/>
      </a:accent1>
      <a:accent2>
        <a:srgbClr val="ED7703"/>
      </a:accent2>
      <a:accent3>
        <a:srgbClr val="F4A300"/>
      </a:accent3>
      <a:accent4>
        <a:srgbClr val="FFDD00"/>
      </a:accent4>
      <a:accent5>
        <a:srgbClr val="AF007C"/>
      </a:accent5>
      <a:accent6>
        <a:srgbClr val="0098D4"/>
      </a:accent6>
      <a:hlink>
        <a:srgbClr val="000000"/>
      </a:hlink>
      <a:folHlink>
        <a:srgbClr val="000000"/>
      </a:folHlink>
    </a:clrScheme>
    <a:fontScheme name="Solocal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lank.potx" id="{67C11CAC-9023-4D7C-A201-0E73168C1C5C}" vid="{657381B9-D2A2-47F3-8C63-832BC456550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4943</TotalTime>
  <Words>951</Words>
  <Application>Microsoft Office PowerPoint</Application>
  <PresentationFormat>Affichage à l'écran (16:10)</PresentationFormat>
  <Paragraphs>91</Paragraphs>
  <Slides>7</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ITCOfficinaSans LT Book</vt:lpstr>
      <vt:lpstr>Wingdings</vt:lpstr>
      <vt:lpstr>Blank</vt:lpstr>
      <vt:lpstr>Présentation PowerPoint</vt:lpstr>
      <vt:lpstr>Présentation PowerPoint</vt:lpstr>
      <vt:lpstr>Présentation PowerPoint</vt:lpstr>
      <vt:lpstr>Présentation PowerPoint</vt:lpstr>
      <vt:lpstr>Présentation PowerPoint</vt:lpstr>
      <vt:lpstr>Task 6.8</vt:lpstr>
      <vt:lpstr>Deliverables</vt:lpstr>
    </vt:vector>
  </TitlesOfParts>
  <Company>ESRF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Jordi Bodera</dc:creator>
  <cp:lastModifiedBy>Jean-François Perrin</cp:lastModifiedBy>
  <cp:revision>2956</cp:revision>
  <dcterms:created xsi:type="dcterms:W3CDTF">2014-01-15T16:07:23Z</dcterms:created>
  <dcterms:modified xsi:type="dcterms:W3CDTF">2019-01-18T14:42:05Z</dcterms:modified>
</cp:coreProperties>
</file>