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>
      <p:cViewPr varScale="1">
        <p:scale>
          <a:sx n="74" d="100"/>
          <a:sy n="74" d="100"/>
        </p:scale>
        <p:origin x="324" y="66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08/05/2019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B0B3840B-4F8F-5D4A-BE4D-515BFFFA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D1CB468B-6234-D04B-A2D7-7545AE22986B}" type="datetime1">
              <a:t>08/05/2019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08/05/2019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C758A41A-99D0-E84B-8FE2-857A4FB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38BED5E8-9089-174C-BF11-B7DF163EB547}" type="datetime1">
              <a:t>08/05/2019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08/05/2019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471999AC-979D-ED49-902A-8F01B0F4E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2805CA99-DB71-1E43-AE65-640926A8E210}" type="datetime1">
              <a:t>08/05/2019</a:t>
            </a:fld>
            <a:endParaRPr lang="it-IT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3">
            <a:extLst>
              <a:ext uri="{FF2B5EF4-FFF2-40B4-BE49-F238E27FC236}">
                <a16:creationId xmlns:a16="http://schemas.microsoft.com/office/drawing/2014/main" id="{380D4A8A-2D9C-8E40-8A5E-CE0E53191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B5162847-88AC-BC49-B42C-068C475CD287}" type="datetime1">
              <a:t>08/05/2019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16" name="Segnaposto data 3">
            <a:extLst>
              <a:ext uri="{FF2B5EF4-FFF2-40B4-BE49-F238E27FC236}">
                <a16:creationId xmlns:a16="http://schemas.microsoft.com/office/drawing/2014/main" id="{D5072787-58E8-A44E-8753-E474F5E48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C50C29C9-981D-204A-8B2E-A989B168FDE9}" type="datetime1">
              <a:t>08/05/2019</a:t>
            </a:fld>
            <a:endParaRPr lang="it-IT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4635" y="527964"/>
            <a:ext cx="731004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635" y="1194561"/>
            <a:ext cx="1013071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3" name="Segnaposto numero diapositiva 16">
            <a:extLst>
              <a:ext uri="{FF2B5EF4-FFF2-40B4-BE49-F238E27FC236}">
                <a16:creationId xmlns:a16="http://schemas.microsoft.com/office/drawing/2014/main" id="{AB7B06D6-260D-8048-8C9A-352F4826FF65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hf sldNum="0" hdr="0" ftr="0" dt="0"/>
  <p:txStyles>
    <p:titleStyle>
      <a:lvl1pPr>
        <a:defRPr>
          <a:latin typeface="Muli" pitchFamily="2" charset="77"/>
          <a:ea typeface="+mj-ea"/>
          <a:cs typeface="+mj-cs"/>
        </a:defRPr>
      </a:lvl1pPr>
    </p:titleStyle>
    <p:bodyStyle>
      <a:lvl1pPr marL="0">
        <a:defRPr>
          <a:latin typeface="Muli" pitchFamily="2" charset="7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15096" y="2875508"/>
            <a:ext cx="7200304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299"/>
              </a:lnSpc>
            </a:pPr>
            <a:r>
              <a:rPr sz="3500" kern="1200" spc="90" dirty="0">
                <a:latin typeface="Muli" pitchFamily="2" charset="77"/>
              </a:rPr>
              <a:t>Title </a:t>
            </a:r>
            <a:r>
              <a:rPr sz="3500" kern="1200" spc="125" dirty="0">
                <a:latin typeface="Muli" pitchFamily="2" charset="77"/>
              </a:rPr>
              <a:t>of </a:t>
            </a:r>
            <a:r>
              <a:rPr sz="3500" kern="1200" spc="110" dirty="0">
                <a:latin typeface="Muli" pitchFamily="2" charset="77"/>
              </a:rPr>
              <a:t>the</a:t>
            </a:r>
            <a:r>
              <a:rPr sz="3500" kern="1200" spc="-155" dirty="0">
                <a:latin typeface="Muli" pitchFamily="2" charset="77"/>
              </a:rPr>
              <a:t> </a:t>
            </a:r>
            <a:r>
              <a:rPr sz="3500" kern="1200" spc="85" dirty="0">
                <a:latin typeface="Muli" pitchFamily="2" charset="77"/>
              </a:rPr>
              <a:t>Presentation </a:t>
            </a:r>
            <a:r>
              <a:rPr sz="3500" kern="1200" spc="40" dirty="0">
                <a:latin typeface="Muli" pitchFamily="2" charset="77"/>
              </a:rPr>
              <a:t>on </a:t>
            </a:r>
            <a:r>
              <a:rPr sz="3500" kern="1200" spc="25" dirty="0">
                <a:latin typeface="Muli" pitchFamily="2" charset="77"/>
              </a:rPr>
              <a:t>one </a:t>
            </a:r>
            <a:r>
              <a:rPr sz="3500" kern="1200" spc="85" dirty="0">
                <a:latin typeface="Muli" pitchFamily="2" charset="77"/>
              </a:rPr>
              <a:t>or </a:t>
            </a:r>
            <a:r>
              <a:rPr sz="3500" kern="1200" spc="65" dirty="0">
                <a:latin typeface="Muli" pitchFamily="2" charset="77"/>
              </a:rPr>
              <a:t>more</a:t>
            </a:r>
            <a:r>
              <a:rPr sz="3500" kern="1200" spc="-20" dirty="0">
                <a:latin typeface="Muli" pitchFamily="2" charset="77"/>
              </a:rPr>
              <a:t> </a:t>
            </a:r>
            <a:r>
              <a:rPr sz="3500" kern="1200" spc="-10" dirty="0">
                <a:latin typeface="Muli" pitchFamily="2" charset="77"/>
              </a:rPr>
              <a:t>lines</a:t>
            </a:r>
            <a:endParaRPr sz="3500" kern="1200">
              <a:latin typeface="Muli" pitchFamily="2" charset="7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5096" y="4219478"/>
            <a:ext cx="6320155" cy="10887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sz="2000" b="1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9</a:t>
            </a:r>
            <a:r>
              <a:rPr sz="2000" b="1" spc="75" dirty="0">
                <a:solidFill>
                  <a:srgbClr val="4C4D4F"/>
                </a:solidFill>
                <a:latin typeface="Muli" pitchFamily="2" charset="77"/>
                <a:cs typeface="Arial"/>
              </a:rPr>
              <a:t>th </a:t>
            </a:r>
            <a:r>
              <a:rPr sz="2000" b="1" spc="10" dirty="0">
                <a:solidFill>
                  <a:srgbClr val="4C4D4F"/>
                </a:solidFill>
                <a:latin typeface="Muli" pitchFamily="2" charset="77"/>
                <a:cs typeface="Arial"/>
              </a:rPr>
              <a:t>april,</a:t>
            </a:r>
            <a:r>
              <a:rPr sz="2000" b="1" spc="-6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000" b="1" spc="90" dirty="0">
                <a:solidFill>
                  <a:srgbClr val="4C4D4F"/>
                </a:solidFill>
                <a:latin typeface="Muli" pitchFamily="2" charset="77"/>
                <a:cs typeface="Arial"/>
              </a:rPr>
              <a:t>2019</a:t>
            </a:r>
            <a:endParaRPr sz="2000">
              <a:latin typeface="Muli" pitchFamily="2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000" b="1" spc="-5" dirty="0">
                <a:solidFill>
                  <a:srgbClr val="4C4D4F"/>
                </a:solidFill>
                <a:latin typeface="Muli" pitchFamily="2" charset="77"/>
                <a:cs typeface="Arial"/>
              </a:rPr>
              <a:t>Author: </a:t>
            </a:r>
            <a:r>
              <a:rPr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Mario </a:t>
            </a:r>
            <a:r>
              <a:rPr sz="2000" b="1" spc="-55" dirty="0">
                <a:solidFill>
                  <a:srgbClr val="4C4D4F"/>
                </a:solidFill>
                <a:latin typeface="Muli" pitchFamily="2" charset="77"/>
                <a:cs typeface="Arial"/>
              </a:rPr>
              <a:t>Rossi, </a:t>
            </a:r>
            <a:r>
              <a:rPr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Marketing </a:t>
            </a:r>
            <a:r>
              <a:rPr sz="2000" b="1" spc="10" dirty="0">
                <a:solidFill>
                  <a:srgbClr val="4C4D4F"/>
                </a:solidFill>
                <a:latin typeface="Muli" pitchFamily="2" charset="77"/>
                <a:cs typeface="Arial"/>
              </a:rPr>
              <a:t>Corporate</a:t>
            </a:r>
            <a:r>
              <a:rPr sz="2000" b="1" spc="-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000" b="1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Department</a:t>
            </a:r>
            <a:endParaRPr sz="2000">
              <a:latin typeface="Muli" pitchFamily="2" charset="77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8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5644701"/>
            <a:ext cx="8026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didascalia</a:t>
            </a:r>
            <a:endParaRPr sz="1200">
              <a:latin typeface="Muli" pitchFamily="2" charset="77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6296" y="5644701"/>
            <a:ext cx="8026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didascalia</a:t>
            </a:r>
            <a:endParaRPr sz="1200">
              <a:latin typeface="Muli" pitchFamily="2" charset="77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latin typeface="Muli" pitchFamily="2" charset="77"/>
              </a:rPr>
              <a:t>HEADING</a:t>
            </a:r>
            <a:r>
              <a:rPr sz="2800" spc="-45" dirty="0">
                <a:latin typeface="Muli" pitchFamily="2" charset="77"/>
              </a:rPr>
              <a:t> </a:t>
            </a:r>
            <a:r>
              <a:rPr sz="2800" spc="125" dirty="0">
                <a:latin typeface="Muli" pitchFamily="2" charset="77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054861"/>
            <a:ext cx="54749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4C4D4F"/>
                </a:solidFill>
                <a:latin typeface="Muli" pitchFamily="2" charset="77"/>
                <a:cs typeface="Arial"/>
              </a:rPr>
              <a:t>HEADING</a:t>
            </a:r>
            <a:r>
              <a:rPr sz="2000" b="1" spc="-1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000" b="1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2</a:t>
            </a:r>
            <a:endParaRPr sz="2000">
              <a:latin typeface="Muli" pitchFamily="2" charset="77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4396" y="1601089"/>
            <a:ext cx="54749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aliquamus,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adit </a:t>
            </a:r>
            <a:r>
              <a:rPr sz="1400" spc="10" dirty="0">
                <a:solidFill>
                  <a:srgbClr val="4C4D4F"/>
                </a:solidFill>
                <a:latin typeface="Muli" pitchFamily="2" charset="77"/>
                <a:cs typeface="Arial"/>
              </a:rPr>
              <a:t>faccus,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sum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animenis dolorio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quos  </a:t>
            </a:r>
            <a:r>
              <a:rPr sz="14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exerupta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rehenia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volupti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nullori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buscips </a:t>
            </a:r>
            <a:r>
              <a:rPr sz="14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andisi </a:t>
            </a:r>
            <a:r>
              <a:rPr sz="14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aperumt 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endusdaeror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sequiaestrum </a:t>
            </a:r>
            <a:r>
              <a:rPr sz="14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idem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qui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est untio.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Itae </a:t>
            </a:r>
            <a:r>
              <a:rPr sz="1400" spc="55" dirty="0">
                <a:solidFill>
                  <a:srgbClr val="4C4D4F"/>
                </a:solidFill>
                <a:latin typeface="Muli" pitchFamily="2" charset="77"/>
                <a:cs typeface="Arial"/>
              </a:rPr>
              <a:t>plit 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experum </a:t>
            </a:r>
            <a:r>
              <a:rPr sz="1400" spc="15" dirty="0">
                <a:solidFill>
                  <a:srgbClr val="4C4D4F"/>
                </a:solidFill>
                <a:latin typeface="Muli" pitchFamily="2" charset="77"/>
                <a:cs typeface="Arial"/>
              </a:rPr>
              <a:t>accus </a:t>
            </a:r>
            <a:r>
              <a:rPr sz="14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re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dolenisimil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molorem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invelest perestiae</a:t>
            </a:r>
            <a:r>
              <a:rPr sz="1400" spc="30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la</a:t>
            </a:r>
            <a:endParaRPr sz="1400">
              <a:latin typeface="Muli" pitchFamily="2" charset="7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2879788"/>
            <a:ext cx="5487035" cy="2611755"/>
          </a:xfrm>
          <a:custGeom>
            <a:avLst/>
            <a:gdLst/>
            <a:ahLst/>
            <a:cxnLst/>
            <a:rect l="l" t="t" r="r" b="b"/>
            <a:pathLst>
              <a:path w="5487035" h="2611754">
                <a:moveTo>
                  <a:pt x="0" y="2611691"/>
                </a:moveTo>
                <a:lnTo>
                  <a:pt x="5486996" y="2611691"/>
                </a:lnTo>
                <a:lnTo>
                  <a:pt x="5486996" y="0"/>
                </a:lnTo>
                <a:lnTo>
                  <a:pt x="0" y="0"/>
                </a:lnTo>
                <a:lnTo>
                  <a:pt x="0" y="2611691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sz="1600">
              <a:latin typeface="Muli" pitchFamily="2" charset="7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8996" y="2879788"/>
            <a:ext cx="5487035" cy="2611755"/>
          </a:xfrm>
          <a:custGeom>
            <a:avLst/>
            <a:gdLst/>
            <a:ahLst/>
            <a:cxnLst/>
            <a:rect l="l" t="t" r="r" b="b"/>
            <a:pathLst>
              <a:path w="5487034" h="2611754">
                <a:moveTo>
                  <a:pt x="0" y="2611691"/>
                </a:moveTo>
                <a:lnTo>
                  <a:pt x="5486996" y="2611691"/>
                </a:lnTo>
                <a:lnTo>
                  <a:pt x="5486996" y="0"/>
                </a:lnTo>
                <a:lnTo>
                  <a:pt x="0" y="0"/>
                </a:lnTo>
                <a:lnTo>
                  <a:pt x="0" y="2611691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sz="1600">
              <a:latin typeface="Muli" pitchFamily="2" charset="77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C68D0F71-EC9F-6940-906B-D1E2CC866BF7}"/>
              </a:ext>
            </a:extLst>
          </p:cNvPr>
          <p:cNvSpPr txBox="1"/>
          <p:nvPr/>
        </p:nvSpPr>
        <p:spPr>
          <a:xfrm>
            <a:off x="457200" y="1600200"/>
            <a:ext cx="54749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420"/>
              </a:spcBef>
            </a:pP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Veribustor</a:t>
            </a:r>
            <a:r>
              <a:rPr sz="1400" spc="-8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aut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et</a:t>
            </a:r>
            <a:r>
              <a:rPr sz="1400" spc="-8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aliantem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idus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et</a:t>
            </a:r>
            <a:r>
              <a:rPr sz="1400" spc="-8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inciatenis</a:t>
            </a:r>
            <a:r>
              <a:rPr sz="1400" spc="-8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aut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fugitae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nitae 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placcul </a:t>
            </a:r>
            <a:r>
              <a:rPr sz="14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laborem </a:t>
            </a:r>
            <a:r>
              <a:rPr sz="1400" dirty="0">
                <a:solidFill>
                  <a:srgbClr val="4C4D4F"/>
                </a:solidFill>
                <a:latin typeface="Muli" pitchFamily="2" charset="77"/>
                <a:cs typeface="Arial"/>
              </a:rPr>
              <a:t>el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molorerum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et et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endusdaeror</a:t>
            </a:r>
            <a:r>
              <a:rPr sz="1400" spc="-13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sequiaestrum  </a:t>
            </a:r>
            <a:r>
              <a:rPr sz="14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idem</a:t>
            </a:r>
            <a:r>
              <a:rPr sz="1400" spc="-10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qui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1400" spc="-10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est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untio.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Itae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55" dirty="0">
                <a:solidFill>
                  <a:srgbClr val="4C4D4F"/>
                </a:solidFill>
                <a:latin typeface="Muli" pitchFamily="2" charset="77"/>
                <a:cs typeface="Arial"/>
              </a:rPr>
              <a:t>plit</a:t>
            </a:r>
            <a:r>
              <a:rPr sz="1400" spc="-10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experum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15" dirty="0">
                <a:solidFill>
                  <a:srgbClr val="4C4D4F"/>
                </a:solidFill>
                <a:latin typeface="Muli" pitchFamily="2" charset="77"/>
                <a:cs typeface="Arial"/>
              </a:rPr>
              <a:t>accus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re</a:t>
            </a:r>
            <a:r>
              <a:rPr sz="1400" spc="-10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dolenisimil 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molorem</a:t>
            </a:r>
            <a:r>
              <a:rPr sz="1400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invelest</a:t>
            </a:r>
            <a:r>
              <a:rPr sz="1400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perestiae</a:t>
            </a:r>
            <a:r>
              <a:rPr sz="1400" spc="11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la</a:t>
            </a:r>
            <a:r>
              <a:rPr sz="1400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culparum</a:t>
            </a:r>
            <a:r>
              <a:rPr sz="1400" spc="11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aut</a:t>
            </a:r>
            <a:r>
              <a:rPr sz="1400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mi,</a:t>
            </a:r>
            <a:r>
              <a:rPr sz="1400" spc="11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1400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explab</a:t>
            </a:r>
            <a:r>
              <a:rPr sz="1400" spc="11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ipis</a:t>
            </a:r>
            <a:endParaRPr sz="1400">
              <a:latin typeface="Muli" pitchFamily="2" charset="77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2493" y="457200"/>
            <a:ext cx="7683500" cy="5194300"/>
          </a:xfrm>
          <a:custGeom>
            <a:avLst/>
            <a:gdLst/>
            <a:ahLst/>
            <a:cxnLst/>
            <a:rect l="l" t="t" r="r" b="b"/>
            <a:pathLst>
              <a:path w="7683500" h="5194300">
                <a:moveTo>
                  <a:pt x="0" y="5194300"/>
                </a:moveTo>
                <a:lnTo>
                  <a:pt x="7683500" y="5194300"/>
                </a:lnTo>
                <a:lnTo>
                  <a:pt x="7683500" y="0"/>
                </a:lnTo>
                <a:lnTo>
                  <a:pt x="0" y="0"/>
                </a:lnTo>
                <a:lnTo>
                  <a:pt x="0" y="519430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sz="1600">
              <a:latin typeface="Muli" pitchFamily="2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16405"/>
            <a:ext cx="3258820" cy="157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7965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C4D4F"/>
                </a:solidFill>
                <a:latin typeface="Muli" pitchFamily="2" charset="77"/>
                <a:cs typeface="Arial"/>
              </a:rPr>
              <a:t>VERIBUSTOR </a:t>
            </a:r>
            <a:r>
              <a:rPr sz="24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AUT  </a:t>
            </a:r>
            <a:r>
              <a:rPr sz="2400" spc="15" dirty="0">
                <a:solidFill>
                  <a:srgbClr val="4C4D4F"/>
                </a:solidFill>
                <a:latin typeface="Muli" pitchFamily="2" charset="77"/>
                <a:cs typeface="Arial"/>
              </a:rPr>
              <a:t>ALIANTEM </a:t>
            </a:r>
            <a:r>
              <a:rPr sz="2400" spc="-25" dirty="0">
                <a:solidFill>
                  <a:srgbClr val="4C4D4F"/>
                </a:solidFill>
                <a:latin typeface="Muli" pitchFamily="2" charset="77"/>
                <a:cs typeface="Arial"/>
              </a:rPr>
              <a:t>IDUS</a:t>
            </a:r>
            <a:r>
              <a:rPr sz="2400" spc="-15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400" spc="-135" dirty="0">
                <a:solidFill>
                  <a:srgbClr val="4C4D4F"/>
                </a:solidFill>
                <a:latin typeface="Muli" pitchFamily="2" charset="77"/>
                <a:cs typeface="Arial"/>
              </a:rPr>
              <a:t>ET  </a:t>
            </a:r>
            <a:r>
              <a:rPr sz="2400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2400" spc="-5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400" spc="-65" dirty="0">
                <a:solidFill>
                  <a:srgbClr val="4C4D4F"/>
                </a:solidFill>
                <a:latin typeface="Muli" pitchFamily="2" charset="77"/>
                <a:cs typeface="Arial"/>
              </a:rPr>
              <a:t>INCIATENIS.</a:t>
            </a:r>
            <a:endParaRPr sz="2400">
              <a:latin typeface="Muli" pitchFamily="2" charset="77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70"/>
              </a:spcBef>
            </a:pPr>
            <a:endParaRPr lang="it-IT" sz="1600" spc="30" dirty="0">
              <a:solidFill>
                <a:srgbClr val="4C4D4F"/>
              </a:solidFill>
              <a:latin typeface="Muli" pitchFamily="2" charset="77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527964"/>
            <a:ext cx="21075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latin typeface="Muli" pitchFamily="2" charset="77"/>
              </a:rPr>
              <a:t>HEADING</a:t>
            </a:r>
            <a:r>
              <a:rPr sz="2800" spc="-45" dirty="0">
                <a:latin typeface="Muli" pitchFamily="2" charset="77"/>
              </a:rPr>
              <a:t> </a:t>
            </a:r>
            <a:r>
              <a:rPr sz="2800" spc="125" dirty="0">
                <a:latin typeface="Muli" pitchFamily="2" charset="77"/>
              </a:rPr>
              <a:t>1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1E96E3C-B5A6-5A40-88FC-359C3F262EA9}"/>
              </a:ext>
            </a:extLst>
          </p:cNvPr>
          <p:cNvSpPr txBox="1"/>
          <p:nvPr/>
        </p:nvSpPr>
        <p:spPr>
          <a:xfrm>
            <a:off x="457200" y="2514600"/>
            <a:ext cx="325882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70"/>
              </a:spcBef>
            </a:pP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Veribustor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55" dirty="0">
                <a:solidFill>
                  <a:srgbClr val="4C4D4F"/>
                </a:solidFill>
                <a:latin typeface="Muli" pitchFamily="2" charset="77"/>
                <a:cs typeface="Arial"/>
              </a:rPr>
              <a:t>aliantem</a:t>
            </a:r>
            <a:r>
              <a:rPr sz="1600" spc="-33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idus 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inciatenis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60" dirty="0">
                <a:solidFill>
                  <a:srgbClr val="4C4D4F"/>
                </a:solidFill>
                <a:latin typeface="Muli" pitchFamily="2" charset="77"/>
                <a:cs typeface="Arial"/>
              </a:rPr>
              <a:t>fugitae  </a:t>
            </a:r>
            <a:r>
              <a:rPr sz="16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nitae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placcul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laborem </a:t>
            </a:r>
            <a:r>
              <a:rPr sz="1600" dirty="0">
                <a:solidFill>
                  <a:srgbClr val="4C4D4F"/>
                </a:solidFill>
                <a:latin typeface="Muli" pitchFamily="2" charset="77"/>
                <a:cs typeface="Arial"/>
              </a:rPr>
              <a:t>el 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molorerum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et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endusdaeror  sequiaestrum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idem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qui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est </a:t>
            </a:r>
            <a:r>
              <a:rPr sz="16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untio.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Itae </a:t>
            </a:r>
            <a:r>
              <a:rPr sz="16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plit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experum  </a:t>
            </a:r>
            <a:r>
              <a:rPr sz="1600" spc="15" dirty="0">
                <a:solidFill>
                  <a:srgbClr val="4C4D4F"/>
                </a:solidFill>
                <a:latin typeface="Muli" pitchFamily="2" charset="77"/>
                <a:cs typeface="Arial"/>
              </a:rPr>
              <a:t>accus </a:t>
            </a:r>
            <a:r>
              <a:rPr sz="16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re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molorem </a:t>
            </a:r>
            <a:r>
              <a:rPr sz="16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invelest  perestiae </a:t>
            </a:r>
            <a:r>
              <a:rPr sz="16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la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culparum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mi, 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explab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ipis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aliquamus, 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75" dirty="0">
                <a:solidFill>
                  <a:srgbClr val="4C4D4F"/>
                </a:solidFill>
                <a:latin typeface="Muli" pitchFamily="2" charset="77"/>
                <a:cs typeface="Arial"/>
              </a:rPr>
              <a:t>adit </a:t>
            </a:r>
            <a:r>
              <a:rPr sz="1600" spc="10" dirty="0">
                <a:solidFill>
                  <a:srgbClr val="4C4D4F"/>
                </a:solidFill>
                <a:latin typeface="Muli" pitchFamily="2" charset="77"/>
                <a:cs typeface="Arial"/>
              </a:rPr>
              <a:t>faccus,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sum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animenis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quos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exerupta</a:t>
            </a:r>
            <a:r>
              <a:rPr sz="1600" spc="-1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</a:t>
            </a:r>
            <a:endParaRPr sz="1600">
              <a:latin typeface="Muli" pitchFamily="2" charset="77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57200" y="1181112"/>
            <a:ext cx="11278870" cy="4562475"/>
          </a:xfrm>
          <a:custGeom>
            <a:avLst/>
            <a:gdLst/>
            <a:ahLst/>
            <a:cxnLst/>
            <a:rect l="l" t="t" r="r" b="b"/>
            <a:pathLst>
              <a:path w="11278870" h="4562475">
                <a:moveTo>
                  <a:pt x="0" y="4562068"/>
                </a:moveTo>
                <a:lnTo>
                  <a:pt x="11278793" y="4562068"/>
                </a:lnTo>
                <a:lnTo>
                  <a:pt x="11278793" y="0"/>
                </a:lnTo>
                <a:lnTo>
                  <a:pt x="0" y="0"/>
                </a:lnTo>
                <a:lnTo>
                  <a:pt x="0" y="4562068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sz="1600">
              <a:latin typeface="Muli" pitchFamily="2" charset="77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1087" y="527964"/>
            <a:ext cx="7310043" cy="446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latin typeface="Muli" pitchFamily="2" charset="77"/>
              </a:rPr>
              <a:t>HEADING</a:t>
            </a:r>
            <a:r>
              <a:rPr sz="2800" spc="-45" dirty="0">
                <a:latin typeface="Muli" pitchFamily="2" charset="77"/>
              </a:rPr>
              <a:t> </a:t>
            </a:r>
            <a:r>
              <a:rPr sz="2800" spc="125" dirty="0">
                <a:latin typeface="Muli" pitchFamily="2" charset="77"/>
              </a:rPr>
              <a:t>1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5A658AEC-DA69-884C-B224-AF4E7581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087" y="1194561"/>
            <a:ext cx="10130713" cy="369332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12"/>
            <a:ext cx="11278870" cy="4524375"/>
          </a:xfrm>
          <a:custGeom>
            <a:avLst/>
            <a:gdLst/>
            <a:ahLst/>
            <a:cxnLst/>
            <a:rect l="l" t="t" r="r" b="b"/>
            <a:pathLst>
              <a:path w="11278870" h="4524375">
                <a:moveTo>
                  <a:pt x="0" y="4523968"/>
                </a:moveTo>
                <a:lnTo>
                  <a:pt x="11278793" y="4523968"/>
                </a:lnTo>
                <a:lnTo>
                  <a:pt x="11278793" y="0"/>
                </a:lnTo>
                <a:lnTo>
                  <a:pt x="0" y="0"/>
                </a:lnTo>
                <a:lnTo>
                  <a:pt x="0" y="4523968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sz="1600">
              <a:latin typeface="Muli" pitchFamily="2" charset="7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27964"/>
            <a:ext cx="21075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latin typeface="Muli" pitchFamily="2" charset="77"/>
              </a:rPr>
              <a:t>HEADING</a:t>
            </a:r>
            <a:r>
              <a:rPr sz="2800" spc="-45" dirty="0">
                <a:latin typeface="Muli" pitchFamily="2" charset="77"/>
              </a:rPr>
              <a:t> </a:t>
            </a:r>
            <a:r>
              <a:rPr sz="2800" spc="125" dirty="0">
                <a:latin typeface="Muli" pitchFamily="2" charset="77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527964"/>
            <a:ext cx="21075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latin typeface="Muli" pitchFamily="2" charset="77"/>
              </a:rPr>
              <a:t>HEADING</a:t>
            </a:r>
            <a:r>
              <a:rPr sz="2800" spc="-45" dirty="0">
                <a:latin typeface="Muli" pitchFamily="2" charset="77"/>
              </a:rPr>
              <a:t> </a:t>
            </a:r>
            <a:r>
              <a:rPr sz="2800" spc="125" dirty="0">
                <a:latin typeface="Muli" pitchFamily="2" charset="77"/>
              </a:rPr>
              <a:t>1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D956241-C72D-9443-A8A6-11893311D562}"/>
              </a:ext>
            </a:extLst>
          </p:cNvPr>
          <p:cNvSpPr txBox="1"/>
          <p:nvPr/>
        </p:nvSpPr>
        <p:spPr>
          <a:xfrm>
            <a:off x="444500" y="1216405"/>
            <a:ext cx="3258820" cy="157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7965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C4D4F"/>
                </a:solidFill>
                <a:latin typeface="Muli" pitchFamily="2" charset="77"/>
                <a:cs typeface="Arial"/>
              </a:rPr>
              <a:t>VERIBUSTOR </a:t>
            </a:r>
            <a:r>
              <a:rPr sz="24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AUT  </a:t>
            </a:r>
            <a:r>
              <a:rPr sz="2400" spc="15" dirty="0">
                <a:solidFill>
                  <a:srgbClr val="4C4D4F"/>
                </a:solidFill>
                <a:latin typeface="Muli" pitchFamily="2" charset="77"/>
                <a:cs typeface="Arial"/>
              </a:rPr>
              <a:t>ALIANTEM </a:t>
            </a:r>
            <a:r>
              <a:rPr sz="2400" spc="-25" dirty="0">
                <a:solidFill>
                  <a:srgbClr val="4C4D4F"/>
                </a:solidFill>
                <a:latin typeface="Muli" pitchFamily="2" charset="77"/>
                <a:cs typeface="Arial"/>
              </a:rPr>
              <a:t>IDUS</a:t>
            </a:r>
            <a:r>
              <a:rPr sz="2400" spc="-15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400" spc="-135" dirty="0">
                <a:solidFill>
                  <a:srgbClr val="4C4D4F"/>
                </a:solidFill>
                <a:latin typeface="Muli" pitchFamily="2" charset="77"/>
                <a:cs typeface="Arial"/>
              </a:rPr>
              <a:t>ET  </a:t>
            </a:r>
            <a:r>
              <a:rPr sz="2400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2400" spc="-5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400" spc="-65" dirty="0">
                <a:solidFill>
                  <a:srgbClr val="4C4D4F"/>
                </a:solidFill>
                <a:latin typeface="Muli" pitchFamily="2" charset="77"/>
                <a:cs typeface="Arial"/>
              </a:rPr>
              <a:t>INCIATENIS.</a:t>
            </a:r>
            <a:endParaRPr sz="2400">
              <a:latin typeface="Muli" pitchFamily="2" charset="77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70"/>
              </a:spcBef>
            </a:pPr>
            <a:endParaRPr lang="it-IT" sz="1600" spc="30" dirty="0">
              <a:solidFill>
                <a:srgbClr val="4C4D4F"/>
              </a:solidFill>
              <a:latin typeface="Muli" pitchFamily="2" charset="77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58F313F-4C31-194B-BE9B-36011AA4D308}"/>
              </a:ext>
            </a:extLst>
          </p:cNvPr>
          <p:cNvSpPr txBox="1"/>
          <p:nvPr/>
        </p:nvSpPr>
        <p:spPr>
          <a:xfrm>
            <a:off x="457200" y="2514600"/>
            <a:ext cx="325882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70"/>
              </a:spcBef>
            </a:pP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Veribustor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55" dirty="0">
                <a:solidFill>
                  <a:srgbClr val="4C4D4F"/>
                </a:solidFill>
                <a:latin typeface="Muli" pitchFamily="2" charset="77"/>
                <a:cs typeface="Arial"/>
              </a:rPr>
              <a:t>aliantem</a:t>
            </a:r>
            <a:r>
              <a:rPr sz="1600" spc="-33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idus 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inciatenis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60" dirty="0">
                <a:solidFill>
                  <a:srgbClr val="4C4D4F"/>
                </a:solidFill>
                <a:latin typeface="Muli" pitchFamily="2" charset="77"/>
                <a:cs typeface="Arial"/>
              </a:rPr>
              <a:t>fugitae  </a:t>
            </a:r>
            <a:r>
              <a:rPr sz="16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nitae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placcul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laborem </a:t>
            </a:r>
            <a:r>
              <a:rPr sz="1600" dirty="0">
                <a:solidFill>
                  <a:srgbClr val="4C4D4F"/>
                </a:solidFill>
                <a:latin typeface="Muli" pitchFamily="2" charset="77"/>
                <a:cs typeface="Arial"/>
              </a:rPr>
              <a:t>el 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molorerum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et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endusdaeror  sequiaestrum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idem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qui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est </a:t>
            </a:r>
            <a:r>
              <a:rPr sz="16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untio.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Itae </a:t>
            </a:r>
            <a:r>
              <a:rPr sz="16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plit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experum  </a:t>
            </a:r>
            <a:r>
              <a:rPr sz="1600" spc="15" dirty="0">
                <a:solidFill>
                  <a:srgbClr val="4C4D4F"/>
                </a:solidFill>
                <a:latin typeface="Muli" pitchFamily="2" charset="77"/>
                <a:cs typeface="Arial"/>
              </a:rPr>
              <a:t>accus </a:t>
            </a:r>
            <a:r>
              <a:rPr sz="16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re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molorem </a:t>
            </a:r>
            <a:r>
              <a:rPr sz="16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invelest  perestiae </a:t>
            </a:r>
            <a:r>
              <a:rPr sz="16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la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culparum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mi, 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explab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ipis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aliquamus, 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75" dirty="0">
                <a:solidFill>
                  <a:srgbClr val="4C4D4F"/>
                </a:solidFill>
                <a:latin typeface="Muli" pitchFamily="2" charset="77"/>
                <a:cs typeface="Arial"/>
              </a:rPr>
              <a:t>adit </a:t>
            </a:r>
            <a:r>
              <a:rPr sz="1600" spc="10" dirty="0">
                <a:solidFill>
                  <a:srgbClr val="4C4D4F"/>
                </a:solidFill>
                <a:latin typeface="Muli" pitchFamily="2" charset="77"/>
                <a:cs typeface="Arial"/>
              </a:rPr>
              <a:t>faccus,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sum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animenis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quos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exerupta</a:t>
            </a:r>
            <a:r>
              <a:rPr sz="1600" spc="-1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</a:t>
            </a:r>
            <a:endParaRPr sz="1600">
              <a:latin typeface="Muli" pitchFamily="2" charset="77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97C5FB1-9F0B-6F45-81F1-B067D527A135}"/>
              </a:ext>
            </a:extLst>
          </p:cNvPr>
          <p:cNvSpPr txBox="1"/>
          <p:nvPr/>
        </p:nvSpPr>
        <p:spPr>
          <a:xfrm>
            <a:off x="4343400" y="1216405"/>
            <a:ext cx="3258820" cy="157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7965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C4D4F"/>
                </a:solidFill>
                <a:latin typeface="Muli" pitchFamily="2" charset="77"/>
                <a:cs typeface="Arial"/>
              </a:rPr>
              <a:t>VERIBUSTOR </a:t>
            </a:r>
            <a:r>
              <a:rPr sz="24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AUT  </a:t>
            </a:r>
            <a:r>
              <a:rPr sz="2400" spc="15" dirty="0">
                <a:solidFill>
                  <a:srgbClr val="4C4D4F"/>
                </a:solidFill>
                <a:latin typeface="Muli" pitchFamily="2" charset="77"/>
                <a:cs typeface="Arial"/>
              </a:rPr>
              <a:t>ALIANTEM </a:t>
            </a:r>
            <a:r>
              <a:rPr sz="2400" spc="-25" dirty="0">
                <a:solidFill>
                  <a:srgbClr val="4C4D4F"/>
                </a:solidFill>
                <a:latin typeface="Muli" pitchFamily="2" charset="77"/>
                <a:cs typeface="Arial"/>
              </a:rPr>
              <a:t>IDUS</a:t>
            </a:r>
            <a:r>
              <a:rPr sz="2400" spc="-15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400" spc="-135" dirty="0">
                <a:solidFill>
                  <a:srgbClr val="4C4D4F"/>
                </a:solidFill>
                <a:latin typeface="Muli" pitchFamily="2" charset="77"/>
                <a:cs typeface="Arial"/>
              </a:rPr>
              <a:t>ET  </a:t>
            </a:r>
            <a:r>
              <a:rPr sz="2400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2400" spc="-5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400" spc="-65" dirty="0">
                <a:solidFill>
                  <a:srgbClr val="4C4D4F"/>
                </a:solidFill>
                <a:latin typeface="Muli" pitchFamily="2" charset="77"/>
                <a:cs typeface="Arial"/>
              </a:rPr>
              <a:t>INCIATENIS.</a:t>
            </a:r>
            <a:endParaRPr sz="2400">
              <a:latin typeface="Muli" pitchFamily="2" charset="77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70"/>
              </a:spcBef>
            </a:pPr>
            <a:endParaRPr lang="it-IT" sz="1600" spc="30" dirty="0">
              <a:solidFill>
                <a:srgbClr val="4C4D4F"/>
              </a:solidFill>
              <a:latin typeface="Muli" pitchFamily="2" charset="77"/>
              <a:cs typeface="Arial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D39BA94-D850-634C-AA8D-6E09306B0CE4}"/>
              </a:ext>
            </a:extLst>
          </p:cNvPr>
          <p:cNvSpPr txBox="1"/>
          <p:nvPr/>
        </p:nvSpPr>
        <p:spPr>
          <a:xfrm>
            <a:off x="4356100" y="2514600"/>
            <a:ext cx="325882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70"/>
              </a:spcBef>
            </a:pP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Veribustor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55" dirty="0">
                <a:solidFill>
                  <a:srgbClr val="4C4D4F"/>
                </a:solidFill>
                <a:latin typeface="Muli" pitchFamily="2" charset="77"/>
                <a:cs typeface="Arial"/>
              </a:rPr>
              <a:t>aliantem</a:t>
            </a:r>
            <a:r>
              <a:rPr sz="1600" spc="-33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idus 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inciatenis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60" dirty="0">
                <a:solidFill>
                  <a:srgbClr val="4C4D4F"/>
                </a:solidFill>
                <a:latin typeface="Muli" pitchFamily="2" charset="77"/>
                <a:cs typeface="Arial"/>
              </a:rPr>
              <a:t>fugitae  </a:t>
            </a:r>
            <a:r>
              <a:rPr sz="16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nitae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placcul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laborem </a:t>
            </a:r>
            <a:r>
              <a:rPr sz="1600" dirty="0">
                <a:solidFill>
                  <a:srgbClr val="4C4D4F"/>
                </a:solidFill>
                <a:latin typeface="Muli" pitchFamily="2" charset="77"/>
                <a:cs typeface="Arial"/>
              </a:rPr>
              <a:t>el 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molorerum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et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endusdaeror  sequiaestrum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idem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qui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est </a:t>
            </a:r>
            <a:r>
              <a:rPr sz="16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untio.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Itae </a:t>
            </a:r>
            <a:r>
              <a:rPr sz="16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plit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experum  </a:t>
            </a:r>
            <a:r>
              <a:rPr sz="1600" spc="15" dirty="0">
                <a:solidFill>
                  <a:srgbClr val="4C4D4F"/>
                </a:solidFill>
                <a:latin typeface="Muli" pitchFamily="2" charset="77"/>
                <a:cs typeface="Arial"/>
              </a:rPr>
              <a:t>accus </a:t>
            </a:r>
            <a:r>
              <a:rPr sz="16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re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molorem </a:t>
            </a:r>
            <a:r>
              <a:rPr sz="16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invelest  perestiae </a:t>
            </a:r>
            <a:r>
              <a:rPr sz="16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la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culparum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mi, 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explab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ipis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aliquamus, 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75" dirty="0">
                <a:solidFill>
                  <a:srgbClr val="4C4D4F"/>
                </a:solidFill>
                <a:latin typeface="Muli" pitchFamily="2" charset="77"/>
                <a:cs typeface="Arial"/>
              </a:rPr>
              <a:t>adit </a:t>
            </a:r>
            <a:r>
              <a:rPr sz="1600" spc="10" dirty="0">
                <a:solidFill>
                  <a:srgbClr val="4C4D4F"/>
                </a:solidFill>
                <a:latin typeface="Muli" pitchFamily="2" charset="77"/>
                <a:cs typeface="Arial"/>
              </a:rPr>
              <a:t>faccus,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sum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animenis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quos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exerupta</a:t>
            </a:r>
            <a:r>
              <a:rPr sz="1600" spc="-1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</a:t>
            </a:r>
            <a:endParaRPr sz="1600">
              <a:latin typeface="Muli" pitchFamily="2" charset="77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98A7A141-6933-7D43-B95B-2A2B273D930B}"/>
              </a:ext>
            </a:extLst>
          </p:cNvPr>
          <p:cNvSpPr txBox="1"/>
          <p:nvPr/>
        </p:nvSpPr>
        <p:spPr>
          <a:xfrm>
            <a:off x="8242300" y="1216405"/>
            <a:ext cx="3258820" cy="157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7965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C4D4F"/>
                </a:solidFill>
                <a:latin typeface="Muli" pitchFamily="2" charset="77"/>
                <a:cs typeface="Arial"/>
              </a:rPr>
              <a:t>VERIBUSTOR </a:t>
            </a:r>
            <a:r>
              <a:rPr sz="24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AUT  </a:t>
            </a:r>
            <a:r>
              <a:rPr sz="2400" spc="15" dirty="0">
                <a:solidFill>
                  <a:srgbClr val="4C4D4F"/>
                </a:solidFill>
                <a:latin typeface="Muli" pitchFamily="2" charset="77"/>
                <a:cs typeface="Arial"/>
              </a:rPr>
              <a:t>ALIANTEM </a:t>
            </a:r>
            <a:r>
              <a:rPr sz="2400" spc="-25" dirty="0">
                <a:solidFill>
                  <a:srgbClr val="4C4D4F"/>
                </a:solidFill>
                <a:latin typeface="Muli" pitchFamily="2" charset="77"/>
                <a:cs typeface="Arial"/>
              </a:rPr>
              <a:t>IDUS</a:t>
            </a:r>
            <a:r>
              <a:rPr sz="2400" spc="-15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400" spc="-135" dirty="0">
                <a:solidFill>
                  <a:srgbClr val="4C4D4F"/>
                </a:solidFill>
                <a:latin typeface="Muli" pitchFamily="2" charset="77"/>
                <a:cs typeface="Arial"/>
              </a:rPr>
              <a:t>ET  </a:t>
            </a:r>
            <a:r>
              <a:rPr sz="2400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2400" spc="-5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400" spc="-65" dirty="0">
                <a:solidFill>
                  <a:srgbClr val="4C4D4F"/>
                </a:solidFill>
                <a:latin typeface="Muli" pitchFamily="2" charset="77"/>
                <a:cs typeface="Arial"/>
              </a:rPr>
              <a:t>INCIATENIS.</a:t>
            </a:r>
            <a:endParaRPr sz="2400">
              <a:latin typeface="Muli" pitchFamily="2" charset="77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70"/>
              </a:spcBef>
            </a:pPr>
            <a:endParaRPr lang="it-IT" sz="1600" spc="30" dirty="0">
              <a:solidFill>
                <a:srgbClr val="4C4D4F"/>
              </a:solidFill>
              <a:latin typeface="Muli" pitchFamily="2" charset="77"/>
              <a:cs typeface="Aria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674961D-D301-A842-BB16-FCAEC19A02B5}"/>
              </a:ext>
            </a:extLst>
          </p:cNvPr>
          <p:cNvSpPr txBox="1"/>
          <p:nvPr/>
        </p:nvSpPr>
        <p:spPr>
          <a:xfrm>
            <a:off x="8255000" y="2514600"/>
            <a:ext cx="325882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70"/>
              </a:spcBef>
            </a:pP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Veribustor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55" dirty="0">
                <a:solidFill>
                  <a:srgbClr val="4C4D4F"/>
                </a:solidFill>
                <a:latin typeface="Muli" pitchFamily="2" charset="77"/>
                <a:cs typeface="Arial"/>
              </a:rPr>
              <a:t>aliantem</a:t>
            </a:r>
            <a:r>
              <a:rPr sz="1600" spc="-33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idus 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inciatenis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60" dirty="0">
                <a:solidFill>
                  <a:srgbClr val="4C4D4F"/>
                </a:solidFill>
                <a:latin typeface="Muli" pitchFamily="2" charset="77"/>
                <a:cs typeface="Arial"/>
              </a:rPr>
              <a:t>fugitae  </a:t>
            </a:r>
            <a:r>
              <a:rPr sz="16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nitae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placcul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laborem </a:t>
            </a:r>
            <a:r>
              <a:rPr sz="1600" dirty="0">
                <a:solidFill>
                  <a:srgbClr val="4C4D4F"/>
                </a:solidFill>
                <a:latin typeface="Muli" pitchFamily="2" charset="77"/>
                <a:cs typeface="Arial"/>
              </a:rPr>
              <a:t>el 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molorerum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et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endusdaeror  sequiaestrum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idem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qui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est </a:t>
            </a:r>
            <a:r>
              <a:rPr sz="16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untio.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Itae </a:t>
            </a:r>
            <a:r>
              <a:rPr sz="16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plit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experum  </a:t>
            </a:r>
            <a:r>
              <a:rPr sz="1600" spc="15" dirty="0">
                <a:solidFill>
                  <a:srgbClr val="4C4D4F"/>
                </a:solidFill>
                <a:latin typeface="Muli" pitchFamily="2" charset="77"/>
                <a:cs typeface="Arial"/>
              </a:rPr>
              <a:t>accus </a:t>
            </a:r>
            <a:r>
              <a:rPr sz="16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re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molorem </a:t>
            </a:r>
            <a:r>
              <a:rPr sz="16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invelest  perestiae </a:t>
            </a:r>
            <a:r>
              <a:rPr sz="16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la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culparum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mi, 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ut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explab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ipis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aliquamus, 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 </a:t>
            </a:r>
            <a:r>
              <a:rPr sz="1600" spc="75" dirty="0">
                <a:solidFill>
                  <a:srgbClr val="4C4D4F"/>
                </a:solidFill>
                <a:latin typeface="Muli" pitchFamily="2" charset="77"/>
                <a:cs typeface="Arial"/>
              </a:rPr>
              <a:t>adit </a:t>
            </a:r>
            <a:r>
              <a:rPr sz="1600" spc="10" dirty="0">
                <a:solidFill>
                  <a:srgbClr val="4C4D4F"/>
                </a:solidFill>
                <a:latin typeface="Muli" pitchFamily="2" charset="77"/>
                <a:cs typeface="Arial"/>
              </a:rPr>
              <a:t>faccus,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sum </a:t>
            </a:r>
            <a:r>
              <a:rPr sz="1600" spc="80" dirty="0">
                <a:solidFill>
                  <a:srgbClr val="4C4D4F"/>
                </a:solidFill>
                <a:latin typeface="Muli" pitchFamily="2" charset="77"/>
                <a:cs typeface="Arial"/>
              </a:rPr>
              <a:t>aut  </a:t>
            </a:r>
            <a:r>
              <a:rPr sz="16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animenis </a:t>
            </a:r>
            <a:r>
              <a:rPr sz="16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quos </a:t>
            </a:r>
            <a:r>
              <a:rPr sz="16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exerupta</a:t>
            </a:r>
            <a:r>
              <a:rPr sz="1600" spc="-1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6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et</a:t>
            </a:r>
            <a:endParaRPr sz="1600">
              <a:latin typeface="Muli" pitchFamily="2" charset="77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5009" y="1080895"/>
            <a:ext cx="4725035" cy="4699000"/>
          </a:xfrm>
          <a:custGeom>
            <a:avLst/>
            <a:gdLst/>
            <a:ahLst/>
            <a:cxnLst/>
            <a:rect l="l" t="t" r="r" b="b"/>
            <a:pathLst>
              <a:path w="4725035" h="4699000">
                <a:moveTo>
                  <a:pt x="2647960" y="4686300"/>
                </a:moveTo>
                <a:lnTo>
                  <a:pt x="2076871" y="4686300"/>
                </a:lnTo>
                <a:lnTo>
                  <a:pt x="2123813" y="4699000"/>
                </a:lnTo>
                <a:lnTo>
                  <a:pt x="2601018" y="4699000"/>
                </a:lnTo>
                <a:lnTo>
                  <a:pt x="2647960" y="4686300"/>
                </a:lnTo>
                <a:close/>
              </a:path>
              <a:path w="4725035" h="4699000">
                <a:moveTo>
                  <a:pt x="2740993" y="4673600"/>
                </a:moveTo>
                <a:lnTo>
                  <a:pt x="1983838" y="4673600"/>
                </a:lnTo>
                <a:lnTo>
                  <a:pt x="2030209" y="4686300"/>
                </a:lnTo>
                <a:lnTo>
                  <a:pt x="2694621" y="4686300"/>
                </a:lnTo>
                <a:lnTo>
                  <a:pt x="2740993" y="4673600"/>
                </a:lnTo>
                <a:close/>
              </a:path>
              <a:path w="4725035" h="4699000">
                <a:moveTo>
                  <a:pt x="2968179" y="76200"/>
                </a:moveTo>
                <a:lnTo>
                  <a:pt x="1756652" y="76200"/>
                </a:lnTo>
                <a:lnTo>
                  <a:pt x="1624406" y="114300"/>
                </a:lnTo>
                <a:lnTo>
                  <a:pt x="1581057" y="139700"/>
                </a:lnTo>
                <a:lnTo>
                  <a:pt x="1453334" y="177800"/>
                </a:lnTo>
                <a:lnTo>
                  <a:pt x="1411565" y="203200"/>
                </a:lnTo>
                <a:lnTo>
                  <a:pt x="1370215" y="215900"/>
                </a:lnTo>
                <a:lnTo>
                  <a:pt x="1329292" y="241300"/>
                </a:lnTo>
                <a:lnTo>
                  <a:pt x="1288805" y="254000"/>
                </a:lnTo>
                <a:lnTo>
                  <a:pt x="1248764" y="279400"/>
                </a:lnTo>
                <a:lnTo>
                  <a:pt x="1170055" y="330200"/>
                </a:lnTo>
                <a:lnTo>
                  <a:pt x="1131406" y="342900"/>
                </a:lnTo>
                <a:lnTo>
                  <a:pt x="1093238" y="368300"/>
                </a:lnTo>
                <a:lnTo>
                  <a:pt x="1018387" y="419100"/>
                </a:lnTo>
                <a:lnTo>
                  <a:pt x="945574" y="469900"/>
                </a:lnTo>
                <a:lnTo>
                  <a:pt x="909955" y="495300"/>
                </a:lnTo>
                <a:lnTo>
                  <a:pt x="874873" y="533400"/>
                </a:lnTo>
                <a:lnTo>
                  <a:pt x="840338" y="558800"/>
                </a:lnTo>
                <a:lnTo>
                  <a:pt x="806357" y="584200"/>
                </a:lnTo>
                <a:lnTo>
                  <a:pt x="772941" y="609600"/>
                </a:lnTo>
                <a:lnTo>
                  <a:pt x="740099" y="647700"/>
                </a:lnTo>
                <a:lnTo>
                  <a:pt x="707840" y="673100"/>
                </a:lnTo>
                <a:lnTo>
                  <a:pt x="676173" y="711200"/>
                </a:lnTo>
                <a:lnTo>
                  <a:pt x="645107" y="736600"/>
                </a:lnTo>
                <a:lnTo>
                  <a:pt x="614651" y="774700"/>
                </a:lnTo>
                <a:lnTo>
                  <a:pt x="584815" y="800100"/>
                </a:lnTo>
                <a:lnTo>
                  <a:pt x="555607" y="838200"/>
                </a:lnTo>
                <a:lnTo>
                  <a:pt x="527038" y="876300"/>
                </a:lnTo>
                <a:lnTo>
                  <a:pt x="499115" y="914400"/>
                </a:lnTo>
                <a:lnTo>
                  <a:pt x="471848" y="939800"/>
                </a:lnTo>
                <a:lnTo>
                  <a:pt x="445246" y="977900"/>
                </a:lnTo>
                <a:lnTo>
                  <a:pt x="419319" y="1016000"/>
                </a:lnTo>
                <a:lnTo>
                  <a:pt x="394075" y="1054100"/>
                </a:lnTo>
                <a:lnTo>
                  <a:pt x="369524" y="1092200"/>
                </a:lnTo>
                <a:lnTo>
                  <a:pt x="345675" y="1130300"/>
                </a:lnTo>
                <a:lnTo>
                  <a:pt x="322537" y="1168400"/>
                </a:lnTo>
                <a:lnTo>
                  <a:pt x="300119" y="1206500"/>
                </a:lnTo>
                <a:lnTo>
                  <a:pt x="278430" y="1244600"/>
                </a:lnTo>
                <a:lnTo>
                  <a:pt x="257479" y="1282700"/>
                </a:lnTo>
                <a:lnTo>
                  <a:pt x="237277" y="1320800"/>
                </a:lnTo>
                <a:lnTo>
                  <a:pt x="217831" y="1371600"/>
                </a:lnTo>
                <a:lnTo>
                  <a:pt x="199151" y="1409700"/>
                </a:lnTo>
                <a:lnTo>
                  <a:pt x="181246" y="1447800"/>
                </a:lnTo>
                <a:lnTo>
                  <a:pt x="164125" y="1485900"/>
                </a:lnTo>
                <a:lnTo>
                  <a:pt x="147797" y="1536700"/>
                </a:lnTo>
                <a:lnTo>
                  <a:pt x="132272" y="1574800"/>
                </a:lnTo>
                <a:lnTo>
                  <a:pt x="117559" y="1625600"/>
                </a:lnTo>
                <a:lnTo>
                  <a:pt x="103666" y="1663700"/>
                </a:lnTo>
                <a:lnTo>
                  <a:pt x="90604" y="1701800"/>
                </a:lnTo>
                <a:lnTo>
                  <a:pt x="78380" y="1752600"/>
                </a:lnTo>
                <a:lnTo>
                  <a:pt x="67005" y="1790700"/>
                </a:lnTo>
                <a:lnTo>
                  <a:pt x="56488" y="1841500"/>
                </a:lnTo>
                <a:lnTo>
                  <a:pt x="46836" y="1892300"/>
                </a:lnTo>
                <a:lnTo>
                  <a:pt x="38061" y="1930400"/>
                </a:lnTo>
                <a:lnTo>
                  <a:pt x="30170" y="1981200"/>
                </a:lnTo>
                <a:lnTo>
                  <a:pt x="23174" y="2019300"/>
                </a:lnTo>
                <a:lnTo>
                  <a:pt x="17080" y="2070100"/>
                </a:lnTo>
                <a:lnTo>
                  <a:pt x="11899" y="2120900"/>
                </a:lnTo>
                <a:lnTo>
                  <a:pt x="7640" y="2159000"/>
                </a:lnTo>
                <a:lnTo>
                  <a:pt x="4311" y="2209800"/>
                </a:lnTo>
                <a:lnTo>
                  <a:pt x="1922" y="2260600"/>
                </a:lnTo>
                <a:lnTo>
                  <a:pt x="482" y="2311400"/>
                </a:lnTo>
                <a:lnTo>
                  <a:pt x="0" y="2349500"/>
                </a:lnTo>
                <a:lnTo>
                  <a:pt x="482" y="2400300"/>
                </a:lnTo>
                <a:lnTo>
                  <a:pt x="1922" y="2451100"/>
                </a:lnTo>
                <a:lnTo>
                  <a:pt x="4311" y="2501900"/>
                </a:lnTo>
                <a:lnTo>
                  <a:pt x="7640" y="2540000"/>
                </a:lnTo>
                <a:lnTo>
                  <a:pt x="11899" y="2590800"/>
                </a:lnTo>
                <a:lnTo>
                  <a:pt x="17080" y="2641600"/>
                </a:lnTo>
                <a:lnTo>
                  <a:pt x="23174" y="2679700"/>
                </a:lnTo>
                <a:lnTo>
                  <a:pt x="30170" y="2730500"/>
                </a:lnTo>
                <a:lnTo>
                  <a:pt x="38061" y="2781300"/>
                </a:lnTo>
                <a:lnTo>
                  <a:pt x="46836" y="2819400"/>
                </a:lnTo>
                <a:lnTo>
                  <a:pt x="56488" y="2870200"/>
                </a:lnTo>
                <a:lnTo>
                  <a:pt x="67005" y="2908300"/>
                </a:lnTo>
                <a:lnTo>
                  <a:pt x="78380" y="2959100"/>
                </a:lnTo>
                <a:lnTo>
                  <a:pt x="90604" y="2997200"/>
                </a:lnTo>
                <a:lnTo>
                  <a:pt x="103666" y="3048000"/>
                </a:lnTo>
                <a:lnTo>
                  <a:pt x="117559" y="3086100"/>
                </a:lnTo>
                <a:lnTo>
                  <a:pt x="132272" y="3136900"/>
                </a:lnTo>
                <a:lnTo>
                  <a:pt x="147797" y="3175000"/>
                </a:lnTo>
                <a:lnTo>
                  <a:pt x="164125" y="3213100"/>
                </a:lnTo>
                <a:lnTo>
                  <a:pt x="181246" y="3263900"/>
                </a:lnTo>
                <a:lnTo>
                  <a:pt x="199151" y="3302000"/>
                </a:lnTo>
                <a:lnTo>
                  <a:pt x="217831" y="3340100"/>
                </a:lnTo>
                <a:lnTo>
                  <a:pt x="237277" y="3378200"/>
                </a:lnTo>
                <a:lnTo>
                  <a:pt x="257479" y="3429000"/>
                </a:lnTo>
                <a:lnTo>
                  <a:pt x="278430" y="3467100"/>
                </a:lnTo>
                <a:lnTo>
                  <a:pt x="300119" y="3505200"/>
                </a:lnTo>
                <a:lnTo>
                  <a:pt x="322537" y="3543300"/>
                </a:lnTo>
                <a:lnTo>
                  <a:pt x="345675" y="3581400"/>
                </a:lnTo>
                <a:lnTo>
                  <a:pt x="369524" y="3619500"/>
                </a:lnTo>
                <a:lnTo>
                  <a:pt x="394075" y="3657600"/>
                </a:lnTo>
                <a:lnTo>
                  <a:pt x="419319" y="3695700"/>
                </a:lnTo>
                <a:lnTo>
                  <a:pt x="445246" y="3733800"/>
                </a:lnTo>
                <a:lnTo>
                  <a:pt x="471848" y="3759200"/>
                </a:lnTo>
                <a:lnTo>
                  <a:pt x="499115" y="3797300"/>
                </a:lnTo>
                <a:lnTo>
                  <a:pt x="527038" y="3835400"/>
                </a:lnTo>
                <a:lnTo>
                  <a:pt x="555607" y="3873500"/>
                </a:lnTo>
                <a:lnTo>
                  <a:pt x="584815" y="3898900"/>
                </a:lnTo>
                <a:lnTo>
                  <a:pt x="614651" y="3937000"/>
                </a:lnTo>
                <a:lnTo>
                  <a:pt x="645107" y="3975100"/>
                </a:lnTo>
                <a:lnTo>
                  <a:pt x="676173" y="4000500"/>
                </a:lnTo>
                <a:lnTo>
                  <a:pt x="707840" y="4038600"/>
                </a:lnTo>
                <a:lnTo>
                  <a:pt x="740099" y="4064000"/>
                </a:lnTo>
                <a:lnTo>
                  <a:pt x="772941" y="4089400"/>
                </a:lnTo>
                <a:lnTo>
                  <a:pt x="806357" y="4127500"/>
                </a:lnTo>
                <a:lnTo>
                  <a:pt x="840338" y="4152900"/>
                </a:lnTo>
                <a:lnTo>
                  <a:pt x="874873" y="4178300"/>
                </a:lnTo>
                <a:lnTo>
                  <a:pt x="909955" y="4203700"/>
                </a:lnTo>
                <a:lnTo>
                  <a:pt x="945574" y="4241800"/>
                </a:lnTo>
                <a:lnTo>
                  <a:pt x="1018387" y="4292600"/>
                </a:lnTo>
                <a:lnTo>
                  <a:pt x="1093238" y="4343400"/>
                </a:lnTo>
                <a:lnTo>
                  <a:pt x="1131406" y="4356100"/>
                </a:lnTo>
                <a:lnTo>
                  <a:pt x="1170055" y="4381500"/>
                </a:lnTo>
                <a:lnTo>
                  <a:pt x="1248764" y="4432300"/>
                </a:lnTo>
                <a:lnTo>
                  <a:pt x="1288805" y="4445000"/>
                </a:lnTo>
                <a:lnTo>
                  <a:pt x="1329292" y="4470400"/>
                </a:lnTo>
                <a:lnTo>
                  <a:pt x="1370215" y="4483100"/>
                </a:lnTo>
                <a:lnTo>
                  <a:pt x="1411565" y="4508500"/>
                </a:lnTo>
                <a:lnTo>
                  <a:pt x="1453334" y="4521200"/>
                </a:lnTo>
                <a:lnTo>
                  <a:pt x="1495511" y="4546600"/>
                </a:lnTo>
                <a:lnTo>
                  <a:pt x="1581057" y="4572000"/>
                </a:lnTo>
                <a:lnTo>
                  <a:pt x="1937766" y="4673600"/>
                </a:lnTo>
                <a:lnTo>
                  <a:pt x="2787065" y="4673600"/>
                </a:lnTo>
                <a:lnTo>
                  <a:pt x="3143774" y="4572000"/>
                </a:lnTo>
                <a:lnTo>
                  <a:pt x="3229319" y="4546600"/>
                </a:lnTo>
                <a:lnTo>
                  <a:pt x="3271497" y="4521200"/>
                </a:lnTo>
                <a:lnTo>
                  <a:pt x="3313265" y="4508500"/>
                </a:lnTo>
                <a:lnTo>
                  <a:pt x="3354616" y="4483100"/>
                </a:lnTo>
                <a:lnTo>
                  <a:pt x="3395539" y="4470400"/>
                </a:lnTo>
                <a:lnTo>
                  <a:pt x="3436026" y="4445000"/>
                </a:lnTo>
                <a:lnTo>
                  <a:pt x="3476067" y="4432300"/>
                </a:lnTo>
                <a:lnTo>
                  <a:pt x="3554776" y="4381500"/>
                </a:lnTo>
                <a:lnTo>
                  <a:pt x="3593425" y="4356100"/>
                </a:lnTo>
                <a:lnTo>
                  <a:pt x="3631592" y="4343400"/>
                </a:lnTo>
                <a:lnTo>
                  <a:pt x="3706444" y="4292600"/>
                </a:lnTo>
                <a:lnTo>
                  <a:pt x="3779257" y="4241800"/>
                </a:lnTo>
                <a:lnTo>
                  <a:pt x="3814876" y="4203700"/>
                </a:lnTo>
                <a:lnTo>
                  <a:pt x="3849958" y="4178300"/>
                </a:lnTo>
                <a:lnTo>
                  <a:pt x="3884493" y="4152900"/>
                </a:lnTo>
                <a:lnTo>
                  <a:pt x="3918474" y="4127500"/>
                </a:lnTo>
                <a:lnTo>
                  <a:pt x="3951889" y="4089400"/>
                </a:lnTo>
                <a:lnTo>
                  <a:pt x="3984731" y="4064000"/>
                </a:lnTo>
                <a:lnTo>
                  <a:pt x="4016991" y="4038600"/>
                </a:lnTo>
                <a:lnTo>
                  <a:pt x="4048658" y="4000500"/>
                </a:lnTo>
                <a:lnTo>
                  <a:pt x="4079724" y="3975100"/>
                </a:lnTo>
                <a:lnTo>
                  <a:pt x="4110180" y="3937000"/>
                </a:lnTo>
                <a:lnTo>
                  <a:pt x="4140016" y="3898900"/>
                </a:lnTo>
                <a:lnTo>
                  <a:pt x="4169223" y="3873500"/>
                </a:lnTo>
                <a:lnTo>
                  <a:pt x="4197793" y="3835400"/>
                </a:lnTo>
                <a:lnTo>
                  <a:pt x="4225716" y="3797300"/>
                </a:lnTo>
                <a:lnTo>
                  <a:pt x="4252983" y="3759200"/>
                </a:lnTo>
                <a:lnTo>
                  <a:pt x="4279585" y="3733800"/>
                </a:lnTo>
                <a:lnTo>
                  <a:pt x="4305512" y="3695700"/>
                </a:lnTo>
                <a:lnTo>
                  <a:pt x="4330756" y="3657600"/>
                </a:lnTo>
                <a:lnTo>
                  <a:pt x="4355307" y="3619500"/>
                </a:lnTo>
                <a:lnTo>
                  <a:pt x="4379156" y="3581400"/>
                </a:lnTo>
                <a:lnTo>
                  <a:pt x="4402294" y="3543300"/>
                </a:lnTo>
                <a:lnTo>
                  <a:pt x="4424712" y="3505200"/>
                </a:lnTo>
                <a:lnTo>
                  <a:pt x="4446401" y="3467100"/>
                </a:lnTo>
                <a:lnTo>
                  <a:pt x="4467351" y="3429000"/>
                </a:lnTo>
                <a:lnTo>
                  <a:pt x="4487554" y="3378200"/>
                </a:lnTo>
                <a:lnTo>
                  <a:pt x="4507000" y="3340100"/>
                </a:lnTo>
                <a:lnTo>
                  <a:pt x="4525680" y="3302000"/>
                </a:lnTo>
                <a:lnTo>
                  <a:pt x="4543585" y="3263900"/>
                </a:lnTo>
                <a:lnTo>
                  <a:pt x="4560706" y="3213100"/>
                </a:lnTo>
                <a:lnTo>
                  <a:pt x="4577034" y="3175000"/>
                </a:lnTo>
                <a:lnTo>
                  <a:pt x="4592559" y="3136900"/>
                </a:lnTo>
                <a:lnTo>
                  <a:pt x="4607272" y="3086100"/>
                </a:lnTo>
                <a:lnTo>
                  <a:pt x="4621164" y="3048000"/>
                </a:lnTo>
                <a:lnTo>
                  <a:pt x="4634227" y="2997200"/>
                </a:lnTo>
                <a:lnTo>
                  <a:pt x="4646450" y="2959100"/>
                </a:lnTo>
                <a:lnTo>
                  <a:pt x="4657826" y="2908300"/>
                </a:lnTo>
                <a:lnTo>
                  <a:pt x="4668343" y="2870200"/>
                </a:lnTo>
                <a:lnTo>
                  <a:pt x="4677994" y="2819400"/>
                </a:lnTo>
                <a:lnTo>
                  <a:pt x="4686770" y="2781300"/>
                </a:lnTo>
                <a:lnTo>
                  <a:pt x="4694660" y="2730500"/>
                </a:lnTo>
                <a:lnTo>
                  <a:pt x="4701657" y="2679700"/>
                </a:lnTo>
                <a:lnTo>
                  <a:pt x="4707750" y="2641600"/>
                </a:lnTo>
                <a:lnTo>
                  <a:pt x="4712931" y="2590800"/>
                </a:lnTo>
                <a:lnTo>
                  <a:pt x="4717191" y="2540000"/>
                </a:lnTo>
                <a:lnTo>
                  <a:pt x="4720520" y="2501900"/>
                </a:lnTo>
                <a:lnTo>
                  <a:pt x="4722909" y="2451100"/>
                </a:lnTo>
                <a:lnTo>
                  <a:pt x="4724349" y="2400300"/>
                </a:lnTo>
                <a:lnTo>
                  <a:pt x="4724831" y="2349500"/>
                </a:lnTo>
                <a:lnTo>
                  <a:pt x="4724349" y="2311400"/>
                </a:lnTo>
                <a:lnTo>
                  <a:pt x="4722909" y="2260600"/>
                </a:lnTo>
                <a:lnTo>
                  <a:pt x="4720520" y="2209800"/>
                </a:lnTo>
                <a:lnTo>
                  <a:pt x="4717191" y="2159000"/>
                </a:lnTo>
                <a:lnTo>
                  <a:pt x="4712931" y="2120900"/>
                </a:lnTo>
                <a:lnTo>
                  <a:pt x="4707750" y="2070100"/>
                </a:lnTo>
                <a:lnTo>
                  <a:pt x="4701657" y="2019300"/>
                </a:lnTo>
                <a:lnTo>
                  <a:pt x="4694660" y="1981200"/>
                </a:lnTo>
                <a:lnTo>
                  <a:pt x="4686770" y="1930400"/>
                </a:lnTo>
                <a:lnTo>
                  <a:pt x="4677994" y="1892300"/>
                </a:lnTo>
                <a:lnTo>
                  <a:pt x="4668343" y="1841500"/>
                </a:lnTo>
                <a:lnTo>
                  <a:pt x="4657826" y="1790700"/>
                </a:lnTo>
                <a:lnTo>
                  <a:pt x="4646450" y="1752600"/>
                </a:lnTo>
                <a:lnTo>
                  <a:pt x="4634227" y="1701800"/>
                </a:lnTo>
                <a:lnTo>
                  <a:pt x="4621164" y="1663700"/>
                </a:lnTo>
                <a:lnTo>
                  <a:pt x="4607272" y="1625600"/>
                </a:lnTo>
                <a:lnTo>
                  <a:pt x="4592559" y="1574800"/>
                </a:lnTo>
                <a:lnTo>
                  <a:pt x="4577034" y="1536700"/>
                </a:lnTo>
                <a:lnTo>
                  <a:pt x="4560706" y="1485900"/>
                </a:lnTo>
                <a:lnTo>
                  <a:pt x="4543585" y="1447800"/>
                </a:lnTo>
                <a:lnTo>
                  <a:pt x="4525680" y="1409700"/>
                </a:lnTo>
                <a:lnTo>
                  <a:pt x="4507000" y="1371600"/>
                </a:lnTo>
                <a:lnTo>
                  <a:pt x="4487554" y="1320800"/>
                </a:lnTo>
                <a:lnTo>
                  <a:pt x="4467351" y="1282700"/>
                </a:lnTo>
                <a:lnTo>
                  <a:pt x="4446401" y="1244600"/>
                </a:lnTo>
                <a:lnTo>
                  <a:pt x="4424712" y="1206500"/>
                </a:lnTo>
                <a:lnTo>
                  <a:pt x="4402294" y="1168400"/>
                </a:lnTo>
                <a:lnTo>
                  <a:pt x="4379156" y="1130300"/>
                </a:lnTo>
                <a:lnTo>
                  <a:pt x="4355307" y="1092200"/>
                </a:lnTo>
                <a:lnTo>
                  <a:pt x="4330756" y="1054100"/>
                </a:lnTo>
                <a:lnTo>
                  <a:pt x="4305512" y="1016000"/>
                </a:lnTo>
                <a:lnTo>
                  <a:pt x="4279585" y="977900"/>
                </a:lnTo>
                <a:lnTo>
                  <a:pt x="4252983" y="939800"/>
                </a:lnTo>
                <a:lnTo>
                  <a:pt x="4225716" y="914400"/>
                </a:lnTo>
                <a:lnTo>
                  <a:pt x="4197793" y="876300"/>
                </a:lnTo>
                <a:lnTo>
                  <a:pt x="4169223" y="838200"/>
                </a:lnTo>
                <a:lnTo>
                  <a:pt x="4140016" y="800100"/>
                </a:lnTo>
                <a:lnTo>
                  <a:pt x="4110180" y="774700"/>
                </a:lnTo>
                <a:lnTo>
                  <a:pt x="4079724" y="736600"/>
                </a:lnTo>
                <a:lnTo>
                  <a:pt x="4048658" y="711200"/>
                </a:lnTo>
                <a:lnTo>
                  <a:pt x="4016991" y="673100"/>
                </a:lnTo>
                <a:lnTo>
                  <a:pt x="3984731" y="647700"/>
                </a:lnTo>
                <a:lnTo>
                  <a:pt x="3951889" y="609600"/>
                </a:lnTo>
                <a:lnTo>
                  <a:pt x="3918474" y="584200"/>
                </a:lnTo>
                <a:lnTo>
                  <a:pt x="3884493" y="558800"/>
                </a:lnTo>
                <a:lnTo>
                  <a:pt x="3849958" y="533400"/>
                </a:lnTo>
                <a:lnTo>
                  <a:pt x="3814876" y="495300"/>
                </a:lnTo>
                <a:lnTo>
                  <a:pt x="3779257" y="469900"/>
                </a:lnTo>
                <a:lnTo>
                  <a:pt x="3706444" y="419100"/>
                </a:lnTo>
                <a:lnTo>
                  <a:pt x="3631592" y="368300"/>
                </a:lnTo>
                <a:lnTo>
                  <a:pt x="3593425" y="342900"/>
                </a:lnTo>
                <a:lnTo>
                  <a:pt x="3554776" y="330200"/>
                </a:lnTo>
                <a:lnTo>
                  <a:pt x="3476067" y="279400"/>
                </a:lnTo>
                <a:lnTo>
                  <a:pt x="3436026" y="254000"/>
                </a:lnTo>
                <a:lnTo>
                  <a:pt x="3395539" y="241300"/>
                </a:lnTo>
                <a:lnTo>
                  <a:pt x="3354616" y="215900"/>
                </a:lnTo>
                <a:lnTo>
                  <a:pt x="3313265" y="203200"/>
                </a:lnTo>
                <a:lnTo>
                  <a:pt x="3271497" y="177800"/>
                </a:lnTo>
                <a:lnTo>
                  <a:pt x="3143774" y="139700"/>
                </a:lnTo>
                <a:lnTo>
                  <a:pt x="3100425" y="114300"/>
                </a:lnTo>
                <a:lnTo>
                  <a:pt x="2968179" y="76200"/>
                </a:lnTo>
                <a:close/>
              </a:path>
              <a:path w="4725035" h="4699000">
                <a:moveTo>
                  <a:pt x="2787065" y="38100"/>
                </a:moveTo>
                <a:lnTo>
                  <a:pt x="1937766" y="38100"/>
                </a:lnTo>
                <a:lnTo>
                  <a:pt x="1801436" y="76200"/>
                </a:lnTo>
                <a:lnTo>
                  <a:pt x="2923395" y="76200"/>
                </a:lnTo>
                <a:lnTo>
                  <a:pt x="2787065" y="38100"/>
                </a:lnTo>
                <a:close/>
              </a:path>
              <a:path w="4725035" h="4699000">
                <a:moveTo>
                  <a:pt x="2694621" y="25400"/>
                </a:moveTo>
                <a:lnTo>
                  <a:pt x="2030209" y="25400"/>
                </a:lnTo>
                <a:lnTo>
                  <a:pt x="1983838" y="38100"/>
                </a:lnTo>
                <a:lnTo>
                  <a:pt x="2740993" y="38100"/>
                </a:lnTo>
                <a:lnTo>
                  <a:pt x="2694621" y="25400"/>
                </a:lnTo>
                <a:close/>
              </a:path>
              <a:path w="4725035" h="4699000">
                <a:moveTo>
                  <a:pt x="2601018" y="12700"/>
                </a:moveTo>
                <a:lnTo>
                  <a:pt x="2123813" y="12700"/>
                </a:lnTo>
                <a:lnTo>
                  <a:pt x="2076871" y="25400"/>
                </a:lnTo>
                <a:lnTo>
                  <a:pt x="2647960" y="25400"/>
                </a:lnTo>
                <a:lnTo>
                  <a:pt x="2601018" y="12700"/>
                </a:lnTo>
                <a:close/>
              </a:path>
              <a:path w="4725035" h="4699000">
                <a:moveTo>
                  <a:pt x="2458598" y="0"/>
                </a:moveTo>
                <a:lnTo>
                  <a:pt x="2266232" y="0"/>
                </a:lnTo>
                <a:lnTo>
                  <a:pt x="2218503" y="12700"/>
                </a:lnTo>
                <a:lnTo>
                  <a:pt x="2506328" y="12700"/>
                </a:lnTo>
                <a:lnTo>
                  <a:pt x="2458598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600">
              <a:latin typeface="Muli" pitchFamily="2" charset="77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31CFD6A-4183-1C41-BF25-9E6C3CB98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48401" y="533400"/>
            <a:ext cx="5474970" cy="446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latin typeface="Muli" pitchFamily="2" charset="77"/>
              </a:rPr>
              <a:t>HEADING</a:t>
            </a:r>
            <a:r>
              <a:rPr sz="2800" spc="-45" dirty="0">
                <a:latin typeface="Muli" pitchFamily="2" charset="77"/>
              </a:rPr>
              <a:t> </a:t>
            </a:r>
            <a:r>
              <a:rPr sz="2800" spc="125" dirty="0">
                <a:latin typeface="Muli" pitchFamily="2" charset="77"/>
              </a:rPr>
              <a:t>1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C5FC623-AFF2-7D49-8CA7-485C8DD2A23B}"/>
              </a:ext>
            </a:extLst>
          </p:cNvPr>
          <p:cNvSpPr txBox="1"/>
          <p:nvPr/>
        </p:nvSpPr>
        <p:spPr>
          <a:xfrm>
            <a:off x="6248400" y="1054861"/>
            <a:ext cx="54749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4C4D4F"/>
                </a:solidFill>
                <a:latin typeface="Muli" pitchFamily="2" charset="77"/>
                <a:cs typeface="Arial"/>
              </a:rPr>
              <a:t>HEADING</a:t>
            </a:r>
            <a:r>
              <a:rPr sz="2000" b="1" spc="-1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000" b="1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2</a:t>
            </a:r>
            <a:endParaRPr sz="2000">
              <a:latin typeface="Muli" pitchFamily="2" charset="77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980BBD6-24E4-084B-AD57-E23CB3C5F220}"/>
              </a:ext>
            </a:extLst>
          </p:cNvPr>
          <p:cNvSpPr txBox="1"/>
          <p:nvPr/>
        </p:nvSpPr>
        <p:spPr>
          <a:xfrm>
            <a:off x="6248400" y="1600200"/>
            <a:ext cx="54749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420"/>
              </a:spcBef>
            </a:pP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Veribustor</a:t>
            </a:r>
            <a:r>
              <a:rPr sz="1400" spc="-8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aut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et</a:t>
            </a:r>
            <a:r>
              <a:rPr sz="1400" spc="-8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5" dirty="0">
                <a:solidFill>
                  <a:srgbClr val="4C4D4F"/>
                </a:solidFill>
                <a:latin typeface="Muli" pitchFamily="2" charset="77"/>
                <a:cs typeface="Arial"/>
              </a:rPr>
              <a:t>aliantem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idus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et</a:t>
            </a:r>
            <a:r>
              <a:rPr sz="1400" spc="-8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inciatenis</a:t>
            </a:r>
            <a:r>
              <a:rPr sz="1400" spc="-8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aut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fugitae</a:t>
            </a:r>
            <a:r>
              <a:rPr sz="1400" spc="-8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nitae 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placcul </a:t>
            </a:r>
            <a:r>
              <a:rPr sz="14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laborem </a:t>
            </a:r>
            <a:r>
              <a:rPr sz="1400" dirty="0">
                <a:solidFill>
                  <a:srgbClr val="4C4D4F"/>
                </a:solidFill>
                <a:latin typeface="Muli" pitchFamily="2" charset="77"/>
                <a:cs typeface="Arial"/>
              </a:rPr>
              <a:t>el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molorerum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et et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endusdaeror</a:t>
            </a:r>
            <a:r>
              <a:rPr sz="1400" spc="-13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sequiaestrum  </a:t>
            </a:r>
            <a:r>
              <a:rPr sz="1400" spc="35" dirty="0">
                <a:solidFill>
                  <a:srgbClr val="4C4D4F"/>
                </a:solidFill>
                <a:latin typeface="Muli" pitchFamily="2" charset="77"/>
                <a:cs typeface="Arial"/>
              </a:rPr>
              <a:t>idem</a:t>
            </a:r>
            <a:r>
              <a:rPr sz="1400" spc="-10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qui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1400" spc="-10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est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untio.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Itae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55" dirty="0">
                <a:solidFill>
                  <a:srgbClr val="4C4D4F"/>
                </a:solidFill>
                <a:latin typeface="Muli" pitchFamily="2" charset="77"/>
                <a:cs typeface="Arial"/>
              </a:rPr>
              <a:t>plit</a:t>
            </a:r>
            <a:r>
              <a:rPr sz="1400" spc="-10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experum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15" dirty="0">
                <a:solidFill>
                  <a:srgbClr val="4C4D4F"/>
                </a:solidFill>
                <a:latin typeface="Muli" pitchFamily="2" charset="77"/>
                <a:cs typeface="Arial"/>
              </a:rPr>
              <a:t>accus</a:t>
            </a:r>
            <a:r>
              <a:rPr sz="1400" spc="-9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re</a:t>
            </a:r>
            <a:r>
              <a:rPr sz="1400" spc="-10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dolenisimil  </a:t>
            </a:r>
            <a:r>
              <a:rPr sz="1400" spc="30" dirty="0">
                <a:solidFill>
                  <a:srgbClr val="4C4D4F"/>
                </a:solidFill>
                <a:latin typeface="Muli" pitchFamily="2" charset="77"/>
                <a:cs typeface="Arial"/>
              </a:rPr>
              <a:t>molorem</a:t>
            </a:r>
            <a:r>
              <a:rPr sz="1400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invelest</a:t>
            </a:r>
            <a:r>
              <a:rPr sz="1400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0" dirty="0">
                <a:solidFill>
                  <a:srgbClr val="4C4D4F"/>
                </a:solidFill>
                <a:latin typeface="Muli" pitchFamily="2" charset="77"/>
                <a:cs typeface="Arial"/>
              </a:rPr>
              <a:t>perestiae</a:t>
            </a:r>
            <a:r>
              <a:rPr sz="1400" spc="11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la</a:t>
            </a:r>
            <a:r>
              <a:rPr sz="1400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culparum</a:t>
            </a:r>
            <a:r>
              <a:rPr sz="1400" spc="11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aut</a:t>
            </a:r>
            <a:r>
              <a:rPr sz="1400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5" dirty="0">
                <a:solidFill>
                  <a:srgbClr val="4C4D4F"/>
                </a:solidFill>
                <a:latin typeface="Muli" pitchFamily="2" charset="77"/>
                <a:cs typeface="Arial"/>
              </a:rPr>
              <a:t>mi,</a:t>
            </a:r>
            <a:r>
              <a:rPr sz="1400" spc="11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65" dirty="0">
                <a:solidFill>
                  <a:srgbClr val="4C4D4F"/>
                </a:solidFill>
                <a:latin typeface="Muli" pitchFamily="2" charset="77"/>
                <a:cs typeface="Arial"/>
              </a:rPr>
              <a:t>ut</a:t>
            </a:r>
            <a:r>
              <a:rPr sz="1400" spc="105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40" dirty="0">
                <a:solidFill>
                  <a:srgbClr val="4C4D4F"/>
                </a:solidFill>
                <a:latin typeface="Muli" pitchFamily="2" charset="77"/>
                <a:cs typeface="Arial"/>
              </a:rPr>
              <a:t>explab</a:t>
            </a:r>
            <a:r>
              <a:rPr sz="1400" spc="11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1400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ipis</a:t>
            </a:r>
            <a:endParaRPr sz="1400">
              <a:latin typeface="Muli" pitchFamily="2" charset="77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it-IT" sz="2800" spc="60" dirty="0">
                <a:latin typeface="Muli" pitchFamily="2" charset="77"/>
              </a:rPr>
              <a:t>PALETTE COLORS</a:t>
            </a:r>
            <a:r>
              <a:rPr sz="2800" spc="-45" dirty="0">
                <a:latin typeface="Muli" pitchFamily="2" charset="77"/>
              </a:rPr>
              <a:t> </a:t>
            </a:r>
            <a:endParaRPr sz="2800" spc="125" dirty="0">
              <a:latin typeface="Muli" pitchFamily="2" charset="77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65051367-AB70-124F-B634-9B133F05C5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29000" y="1600200"/>
            <a:ext cx="4267200" cy="1550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it-IT" sz="2000" b="0"/>
              <a:t>The colors of the logo and the two shades, light and dark, of the backgrounds are part of the theme color of the template</a:t>
            </a:r>
          </a:p>
          <a:p>
            <a:endParaRPr lang="it-IT" sz="2000" b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A7F14A-65E0-EE47-A0FB-E91BE26B3DA6}"/>
              </a:ext>
            </a:extLst>
          </p:cNvPr>
          <p:cNvSpPr/>
          <p:nvPr/>
        </p:nvSpPr>
        <p:spPr>
          <a:xfrm>
            <a:off x="865908" y="2209800"/>
            <a:ext cx="810491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B2D7B99-AEE1-1048-9BBD-538B05FBA26C}"/>
              </a:ext>
            </a:extLst>
          </p:cNvPr>
          <p:cNvSpPr/>
          <p:nvPr/>
        </p:nvSpPr>
        <p:spPr>
          <a:xfrm>
            <a:off x="838200" y="1600200"/>
            <a:ext cx="838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F58F196-5CC3-664D-AB41-9D6EA53AA570}"/>
              </a:ext>
            </a:extLst>
          </p:cNvPr>
          <p:cNvSpPr/>
          <p:nvPr/>
        </p:nvSpPr>
        <p:spPr>
          <a:xfrm>
            <a:off x="865907" y="2819400"/>
            <a:ext cx="810491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A041616-FB43-094F-BB30-0E5F58B1D7B4}"/>
              </a:ext>
            </a:extLst>
          </p:cNvPr>
          <p:cNvSpPr/>
          <p:nvPr/>
        </p:nvSpPr>
        <p:spPr>
          <a:xfrm>
            <a:off x="865909" y="3429000"/>
            <a:ext cx="810491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D11D73A-32E8-9B46-A427-56D223981692}"/>
              </a:ext>
            </a:extLst>
          </p:cNvPr>
          <p:cNvSpPr/>
          <p:nvPr/>
        </p:nvSpPr>
        <p:spPr>
          <a:xfrm>
            <a:off x="865909" y="4018808"/>
            <a:ext cx="81049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17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zati 5">
      <a:dk1>
        <a:srgbClr val="404140"/>
      </a:dk1>
      <a:lt1>
        <a:srgbClr val="FFFFFF"/>
      </a:lt1>
      <a:dk2>
        <a:srgbClr val="1F497D"/>
      </a:dk2>
      <a:lt2>
        <a:srgbClr val="D6D7D6"/>
      </a:lt2>
      <a:accent1>
        <a:srgbClr val="666EAE"/>
      </a:accent1>
      <a:accent2>
        <a:srgbClr val="A34773"/>
      </a:accent2>
      <a:accent3>
        <a:srgbClr val="9BBB59"/>
      </a:accent3>
      <a:accent4>
        <a:srgbClr val="8064A2"/>
      </a:accent4>
      <a:accent5>
        <a:srgbClr val="95B8E3"/>
      </a:accent5>
      <a:accent6>
        <a:srgbClr val="F79646"/>
      </a:accent6>
      <a:hlink>
        <a:srgbClr val="0000FF"/>
      </a:hlink>
      <a:folHlink>
        <a:srgbClr val="A347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Muli</vt:lpstr>
      <vt:lpstr>Office Theme</vt:lpstr>
      <vt:lpstr>Title of the Presentation on one or more lines</vt:lpstr>
      <vt:lpstr>HEADING 1</vt:lpstr>
      <vt:lpstr>HEADING 1</vt:lpstr>
      <vt:lpstr>HEADING 1</vt:lpstr>
      <vt:lpstr>HEADING 1</vt:lpstr>
      <vt:lpstr>HEADING 1</vt:lpstr>
      <vt:lpstr>HEADING 1</vt:lpstr>
      <vt:lpstr>PALETTE COLORS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creator>GOETZ Andrew</dc:creator>
  <cp:lastModifiedBy>GOETZ Andrew</cp:lastModifiedBy>
  <cp:revision>28</cp:revision>
  <dcterms:created xsi:type="dcterms:W3CDTF">2019-04-23T08:59:57Z</dcterms:created>
  <dcterms:modified xsi:type="dcterms:W3CDTF">2019-05-08T14:18:01Z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2019-04-23T00:00:00Z</vt:filetime>
  </property>
</Properties>
</file>