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68" r:id="rId2"/>
    <p:sldId id="284" r:id="rId3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9648" autoAdjust="0"/>
  </p:normalViewPr>
  <p:slideViewPr>
    <p:cSldViewPr>
      <p:cViewPr varScale="1">
        <p:scale>
          <a:sx n="154" d="100"/>
          <a:sy n="154" d="100"/>
        </p:scale>
        <p:origin x="342" y="132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1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A9F0B-EDFC-48AA-8FAD-E1EF1C8D8A78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0BA5-50BC-4FA8-B8FF-9B048DDA3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32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11/01/2019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18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8236800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9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6983777" cy="41407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7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altLang="fr-F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R237G119B003</a:t>
              </a:r>
              <a:endParaRPr lang="en-GB" altLang="fr-FR" sz="1200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R244G163B000</a:t>
              </a:r>
              <a:endParaRPr lang="en-GB" altLang="fr-FR" sz="1200" dirty="0" smtClean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R255G221B000</a:t>
              </a:r>
              <a:endParaRPr lang="en-GB" altLang="fr-FR" sz="1200" dirty="0" smtClean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R081G160B038</a:t>
              </a:r>
              <a:endParaRPr lang="en-GB" altLang="fr-FR" sz="1200" dirty="0" smtClean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R000G152B212</a:t>
              </a:r>
              <a:endParaRPr lang="en-GB" altLang="fr-FR" sz="1200" dirty="0" smtClean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R175G000B124</a:t>
              </a:r>
              <a:endParaRPr lang="en-GB" altLang="fr-FR" sz="1200" dirty="0" smtClean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ESRF </a:t>
              </a:r>
              <a:r>
                <a:rPr lang="fr-FR" altLang="fr-FR" sz="1200" dirty="0" err="1" smtClean="0"/>
                <a:t>blue</a:t>
              </a:r>
              <a:r>
                <a:rPr lang="fr-FR" altLang="fr-FR" sz="1200" dirty="0" smtClean="0"/>
                <a:t> 75%</a:t>
              </a:r>
              <a:endParaRPr lang="en-GB" altLang="fr-FR" sz="1200" dirty="0" smtClean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ESRF blue 50%</a:t>
              </a:r>
              <a:endParaRPr lang="en-GB" altLang="fr-FR" sz="1200" smtClean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R183G185B186</a:t>
              </a:r>
              <a:endParaRPr lang="en-GB" altLang="fr-FR" sz="1200" smtClean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R209G210B212</a:t>
              </a:r>
              <a:endParaRPr lang="en-GB" altLang="fr-FR" sz="1200" smtClean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R244G244B244</a:t>
              </a:r>
              <a:endParaRPr lang="en-GB" altLang="fr-FR" sz="120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pic>
        <p:nvPicPr>
          <p:cNvPr id="3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Click to </a:t>
            </a:r>
            <a:r>
              <a:rPr lang="fr-FR" altLang="fr-FR" dirty="0" err="1" smtClean="0"/>
              <a:t>modify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attributes</a:t>
            </a:r>
            <a:endParaRPr lang="fr-FR" altLang="fr-FR" dirty="0" smtClean="0"/>
          </a:p>
          <a:p>
            <a:pPr lvl="1"/>
            <a:endParaRPr lang="fr-FR" altLang="fr-FR" dirty="0" smtClean="0"/>
          </a:p>
          <a:p>
            <a:pPr lvl="1"/>
            <a:r>
              <a:rPr lang="fr-FR" altLang="fr-FR" dirty="0" smtClean="0"/>
              <a:t>Second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  <a:p>
            <a:pPr lvl="2"/>
            <a:r>
              <a:rPr lang="fr-FR" altLang="fr-FR" dirty="0" err="1" smtClean="0"/>
              <a:t>Third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  <a:p>
            <a:pPr lvl="3"/>
            <a:r>
              <a:rPr lang="fr-FR" altLang="fr-FR" dirty="0" err="1" smtClean="0"/>
              <a:t>Fourth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  <a:p>
            <a:pPr lvl="4"/>
            <a:r>
              <a:rPr lang="fr-FR" altLang="fr-FR" dirty="0" err="1" smtClean="0"/>
              <a:t>Fifth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pic>
        <p:nvPicPr>
          <p:cNvPr id="13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0" fontAlgn="base" hangingPunct="0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0" fontAlgn="base" hangingPunct="0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Presentation name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Author </a:t>
            </a:r>
            <a:b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date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99527"/>
            <a:ext cx="8320860" cy="525725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56176" y="5233764"/>
            <a:ext cx="2272448" cy="412873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9" name="Footer Placeholder 5"/>
          <p:cNvSpPr txBox="1">
            <a:spLocks/>
          </p:cNvSpPr>
          <p:nvPr/>
        </p:nvSpPr>
        <p:spPr bwMode="gray">
          <a:xfrm>
            <a:off x="727075" y="5402797"/>
            <a:ext cx="3484885" cy="17727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Author – Presentation Name - 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 smtClean="0"/>
              <a:t>Header</a:t>
            </a:r>
            <a:endParaRPr lang="en-GB" dirty="0"/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Author – Presentation Name – date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697259"/>
            <a:ext cx="88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GB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2988</TotalTime>
  <Words>67</Words>
  <Application>Microsoft Office PowerPoint</Application>
  <PresentationFormat>On-screen Show (16:10)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(Headings)</vt:lpstr>
      <vt:lpstr>Calibri</vt:lpstr>
      <vt:lpstr>ITCOfficinaSans LT Book</vt:lpstr>
      <vt:lpstr>JasmineUPC</vt:lpstr>
      <vt:lpstr>Wingdings</vt:lpstr>
      <vt:lpstr>Blank</vt:lpstr>
      <vt:lpstr>PowerPoint Presentation</vt:lpstr>
      <vt:lpstr>PowerPoint Presentation</vt:lpstr>
    </vt:vector>
  </TitlesOfParts>
  <Company>ESRF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 Bodera</dc:creator>
  <cp:lastModifiedBy>BODERA SEMPERE Jordi</cp:lastModifiedBy>
  <cp:revision>2911</cp:revision>
  <dcterms:created xsi:type="dcterms:W3CDTF">2014-01-15T16:07:23Z</dcterms:created>
  <dcterms:modified xsi:type="dcterms:W3CDTF">2019-01-11T10:10:00Z</dcterms:modified>
</cp:coreProperties>
</file>