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68" r:id="rId2"/>
    <p:sldId id="284" r:id="rId3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9648" autoAdjust="0"/>
  </p:normalViewPr>
  <p:slideViewPr>
    <p:cSldViewPr>
      <p:cViewPr varScale="1">
        <p:scale>
          <a:sx n="154" d="100"/>
          <a:sy n="154" d="100"/>
        </p:scale>
        <p:origin x="342" y="132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A9F0B-EDFC-48AA-8FAD-E1EF1C8D8A78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0BA5-50BC-4FA8-B8FF-9B048DDA3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32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11/01/2019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18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7194236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10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7194361" cy="41407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7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75" y="104513"/>
            <a:ext cx="7194361" cy="414073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75" y="104513"/>
            <a:ext cx="7194361" cy="41407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  <p:pic>
        <p:nvPicPr>
          <p:cNvPr id="3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Click to </a:t>
            </a:r>
            <a:r>
              <a:rPr lang="fr-FR" altLang="fr-FR" dirty="0" err="1" smtClean="0"/>
              <a:t>modify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attributes</a:t>
            </a:r>
            <a:endParaRPr lang="fr-FR" altLang="fr-FR" dirty="0" smtClean="0"/>
          </a:p>
          <a:p>
            <a:pPr lvl="1"/>
            <a:endParaRPr lang="fr-FR" altLang="fr-FR" dirty="0" smtClean="0"/>
          </a:p>
          <a:p>
            <a:pPr lvl="1"/>
            <a:r>
              <a:rPr lang="fr-FR" altLang="fr-FR" dirty="0" smtClean="0"/>
              <a:t>Second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2"/>
            <a:r>
              <a:rPr lang="fr-FR" altLang="fr-FR" dirty="0" err="1" smtClean="0"/>
              <a:t>Third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3"/>
            <a:r>
              <a:rPr lang="fr-FR" altLang="fr-FR" dirty="0" err="1" smtClean="0"/>
              <a:t>Fourth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4"/>
            <a:r>
              <a:rPr lang="fr-FR" altLang="fr-FR" dirty="0" err="1" smtClean="0"/>
              <a:t>Fifth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Author – Presentation title - date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9392" y="104514"/>
            <a:ext cx="496887" cy="408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1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971599" y="3441142"/>
            <a:ext cx="7056784" cy="1494969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Presentation name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Author </a:t>
            </a:r>
            <a:b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date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99528"/>
            <a:ext cx="8320860" cy="418020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9" name="Footer Placeholder 5"/>
          <p:cNvSpPr txBox="1">
            <a:spLocks/>
          </p:cNvSpPr>
          <p:nvPr/>
        </p:nvSpPr>
        <p:spPr bwMode="gray">
          <a:xfrm>
            <a:off x="727075" y="5402797"/>
            <a:ext cx="3484885" cy="17727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– Presentation Name - 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itle 1"/>
          <p:cNvSpPr txBox="1">
            <a:spLocks/>
          </p:cNvSpPr>
          <p:nvPr/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19138" y="5402798"/>
            <a:ext cx="6119812" cy="177271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 smtClean="0"/>
              <a:t>Author – Presentation Name – date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179392" y="697259"/>
            <a:ext cx="88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GB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12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921436" y="125541"/>
            <a:ext cx="1023441" cy="3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2993</TotalTime>
  <Words>67</Words>
  <Application>Microsoft Office PowerPoint</Application>
  <PresentationFormat>On-screen Show (16:10)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(Headings)</vt:lpstr>
      <vt:lpstr>Calibri</vt:lpstr>
      <vt:lpstr>ITCOfficinaSans LT Book</vt:lpstr>
      <vt:lpstr>JasmineUPC</vt:lpstr>
      <vt:lpstr>Wingdings</vt:lpstr>
      <vt:lpstr>Blank</vt:lpstr>
      <vt:lpstr>PowerPoint Presentation</vt:lpstr>
      <vt:lpstr>PowerPoint Presentation</vt:lpstr>
    </vt:vector>
  </TitlesOfParts>
  <Company>ESRF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 Bodera</dc:creator>
  <cp:lastModifiedBy>BODERA SEMPERE Jordi</cp:lastModifiedBy>
  <cp:revision>2915</cp:revision>
  <dcterms:created xsi:type="dcterms:W3CDTF">2014-01-15T16:07:23Z</dcterms:created>
  <dcterms:modified xsi:type="dcterms:W3CDTF">2019-01-11T10:29:14Z</dcterms:modified>
</cp:coreProperties>
</file>