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5"/>
  </p:notesMasterIdLst>
  <p:sldIdLst>
    <p:sldId id="264" r:id="rId5"/>
    <p:sldId id="269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0" r:id="rId14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2CE"/>
    <a:srgbClr val="A23E66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8" autoAdjust="0"/>
    <p:restoredTop sz="94664"/>
  </p:normalViewPr>
  <p:slideViewPr>
    <p:cSldViewPr>
      <p:cViewPr varScale="1">
        <p:scale>
          <a:sx n="80" d="100"/>
          <a:sy n="80" d="100"/>
        </p:scale>
        <p:origin x="126" y="90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04/11/2019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04/11/2019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04/11/2019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oscsecretariat.eu/sites/default/files/final_report_eosc_concertation_workshop.pdf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7" y="2667000"/>
            <a:ext cx="8419504" cy="1077218"/>
          </a:xfrm>
        </p:spPr>
        <p:txBody>
          <a:bodyPr/>
          <a:lstStyle/>
          <a:p>
            <a:r>
              <a:rPr lang="en-US" spc="90" dirty="0" err="1" smtClean="0"/>
              <a:t>PaNOSC</a:t>
            </a:r>
            <a:r>
              <a:rPr lang="en-US" spc="90" dirty="0" smtClean="0"/>
              <a:t> </a:t>
            </a:r>
            <a:r>
              <a:rPr lang="en-US" spc="90" dirty="0" smtClean="0"/>
              <a:t>1</a:t>
            </a:r>
            <a:r>
              <a:rPr lang="en-US" spc="90" baseline="30000" dirty="0" smtClean="0"/>
              <a:t>st</a:t>
            </a:r>
            <a:r>
              <a:rPr lang="en-US" spc="90" dirty="0" smtClean="0"/>
              <a:t> Annual Meeting – Welcome by Project Coordinator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191000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4 November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 smtClean="0">
                <a:solidFill>
                  <a:srgbClr val="4C4D4F"/>
                </a:solidFill>
                <a:cs typeface="Arial"/>
              </a:rPr>
              <a:t>Project Coordinator: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Andy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Götz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 (ESRF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)</a:t>
            </a:r>
            <a:endParaRPr lang="en-US" spc="25" dirty="0" smtClean="0">
              <a:solidFill>
                <a:srgbClr val="4C4D4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386"/>
            <a:ext cx="10058400" cy="6512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776" y="5229761"/>
            <a:ext cx="11257634" cy="1323439"/>
          </a:xfrm>
          <a:prstGeom prst="rect">
            <a:avLst/>
          </a:prstGeom>
          <a:solidFill>
            <a:srgbClr val="88B2C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A23E66"/>
                </a:solidFill>
              </a:rPr>
              <a:t>BUILDING THE PANOSC DATA COMMONS TOGETHER</a:t>
            </a:r>
            <a:endParaRPr lang="en-US" sz="4000" b="1" dirty="0">
              <a:solidFill>
                <a:srgbClr val="A23E66"/>
              </a:solidFill>
            </a:endParaRPr>
          </a:p>
          <a:p>
            <a:pPr algn="ctr"/>
            <a:r>
              <a:rPr lang="en-US" sz="4000" b="1" dirty="0" smtClean="0">
                <a:solidFill>
                  <a:srgbClr val="A23E66"/>
                </a:solidFill>
              </a:rPr>
              <a:t>GREATER THAN THE SUM OF ITS PARTS!</a:t>
            </a:r>
            <a:endParaRPr lang="en-US" sz="4000" b="1" dirty="0">
              <a:solidFill>
                <a:srgbClr val="A23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11"/>
            <a:ext cx="9746221" cy="6542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05400"/>
            <a:ext cx="10906191" cy="707886"/>
          </a:xfrm>
          <a:prstGeom prst="rect">
            <a:avLst/>
          </a:prstGeom>
          <a:solidFill>
            <a:srgbClr val="88B2CE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A23E66"/>
                </a:solidFill>
              </a:rPr>
              <a:t>WELCOME TO THE 1</a:t>
            </a:r>
            <a:r>
              <a:rPr lang="en-US" sz="4000" b="1" baseline="30000" dirty="0" smtClean="0">
                <a:solidFill>
                  <a:srgbClr val="A23E66"/>
                </a:solidFill>
              </a:rPr>
              <a:t>st</a:t>
            </a:r>
            <a:r>
              <a:rPr lang="en-US" sz="4000" b="1" dirty="0" smtClean="0">
                <a:solidFill>
                  <a:srgbClr val="A23E66"/>
                </a:solidFill>
              </a:rPr>
              <a:t> PANOSC ANNUAL MEETING !</a:t>
            </a:r>
            <a:endParaRPr lang="en-US" sz="4000" b="1" dirty="0">
              <a:solidFill>
                <a:srgbClr val="A23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7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" y="0"/>
            <a:ext cx="100584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" y="0"/>
            <a:ext cx="10058400" cy="65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1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304800"/>
            <a:ext cx="11811000" cy="5249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516" y="5715000"/>
            <a:ext cx="1104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3"/>
              </a:rPr>
              <a:t>https://</a:t>
            </a:r>
            <a:r>
              <a:rPr lang="en-US" sz="2000" b="1" dirty="0" smtClean="0">
                <a:hlinkClick r:id="rId3"/>
              </a:rPr>
              <a:t>www.eoscsecretariat.eu/sites/default/files/final_report_eosc_concertation_workshop.pdf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10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7" y="527964"/>
            <a:ext cx="3271023" cy="446276"/>
          </a:xfrm>
        </p:spPr>
        <p:txBody>
          <a:bodyPr/>
          <a:lstStyle/>
          <a:p>
            <a:r>
              <a:rPr lang="en-US" dirty="0" smtClean="0"/>
              <a:t>Monday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76" r="17952"/>
          <a:stretch/>
        </p:blipFill>
        <p:spPr>
          <a:xfrm>
            <a:off x="2895600" y="36095"/>
            <a:ext cx="7219144" cy="671781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6549309" y="84209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i="0" kern="1200">
                <a:solidFill>
                  <a:srgbClr val="4C4D4F"/>
                </a:solidFill>
                <a:latin typeface="Muli" pitchFamily="2" charset="77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https://indico.esrf.fr/indico/event/36/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76" y="228600"/>
            <a:ext cx="7310043" cy="446276"/>
          </a:xfrm>
        </p:spPr>
        <p:txBody>
          <a:bodyPr/>
          <a:lstStyle/>
          <a:p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570" r="17952" b="2239"/>
          <a:stretch/>
        </p:blipFill>
        <p:spPr>
          <a:xfrm>
            <a:off x="0" y="771155"/>
            <a:ext cx="6096000" cy="5614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3976" r="17952"/>
          <a:stretch/>
        </p:blipFill>
        <p:spPr>
          <a:xfrm>
            <a:off x="5965149" y="771155"/>
            <a:ext cx="6150651" cy="572352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400800" y="622685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i="0" kern="1200">
                <a:solidFill>
                  <a:srgbClr val="4C4D4F"/>
                </a:solidFill>
                <a:latin typeface="Muli" pitchFamily="2" charset="77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https://indico.esrf.fr/indico/event/36/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3347224" cy="446276"/>
          </a:xfrm>
        </p:spPr>
        <p:txBody>
          <a:bodyPr/>
          <a:lstStyle/>
          <a:p>
            <a:r>
              <a:rPr lang="en-US" dirty="0" smtClean="0"/>
              <a:t>Wednesday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653"/>
          <a:stretch/>
        </p:blipFill>
        <p:spPr>
          <a:xfrm>
            <a:off x="3124200" y="-22549"/>
            <a:ext cx="6781800" cy="4061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371"/>
          <a:stretch/>
        </p:blipFill>
        <p:spPr>
          <a:xfrm>
            <a:off x="3114675" y="3733800"/>
            <a:ext cx="6791325" cy="3624262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 rot="16200000">
            <a:off x="6549309" y="84209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i="0" kern="1200">
                <a:solidFill>
                  <a:srgbClr val="4C4D4F"/>
                </a:solidFill>
                <a:latin typeface="Muli" pitchFamily="2" charset="77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https://indico.esrf.fr/indico/event/36/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3347224" cy="446276"/>
          </a:xfrm>
        </p:spPr>
        <p:txBody>
          <a:bodyPr/>
          <a:lstStyle/>
          <a:p>
            <a:r>
              <a:rPr lang="en-US" dirty="0" smtClean="0"/>
              <a:t>Thursday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6200000">
            <a:off x="6549309" y="842091"/>
            <a:ext cx="10130713" cy="369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https://indico.esrf.fr/indico/event/36/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9290"/>
          <a:stretch/>
        </p:blipFill>
        <p:spPr>
          <a:xfrm>
            <a:off x="3276600" y="152400"/>
            <a:ext cx="6772275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7497"/>
          <a:stretch/>
        </p:blipFill>
        <p:spPr>
          <a:xfrm>
            <a:off x="3276600" y="4878199"/>
            <a:ext cx="6772275" cy="17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66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Muli</vt:lpstr>
      <vt:lpstr>First Slide</vt:lpstr>
      <vt:lpstr>Logo+EUtext</vt:lpstr>
      <vt:lpstr>PaNOSC_EUflag+bar</vt:lpstr>
      <vt:lpstr>PaNOSC_LOGO-only</vt:lpstr>
      <vt:lpstr>PaNOSC 1st Annual Meeting – Welcome by Project Coordinator</vt:lpstr>
      <vt:lpstr>PowerPoint Presentation</vt:lpstr>
      <vt:lpstr>PowerPoint Presentation</vt:lpstr>
      <vt:lpstr>PowerPoint Presentation</vt:lpstr>
      <vt:lpstr>PowerPoint Presentation</vt:lpstr>
      <vt:lpstr>Monday</vt:lpstr>
      <vt:lpstr>Tuesday</vt:lpstr>
      <vt:lpstr>Wednesday</vt:lpstr>
      <vt:lpstr>Thursday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GOETZ Andrew</dc:creator>
  <cp:keywords/>
  <dc:description/>
  <cp:lastModifiedBy>GOETZ Andrew</cp:lastModifiedBy>
  <cp:revision>44</cp:revision>
  <dcterms:created xsi:type="dcterms:W3CDTF">2019-04-23T08:59:57Z</dcterms:created>
  <dcterms:modified xsi:type="dcterms:W3CDTF">2019-11-04T08:46:47Z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