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"/>
  </p:notesMasterIdLst>
  <p:sldIdLst>
    <p:sldId id="268" r:id="rId2"/>
    <p:sldId id="284" r:id="rId3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9648" autoAdjust="0"/>
  </p:normalViewPr>
  <p:slideViewPr>
    <p:cSldViewPr>
      <p:cViewPr varScale="1">
        <p:scale>
          <a:sx n="154" d="100"/>
          <a:sy n="154" d="100"/>
        </p:scale>
        <p:origin x="342" y="132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2" name="Image 8" descr="logo_text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75250"/>
            <a:ext cx="175892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Presentation name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Author </a:t>
            </a:r>
            <a:b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date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7"/>
            <a:ext cx="3484885" cy="17727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- 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Header</a:t>
            </a:r>
            <a:endParaRPr lang="en-GB" dirty="0"/>
          </a:p>
        </p:txBody>
      </p: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– date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GB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2980</TotalTime>
  <Words>67</Words>
  <Application>Microsoft Office PowerPoint</Application>
  <PresentationFormat>On-screen Show (16:10)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(Headings)</vt:lpstr>
      <vt:lpstr>Calibri</vt:lpstr>
      <vt:lpstr>ITCOfficinaSans LT Book</vt:lpstr>
      <vt:lpstr>JasmineUPC</vt:lpstr>
      <vt:lpstr>Wingdings</vt:lpstr>
      <vt:lpstr>Blank</vt:lpstr>
      <vt:lpstr>PowerPoint Presentation</vt:lpstr>
      <vt:lpstr>PowerPoint Presentation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BODERA SEMPERE Jordi</cp:lastModifiedBy>
  <cp:revision>2906</cp:revision>
  <dcterms:created xsi:type="dcterms:W3CDTF">2014-01-15T16:07:23Z</dcterms:created>
  <dcterms:modified xsi:type="dcterms:W3CDTF">2019-01-10T14:16:05Z</dcterms:modified>
</cp:coreProperties>
</file>