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7"/>
  </p:notesMasterIdLst>
  <p:sldIdLst>
    <p:sldId id="264" r:id="rId5"/>
    <p:sldId id="268" r:id="rId6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E66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4"/>
  </p:normalViewPr>
  <p:slideViewPr>
    <p:cSldViewPr>
      <p:cViewPr varScale="1">
        <p:scale>
          <a:sx n="60" d="100"/>
          <a:sy n="60" d="100"/>
        </p:scale>
        <p:origin x="78" y="3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04/11/2019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04/11/2019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8419504" cy="538609"/>
          </a:xfrm>
        </p:spPr>
        <p:txBody>
          <a:bodyPr/>
          <a:lstStyle/>
          <a:p>
            <a:r>
              <a:rPr lang="en-US" spc="90" dirty="0" err="1" smtClean="0"/>
              <a:t>PaNOSC</a:t>
            </a:r>
            <a:r>
              <a:rPr lang="en-US" spc="90" dirty="0" smtClean="0"/>
              <a:t> and EOSC - Discussion Panel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3962400"/>
            <a:ext cx="6971704" cy="20092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4 November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 smtClean="0">
                <a:solidFill>
                  <a:srgbClr val="4C4D4F"/>
                </a:solidFill>
                <a:cs typeface="Arial"/>
              </a:rPr>
              <a:t>Panel Chair</a:t>
            </a:r>
            <a:r>
              <a:rPr lang="en-US" spc="-5" dirty="0" smtClean="0">
                <a:solidFill>
                  <a:srgbClr val="4C4D4F"/>
                </a:solidFill>
                <a:cs typeface="Arial"/>
              </a:rPr>
              <a:t>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Andy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Götz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(ESRF)</a:t>
            </a: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25" dirty="0" smtClean="0">
                <a:solidFill>
                  <a:srgbClr val="4C4D4F"/>
                </a:solidFill>
                <a:cs typeface="Arial"/>
              </a:rPr>
              <a:t>Panel Members: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R.Dimper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(ESRF), J-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F.Perrin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(ILL), </a:t>
            </a:r>
            <a:br>
              <a:rPr lang="en-US" spc="25" dirty="0" smtClean="0">
                <a:solidFill>
                  <a:srgbClr val="4C4D4F"/>
                </a:solidFill>
                <a:cs typeface="Arial"/>
              </a:rPr>
            </a:br>
            <a:r>
              <a:rPr lang="en-US" spc="25" dirty="0" smtClean="0">
                <a:solidFill>
                  <a:srgbClr val="4C4D4F"/>
                </a:solidFill>
                <a:cs typeface="Arial"/>
              </a:rPr>
              <a:t>                          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J.Taylor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(ESS),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F.Glicksohn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(ELI),</a:t>
            </a:r>
            <a:br>
              <a:rPr lang="en-US" spc="25" dirty="0" smtClean="0">
                <a:solidFill>
                  <a:srgbClr val="4C4D4F"/>
                </a:solidFill>
                <a:cs typeface="Arial"/>
              </a:rPr>
            </a:br>
            <a:r>
              <a:rPr lang="en-US" spc="25" dirty="0" smtClean="0">
                <a:solidFill>
                  <a:srgbClr val="4C4D4F"/>
                </a:solidFill>
                <a:cs typeface="Arial"/>
              </a:rPr>
              <a:t>                          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O.Giacomo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(CERIC-ERIC),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T.Ferrari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(EGI)</a:t>
            </a:r>
            <a:br>
              <a:rPr lang="en-US" spc="25" dirty="0" smtClean="0">
                <a:solidFill>
                  <a:srgbClr val="4C4D4F"/>
                </a:solidFill>
                <a:cs typeface="Arial"/>
              </a:rPr>
            </a:br>
            <a:r>
              <a:rPr lang="en-US" spc="25" dirty="0" smtClean="0">
                <a:solidFill>
                  <a:srgbClr val="4C4D4F"/>
                </a:solidFill>
                <a:cs typeface="Arial"/>
              </a:rPr>
              <a:t>                          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R.Luck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(EMBL)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A23E66"/>
                </a:solidFill>
              </a:rPr>
              <a:t>Questions to the Panel</a:t>
            </a:r>
            <a:endParaRPr lang="en-US" sz="4000" dirty="0">
              <a:solidFill>
                <a:srgbClr val="A23E66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What </a:t>
            </a:r>
            <a:r>
              <a:rPr lang="en-US" sz="3600" dirty="0"/>
              <a:t>is the </a:t>
            </a:r>
            <a:r>
              <a:rPr lang="en-US" sz="3600" dirty="0" err="1" smtClean="0"/>
              <a:t>PaNOSC</a:t>
            </a:r>
            <a:r>
              <a:rPr lang="en-US" sz="3600" dirty="0" smtClean="0"/>
              <a:t> </a:t>
            </a:r>
            <a:r>
              <a:rPr lang="en-US" sz="3600" dirty="0"/>
              <a:t>community expecting from the EOSC? 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What are the added values of EOSC to our community? 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Key message for EOSC Boards - both executive and governing boards 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66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Muli</vt:lpstr>
      <vt:lpstr>First Slide</vt:lpstr>
      <vt:lpstr>Logo+EUtext</vt:lpstr>
      <vt:lpstr>PaNOSC_EUflag+bar</vt:lpstr>
      <vt:lpstr>PaNOSC_LOGO-only</vt:lpstr>
      <vt:lpstr>PaNOSC and EOSC - Discussion Panel</vt:lpstr>
      <vt:lpstr>Questions to the Panel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GOETZ Andrew</dc:creator>
  <cp:keywords/>
  <dc:description/>
  <cp:lastModifiedBy>GOETZ Andrew</cp:lastModifiedBy>
  <cp:revision>38</cp:revision>
  <dcterms:created xsi:type="dcterms:W3CDTF">2019-04-23T08:59:57Z</dcterms:created>
  <dcterms:modified xsi:type="dcterms:W3CDTF">2019-11-04T05:44:45Z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