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10"/>
  </p:notesMasterIdLst>
  <p:sldIdLst>
    <p:sldId id="264" r:id="rId5"/>
    <p:sldId id="265" r:id="rId6"/>
    <p:sldId id="267" r:id="rId7"/>
    <p:sldId id="268" r:id="rId8"/>
    <p:sldId id="266" r:id="rId9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64"/>
  </p:normalViewPr>
  <p:slideViewPr>
    <p:cSldViewPr>
      <p:cViewPr varScale="1">
        <p:scale>
          <a:sx n="91" d="100"/>
          <a:sy n="91" d="100"/>
        </p:scale>
        <p:origin x="-128" y="-280"/>
      </p:cViewPr>
      <p:guideLst>
        <p:guide orient="horz" pos="2880"/>
        <p:guide orient="horz" pos="1008"/>
        <p:guide pos="2160"/>
        <p:guide pos="528"/>
        <p:guide pos="288"/>
        <p:guide pos="105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9749-5F7E-5648-9CD6-00744CE904A7}" type="datetimeFigureOut">
              <a:t>21/05/19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7EEF-0713-214A-8A97-49F34C15B593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6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14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xmlns="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21/05/19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xmlns="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21/05/19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21/05/19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21/05/19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21/05/19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2667000" y="2895600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26670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xmlns="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21/05/19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xmlns="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21/05/19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21/05/19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21/05/19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88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21/05/19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5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21/05/19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21/05/19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74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xmlns="" id="{2E85EB29-7773-EA41-86EF-AB27DEA49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9831E0E-B4B9-804C-B32F-14C6EC15B13E}" type="datetime1">
              <a:t>21/05/19</a:t>
            </a:fld>
            <a:endParaRPr lang="it-IT"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xmlns="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4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xmlns="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21/05/19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21/05/19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30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theme" Target="../theme/theme2.xml"/><Relationship Id="rId9" Type="http://schemas.openxmlformats.org/officeDocument/2006/relationships/image" Target="../media/image7.jpg"/><Relationship Id="rId10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7" Type="http://schemas.openxmlformats.org/officeDocument/2006/relationships/image" Target="../media/image8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theme" Target="../theme/theme4.xml"/><Relationship Id="rId10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:a16="http://schemas.microsoft.com/office/drawing/2014/main" xmlns="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823852</a:t>
            </a:r>
            <a:endParaRPr sz="750">
              <a:latin typeface="Muli" pitchFamily="2" charset="77"/>
              <a:cs typeface="Arial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:a16="http://schemas.microsoft.com/office/drawing/2014/main" xmlns="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:a16="http://schemas.microsoft.com/office/drawing/2014/main" xmlns="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914400" y="63608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xmlns="" id="{7D04B1C9-7F08-9D47-BE96-BA7CF7910F57}"/>
              </a:ext>
            </a:extLst>
          </p:cNvPr>
          <p:cNvGrpSpPr/>
          <p:nvPr/>
        </p:nvGrpSpPr>
        <p:grpSpPr>
          <a:xfrm>
            <a:off x="263450" y="62484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21/05/19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xmlns="" id="{3DA76E71-90F4-594C-8F95-9C1B8B8402A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 userDrawn="1"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xmlns="" id="{7D04B1C9-7F08-9D47-BE96-BA7CF7910F57}"/>
              </a:ext>
            </a:extLst>
          </p:cNvPr>
          <p:cNvGrpSpPr/>
          <p:nvPr userDrawn="1"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89" r:id="rId3"/>
    <p:sldLayoutId id="2147483690" r:id="rId4"/>
    <p:sldLayoutId id="214748369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1077218"/>
          </a:xfrm>
        </p:spPr>
        <p:txBody>
          <a:bodyPr/>
          <a:lstStyle/>
          <a:p>
            <a:r>
              <a:rPr lang="en-US" spc="90" dirty="0"/>
              <a:t>Title </a:t>
            </a:r>
            <a:r>
              <a:rPr lang="en-US" spc="125" dirty="0"/>
              <a:t>of </a:t>
            </a:r>
            <a:r>
              <a:rPr lang="en-US" spc="110" dirty="0"/>
              <a:t>the</a:t>
            </a:r>
            <a:r>
              <a:rPr lang="en-US" spc="-155" dirty="0"/>
              <a:t> </a:t>
            </a:r>
            <a:r>
              <a:rPr lang="en-US" spc="85" dirty="0"/>
              <a:t>Presentation </a:t>
            </a:r>
            <a:r>
              <a:rPr lang="en-US" spc="40" dirty="0"/>
              <a:t>on </a:t>
            </a:r>
            <a:r>
              <a:rPr lang="en-US" spc="25" dirty="0"/>
              <a:t>one </a:t>
            </a:r>
            <a:r>
              <a:rPr lang="en-US" spc="85" dirty="0"/>
              <a:t>or </a:t>
            </a:r>
            <a:r>
              <a:rPr lang="en-US" spc="65" dirty="0"/>
              <a:t>more</a:t>
            </a:r>
            <a:r>
              <a:rPr lang="en-US" spc="-20" dirty="0"/>
              <a:t> </a:t>
            </a:r>
            <a:r>
              <a:rPr lang="en-US" spc="-10" dirty="0"/>
              <a:t>lines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118365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90"/>
              </a:spcBef>
            </a:pPr>
            <a:r>
              <a:rPr lang="en-US" spc="50" dirty="0">
                <a:solidFill>
                  <a:srgbClr val="4C4D4F"/>
                </a:solidFill>
                <a:cs typeface="Arial"/>
              </a:rPr>
              <a:t>9</a:t>
            </a:r>
            <a:r>
              <a:rPr lang="en-US" spc="75" dirty="0">
                <a:solidFill>
                  <a:srgbClr val="4C4D4F"/>
                </a:solidFill>
                <a:cs typeface="Arial"/>
              </a:rPr>
              <a:t>th </a:t>
            </a:r>
            <a:r>
              <a:rPr lang="en-US" spc="10" dirty="0" err="1">
                <a:solidFill>
                  <a:srgbClr val="4C4D4F"/>
                </a:solidFill>
                <a:cs typeface="Arial"/>
              </a:rPr>
              <a:t>april</a:t>
            </a:r>
            <a:r>
              <a:rPr lang="en-US" spc="10" dirty="0">
                <a:solidFill>
                  <a:srgbClr val="4C4D4F"/>
                </a:solidFill>
                <a:cs typeface="Arial"/>
              </a:rPr>
              <a:t>,</a:t>
            </a:r>
            <a:r>
              <a:rPr lang="en-US" spc="-60" dirty="0">
                <a:solidFill>
                  <a:srgbClr val="4C4D4F"/>
                </a:solidFill>
                <a:cs typeface="Arial"/>
              </a:rPr>
              <a:t> </a:t>
            </a:r>
            <a:r>
              <a:rPr lang="en-US" spc="90" dirty="0">
                <a:solidFill>
                  <a:srgbClr val="4C4D4F"/>
                </a:solidFill>
                <a:cs typeface="Arial"/>
              </a:rPr>
              <a:t>2019</a:t>
            </a:r>
            <a:endParaRPr lang="en-US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lang="en-US" spc="-5" dirty="0">
                <a:solidFill>
                  <a:srgbClr val="4C4D4F"/>
                </a:solidFill>
                <a:cs typeface="Arial"/>
              </a:rPr>
              <a:t>Author: </a:t>
            </a:r>
            <a:r>
              <a:rPr lang="en-US" spc="25" dirty="0">
                <a:solidFill>
                  <a:srgbClr val="4C4D4F"/>
                </a:solidFill>
                <a:cs typeface="Arial"/>
              </a:rPr>
              <a:t>Mario </a:t>
            </a:r>
            <a:r>
              <a:rPr lang="en-US" spc="-55" dirty="0">
                <a:solidFill>
                  <a:srgbClr val="4C4D4F"/>
                </a:solidFill>
                <a:cs typeface="Arial"/>
              </a:rPr>
              <a:t>Rossi, </a:t>
            </a:r>
            <a:r>
              <a:rPr lang="en-US" spc="25" dirty="0">
                <a:solidFill>
                  <a:srgbClr val="4C4D4F"/>
                </a:solidFill>
                <a:cs typeface="Arial"/>
              </a:rPr>
              <a:t>Marketing </a:t>
            </a:r>
            <a:r>
              <a:rPr lang="en-US" spc="10" dirty="0">
                <a:solidFill>
                  <a:srgbClr val="4C4D4F"/>
                </a:solidFill>
                <a:cs typeface="Arial"/>
              </a:rPr>
              <a:t>Corporate</a:t>
            </a:r>
            <a:r>
              <a:rPr lang="en-US" spc="-5" dirty="0">
                <a:solidFill>
                  <a:srgbClr val="4C4D4F"/>
                </a:solidFill>
                <a:cs typeface="Arial"/>
              </a:rPr>
              <a:t> </a:t>
            </a:r>
            <a:r>
              <a:rPr lang="en-US" spc="50" dirty="0" smtClean="0">
                <a:solidFill>
                  <a:srgbClr val="4C4D4F"/>
                </a:solidFill>
                <a:cs typeface="Arial"/>
              </a:rPr>
              <a:t>Department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2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92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962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7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 err="1" smtClean="0"/>
              <a:t>email@email.eu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313"/>
      </p:ext>
    </p:extLst>
  </p:cSld>
  <p:clrMapOvr>
    <a:masterClrMapping/>
  </p:clrMapOvr>
</p:sld>
</file>

<file path=ppt/theme/theme1.xml><?xml version="1.0" encoding="utf-8"?>
<a:theme xmlns:a="http://schemas.openxmlformats.org/drawingml/2006/main" name="Firs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PaNOSC_ppt_template_DEF.potx</Template>
  <TotalTime>337</TotalTime>
  <Words>26</Words>
  <Application>Microsoft Macintosh PowerPoint</Application>
  <PresentationFormat>Custom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First Slide</vt:lpstr>
      <vt:lpstr>Logo+EUtext</vt:lpstr>
      <vt:lpstr>PaNOSC_EUflag+bar</vt:lpstr>
      <vt:lpstr>PaNOSC_LOGO-only</vt:lpstr>
      <vt:lpstr>Title of the Presentation on one or more lines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 on one or more lines</dc:title>
  <dc:subject/>
  <dc:creator/>
  <cp:keywords/>
  <dc:description/>
  <cp:lastModifiedBy>Nicoletta Carboni</cp:lastModifiedBy>
  <cp:revision>31</cp:revision>
  <dcterms:created xsi:type="dcterms:W3CDTF">2019-04-23T08:59:57Z</dcterms:created>
  <dcterms:modified xsi:type="dcterms:W3CDTF">2019-05-21T14:36:33Z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