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0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4"/>
  </p:normalViewPr>
  <p:slideViewPr>
    <p:cSldViewPr>
      <p:cViewPr varScale="1">
        <p:scale>
          <a:sx n="65" d="100"/>
          <a:sy n="65" d="100"/>
        </p:scale>
        <p:origin x="82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10/06/2020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10/06/2020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(11 medium, 14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39026"/>
              </p:ext>
            </p:extLst>
          </p:nvPr>
        </p:nvGraphicFramePr>
        <p:xfrm>
          <a:off x="304800" y="1297847"/>
          <a:ext cx="11201400" cy="48533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??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??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yet being defined.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Taking all measures to keep this risk under control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10590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Not common viewpoint of stakeholders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risk has not manifested yet, may become relevant later in the project</a:t>
                      </a:r>
                      <a:r>
                        <a:rPr lang="en-GB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.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0445"/>
              </p:ext>
            </p:extLst>
          </p:nvPr>
        </p:nvGraphicFramePr>
        <p:xfrm>
          <a:off x="495300" y="1371600"/>
          <a:ext cx="11201400" cy="415381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</a:t>
            </a:r>
            <a:r>
              <a:rPr lang="en-US" sz="2800" dirty="0">
                <a:latin typeface="Muli" panose="00000500000000000000" pitchFamily="2" charset="0"/>
              </a:rPr>
              <a:t>structure</a:t>
            </a:r>
          </a:p>
          <a:p>
            <a:pPr marL="180000"/>
            <a:r>
              <a:rPr lang="en-US" sz="2800" smtClean="0">
                <a:latin typeface="Muli" panose="00000500000000000000" pitchFamily="2" charset="0"/>
              </a:rPr>
              <a:t>  </a:t>
            </a:r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funds 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we expect: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not enough to catch-up with target spending levels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Increased gap between spending and forecast spending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2286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1256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70</cp:revision>
  <dcterms:created xsi:type="dcterms:W3CDTF">2019-04-23T08:59:57Z</dcterms:created>
  <dcterms:modified xsi:type="dcterms:W3CDTF">2020-06-10T10:39:25Z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