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4"/>
  </p:notesMasterIdLst>
  <p:sldIdLst>
    <p:sldId id="264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66" r:id="rId13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88" d="100"/>
          <a:sy n="88" d="100"/>
        </p:scale>
        <p:origin x="-112" y="-248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19/06/19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=""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19/06/19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7" Type="http://schemas.openxmlformats.org/officeDocument/2006/relationships/image" Target="../media/image8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4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19/06/19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docs.google.com/document/d/1wUnVc0QkORbFQC8rkRykOP069UT0rJAlPw089ftsaKg/edit?usp=sharing" TargetMode="External"/><Relationship Id="rId3" Type="http://schemas.openxmlformats.org/officeDocument/2006/relationships/hyperlink" Target="https://docs.google.com/spreadsheets/d/1KLT3niIfvhGXsO6LcRKnJXHv9gdO-gZ6pncEJSagGWM/edit%23gid=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</p:spPr>
        <p:txBody>
          <a:bodyPr/>
          <a:lstStyle/>
          <a:p>
            <a:r>
              <a:rPr lang="en-US" spc="90" dirty="0" smtClean="0"/>
              <a:t>WP7 Sustainability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1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19th</a:t>
            </a:r>
            <a:r>
              <a:rPr lang="en-US" spc="50" dirty="0" smtClean="0">
                <a:solidFill>
                  <a:srgbClr val="4C4D4F"/>
                </a:solidFill>
                <a:cs typeface="Arial"/>
              </a:rPr>
              <a:t> June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Roberto Pugliese</a:t>
            </a:r>
            <a:r>
              <a:rPr lang="en-US" spc="-55" dirty="0" smtClean="0">
                <a:solidFill>
                  <a:srgbClr val="4C4D4F"/>
                </a:solidFill>
                <a:cs typeface="Arial"/>
              </a:rPr>
              <a:t>, Dario </a:t>
            </a:r>
            <a:r>
              <a:rPr lang="en-US" spc="-55" dirty="0" err="1" smtClean="0">
                <a:solidFill>
                  <a:srgbClr val="4C4D4F"/>
                </a:solidFill>
                <a:cs typeface="Arial"/>
              </a:rPr>
              <a:t>Roccella</a:t>
            </a:r>
            <a:r>
              <a:rPr lang="en-US" spc="-55" dirty="0" smtClean="0">
                <a:solidFill>
                  <a:srgbClr val="4C4D4F"/>
                </a:solidFill>
                <a:cs typeface="Arial"/>
              </a:rPr>
              <a:t>,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CERIC-ERIC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/>
          <a:lstStyle/>
          <a:p>
            <a:r>
              <a:rPr lang="en-US" dirty="0" smtClean="0"/>
              <a:t>Participants / effort / critical aspects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219200"/>
            <a:ext cx="10130713" cy="36933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connection with the stakeholders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the collection of their feedback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is a critical aspect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the work package.</a:t>
            </a:r>
            <a:endParaRPr lang="it-IT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33600"/>
            <a:ext cx="4267200" cy="42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/>
          <a:lstStyle/>
          <a:p>
            <a:r>
              <a:rPr lang="en-US" dirty="0" smtClean="0"/>
              <a:t>Tasks and deliverables</a:t>
            </a:r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10134600" cy="2376566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18932"/>
            <a:ext cx="10134600" cy="19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01400" cy="446276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7.1 Stakeholders for the Photon and Neutron community EOSC  [M1,18]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219200"/>
            <a:ext cx="10130713" cy="5257800"/>
          </a:xfrm>
        </p:spPr>
        <p:txBody>
          <a:bodyPr/>
          <a:lstStyle/>
          <a:p>
            <a:pPr lvl="1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7.1 List of stakeholders 05/2019</a:t>
            </a:r>
          </a:p>
          <a:p>
            <a:pPr lvl="1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7.1 : Photon and Neutron EOSC Stakeholder Feedback (Report, 05/2020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just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Definition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a database of stakeholders.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Google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questionnaire to all partners -&gt; Feb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2019 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Answers will be grouped to define categories of stakeholders -&gt;March 2019 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Targeted questionnaires for every category of stakeholder will be developed and the questionnaires will be used as a base for the interviews.</a:t>
            </a:r>
          </a:p>
          <a:p>
            <a:pPr lvl="1"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The feedback from stakeholders will allow us to address the other tasks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Stakeholder database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Textual</a:t>
            </a:r>
            <a:r>
              <a:rPr lang="it-IT" dirty="0" smtClean="0"/>
              <a:t> </a:t>
            </a:r>
            <a:r>
              <a:rPr lang="it-IT" dirty="0" err="1" smtClean="0"/>
              <a:t>form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hlinkClick r:id="rId2"/>
              </a:rPr>
              <a:t>https://docs.google.com/document/d/1wUnVc0QkORbFQC8rkRykOP069UT0rJAlPw089ftsaKg/edit?usp=</a:t>
            </a:r>
            <a:r>
              <a:rPr lang="it-IT" dirty="0" smtClean="0">
                <a:hlinkClick r:id="rId2"/>
              </a:rPr>
              <a:t>sharing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smtClean="0"/>
              <a:t>Spreadsheet </a:t>
            </a:r>
            <a:r>
              <a:rPr lang="it-IT" dirty="0" err="1" smtClean="0"/>
              <a:t>form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hlinkClick r:id="rId3"/>
              </a:rPr>
              <a:t>https://docs.google.com/spreadsheets/d/1KLT3niIfvhGXsO6LcRKnJXHv9gdO-gZ6pncEJSagGWM/edit#gid=</a:t>
            </a:r>
            <a:r>
              <a:rPr lang="it-IT" dirty="0" smtClean="0">
                <a:hlinkClick r:id="rId3"/>
              </a:rPr>
              <a:t>0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2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533400"/>
            <a:ext cx="11963400" cy="446276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7.2 Metrics and cost for the Photon and Neutron community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EOSC [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M9-36]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219200"/>
            <a:ext cx="10130713" cy="5257800"/>
          </a:xfrm>
        </p:spPr>
        <p:txBody>
          <a:bodyPr/>
          <a:lstStyle/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7.2 : Photon and Neutron EOSC metrics and costs model (Report, 11/2021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just"/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Analysis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and development of metrics for the evaluation of costs and added value of the services provided to the community.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Consultation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with partners and other RIs that have already implemented some of the services -&gt; Dec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2019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Development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first draft metrics, considering the feedback from stakeholders -&gt; Dec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2020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Refinement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metrics, according to the recurrent stakeholders consultation and first implementations -&gt; Oct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2021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version of the metrics and cost model -&gt; Nov 2021</a:t>
            </a:r>
          </a:p>
        </p:txBody>
      </p:sp>
    </p:spTree>
    <p:extLst>
      <p:ext uri="{BB962C8B-B14F-4D97-AF65-F5344CB8AC3E}">
        <p14:creationId xmlns:p14="http://schemas.microsoft.com/office/powerpoint/2010/main" val="34388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01400" cy="446276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7.3 Business models for Photon and Neutron EOSC [M13-42]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219200"/>
            <a:ext cx="10668000" cy="5257800"/>
          </a:xfrm>
        </p:spPr>
        <p:txBody>
          <a:bodyPr/>
          <a:lstStyle/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7.3 : Photon and Neutron EOSC Business model reference document (Report, 05/2022)</a:t>
            </a:r>
          </a:p>
          <a:p>
            <a:pPr lvl="1" algn="just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Development of advanced business and funding models in connection with Industrial Liaison Offices of each facility, the user communities and all the relevant industrial and research community EOSC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stakeholders.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Analysis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consultation with stakeholders -&gt; Jan 2020 [M14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Development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first draft business model -&gt; June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2021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Refinement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business model (according to stakeholders consultation and cost metrics model) and development of the funding model -&gt; March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2022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version of the business model reference document -&gt;  May 2022</a:t>
            </a:r>
          </a:p>
        </p:txBody>
      </p:sp>
    </p:spTree>
    <p:extLst>
      <p:ext uri="{BB962C8B-B14F-4D97-AF65-F5344CB8AC3E}">
        <p14:creationId xmlns:p14="http://schemas.microsoft.com/office/powerpoint/2010/main" val="343882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01400" cy="446276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Task 7.4 Sustainability plan for the Photon and Neutron EOSC [M19-48]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219200"/>
            <a:ext cx="10130713" cy="5257800"/>
          </a:xfrm>
        </p:spPr>
        <p:txBody>
          <a:bodyPr/>
          <a:lstStyle/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MS 7.2 Final Sustainability Plan</a:t>
            </a:r>
          </a:p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 7.4 : Photon and Neutron EOSC Sustainability plan (Report, 12/2022)</a:t>
            </a:r>
          </a:p>
          <a:p>
            <a:pPr lvl="1"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Development of a formal long-term mission and vision for the sustainability of the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PaNOSC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 infrastructure and software developed which will balance the viewpoints of the different stakeholder and the developed business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models.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Analysis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consultation with stakeholders -&gt; Jan 2020 [M20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Development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outline of the sustainability plan -&gt; June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2020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Development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of the contents based on the outcomes of the previous tasks, draft sustainability plan -&gt;  June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2022</a:t>
            </a:r>
          </a:p>
          <a:p>
            <a:pPr lvl="2"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version of the sustainability plan -&gt;  Nov 2022</a:t>
            </a:r>
          </a:p>
        </p:txBody>
      </p:sp>
    </p:spTree>
    <p:extLst>
      <p:ext uri="{BB962C8B-B14F-4D97-AF65-F5344CB8AC3E}">
        <p14:creationId xmlns:p14="http://schemas.microsoft.com/office/powerpoint/2010/main" val="34388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oberto.pugliese@</a:t>
            </a:r>
            <a:r>
              <a:rPr lang="en-US" dirty="0" err="1" smtClean="0"/>
              <a:t>elettra</a:t>
            </a:r>
            <a:r>
              <a:rPr lang="en-US" dirty="0" err="1" smtClean="0"/>
              <a:t>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412</TotalTime>
  <Words>566</Words>
  <Application>Microsoft Macintosh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First Slide</vt:lpstr>
      <vt:lpstr>Logo+EUtext</vt:lpstr>
      <vt:lpstr>PaNOSC_EUflag+bar</vt:lpstr>
      <vt:lpstr>PaNOSC_LOGO-only</vt:lpstr>
      <vt:lpstr>WP7 Sustainability </vt:lpstr>
      <vt:lpstr>Participants / effort / critical aspects</vt:lpstr>
      <vt:lpstr>Tasks and deliverables</vt:lpstr>
      <vt:lpstr>Task 7.1 Stakeholders for the Photon and Neutron community EOSC  [M1,18]</vt:lpstr>
      <vt:lpstr>Stakeholder database</vt:lpstr>
      <vt:lpstr>Task 7.2 Metrics and cost for the Photon and Neutron community EOSC [M9-36]</vt:lpstr>
      <vt:lpstr>Task 7.3 Business models for Photon and Neutron EOSC [M13-42]</vt:lpstr>
      <vt:lpstr>Task 7.4 Sustainability plan for the Photon and Neutron EOSC [M19-48]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/>
  <cp:keywords/>
  <dc:description/>
  <cp:lastModifiedBy>Roberto Pugliese</cp:lastModifiedBy>
  <cp:revision>35</cp:revision>
  <dcterms:created xsi:type="dcterms:W3CDTF">2019-04-23T08:59:57Z</dcterms:created>
  <dcterms:modified xsi:type="dcterms:W3CDTF">2019-06-19T08:55:47Z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