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9"/>
  </p:notesMasterIdLst>
  <p:sldIdLst>
    <p:sldId id="264" r:id="rId5"/>
    <p:sldId id="265" r:id="rId6"/>
    <p:sldId id="277" r:id="rId7"/>
    <p:sldId id="270" r:id="rId8"/>
    <p:sldId id="269" r:id="rId9"/>
    <p:sldId id="275" r:id="rId10"/>
    <p:sldId id="271" r:id="rId11"/>
    <p:sldId id="272" r:id="rId12"/>
    <p:sldId id="273" r:id="rId13"/>
    <p:sldId id="274" r:id="rId14"/>
    <p:sldId id="266" r:id="rId15"/>
    <p:sldId id="278" r:id="rId16"/>
    <p:sldId id="280" r:id="rId17"/>
    <p:sldId id="279" r:id="rId18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4"/>
  </p:normalViewPr>
  <p:slideViewPr>
    <p:cSldViewPr>
      <p:cViewPr>
        <p:scale>
          <a:sx n="75" d="100"/>
          <a:sy n="75" d="100"/>
        </p:scale>
        <p:origin x="432" y="5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05/06/2020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(10 medium, 15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0462"/>
              </p:ext>
            </p:extLst>
          </p:nvPr>
        </p:nvGraphicFramePr>
        <p:xfrm>
          <a:off x="304800" y="1297847"/>
          <a:ext cx="11201400" cy="411235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??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??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not yet clear.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 to say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899"/>
              </p:ext>
            </p:extLst>
          </p:nvPr>
        </p:nvGraphicFramePr>
        <p:xfrm>
          <a:off x="495300" y="1371600"/>
          <a:ext cx="11201400" cy="44035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Not common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viewpoint of stakeholders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stakeholders identified, feedback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not yet received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structure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</a:t>
            </a:r>
            <a:r>
              <a:rPr lang="en-US" sz="2000" dirty="0" smtClean="0">
                <a:latin typeface="Muli" panose="00000500000000000000" pitchFamily="2" charset="0"/>
              </a:rPr>
              <a:t>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</a:t>
            </a:r>
            <a:r>
              <a:rPr lang="en-US" sz="2000" dirty="0" smtClean="0">
                <a:latin typeface="Muli" panose="00000500000000000000" pitchFamily="2" charset="0"/>
              </a:rPr>
              <a:t>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 </a:t>
            </a:r>
            <a:r>
              <a:rPr lang="en-US" sz="2000" dirty="0" smtClean="0">
                <a:latin typeface="Muli" panose="00000500000000000000" pitchFamily="2" charset="0"/>
              </a:rPr>
              <a:t>funds from direct personnel costs </a:t>
            </a:r>
            <a:r>
              <a:rPr lang="en-US" sz="2000" dirty="0" smtClean="0">
                <a:latin typeface="Muli" panose="00000500000000000000" pitchFamily="2" charset="0"/>
              </a:rPr>
              <a:t>into </a:t>
            </a:r>
            <a:r>
              <a:rPr lang="en-US" sz="2000" dirty="0" smtClean="0">
                <a:latin typeface="Muli" panose="00000500000000000000" pitchFamily="2" charset="0"/>
              </a:rPr>
              <a:t>other (consultancy) or subcontracting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</a:t>
            </a:r>
            <a:r>
              <a:rPr lang="en-US" sz="2000" dirty="0" smtClean="0">
                <a:latin typeface="Muli" panose="00000500000000000000" pitchFamily="2" charset="0"/>
              </a:rPr>
              <a:t>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</a:t>
            </a:r>
            <a:r>
              <a:rPr lang="en-US" sz="2000" dirty="0" smtClean="0">
                <a:latin typeface="Muli" panose="00000500000000000000" pitchFamily="2" charset="0"/>
              </a:rPr>
              <a:t>to be analysed following financial reporting at M18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</a:t>
            </a:r>
            <a:r>
              <a:rPr lang="en-US" sz="2000" dirty="0" smtClean="0">
                <a:latin typeface="Muli" panose="00000500000000000000" pitchFamily="2" charset="0"/>
              </a:rPr>
              <a:t>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</a:t>
            </a:r>
            <a:r>
              <a:rPr lang="en-US" sz="2000" dirty="0" smtClean="0">
                <a:latin typeface="Muli" panose="00000500000000000000" pitchFamily="2" charset="0"/>
              </a:rPr>
              <a:t>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</a:t>
            </a:r>
            <a:r>
              <a:rPr lang="en-US" sz="2000" dirty="0" smtClean="0">
                <a:latin typeface="Muli" panose="00000500000000000000" pitchFamily="2" charset="0"/>
              </a:rPr>
              <a:t>Report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</a:t>
            </a:r>
            <a:r>
              <a:rPr lang="en-US" sz="2000" dirty="0" smtClean="0">
                <a:latin typeface="Muli" panose="00000500000000000000" pitchFamily="2" charset="0"/>
              </a:rPr>
              <a:t>introduced (at WP level)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1194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65</cp:revision>
  <dcterms:created xsi:type="dcterms:W3CDTF">2019-04-23T08:59:57Z</dcterms:created>
  <dcterms:modified xsi:type="dcterms:W3CDTF">2020-06-09T11:40:18Z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