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"/>
  </p:notesMasterIdLst>
  <p:sldIdLst>
    <p:sldId id="268" r:id="rId2"/>
    <p:sldId id="284" r:id="rId3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9648" autoAdjust="0"/>
  </p:normalViewPr>
  <p:slideViewPr>
    <p:cSldViewPr>
      <p:cViewPr varScale="1">
        <p:scale>
          <a:sx n="154" d="100"/>
          <a:sy n="154" d="100"/>
        </p:scale>
        <p:origin x="342" y="132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8236800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modify attributes</a:t>
            </a:r>
          </a:p>
          <a:p>
            <a:pPr lvl="1"/>
            <a:endParaRPr lang="fr-FR" altLang="fr-FR" smtClean="0"/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32" name="Image 8" descr="logo_text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175250"/>
            <a:ext cx="1758926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Presentation name</a:t>
            </a:r>
            <a:endParaRPr lang="en-US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Author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/>
            </a:r>
            <a:b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date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104513"/>
            <a:ext cx="8165405" cy="414073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52360" y="5404263"/>
            <a:ext cx="2376264" cy="177271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European Union’s Horizon 2020 Grant No 823852</a:t>
            </a:r>
            <a:endParaRPr 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 bwMode="gray">
          <a:xfrm>
            <a:off x="727075" y="5402797"/>
            <a:ext cx="3484885" cy="17727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Author – Presentation Name - 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smtClean="0"/>
              <a:t>Header</a:t>
            </a:r>
            <a:endParaRPr lang="en-GB" dirty="0"/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Author </a:t>
            </a:r>
            <a:r>
              <a:rPr lang="en-GB" dirty="0" smtClean="0"/>
              <a:t>– Presentation Name – date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  <p:sp>
        <p:nvSpPr>
          <p:cNvPr id="26" name="Footer Placeholder 5"/>
          <p:cNvSpPr txBox="1">
            <a:spLocks/>
          </p:cNvSpPr>
          <p:nvPr/>
        </p:nvSpPr>
        <p:spPr bwMode="gray">
          <a:xfrm>
            <a:off x="6052360" y="5404263"/>
            <a:ext cx="2376264" cy="177271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European Union’s Horizon 2020 Grant No 823852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392" y="697259"/>
            <a:ext cx="88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2978</TotalTime>
  <Words>41</Words>
  <Application>Microsoft Office PowerPoint</Application>
  <PresentationFormat>On-screen Show (16:10)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(Headings)</vt:lpstr>
      <vt:lpstr>Calibri</vt:lpstr>
      <vt:lpstr>ITCOfficinaSans LT Book</vt:lpstr>
      <vt:lpstr>JasmineUPC</vt:lpstr>
      <vt:lpstr>Wingdings</vt:lpstr>
      <vt:lpstr>Blank</vt:lpstr>
      <vt:lpstr>PowerPoint Presentation</vt:lpstr>
      <vt:lpstr>PowerPoint Presentation</vt:lpstr>
    </vt:vector>
  </TitlesOfParts>
  <Company>ESRF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 Bodera</dc:creator>
  <cp:lastModifiedBy>BODERA SEMPERE Jordi</cp:lastModifiedBy>
  <cp:revision>2904</cp:revision>
  <dcterms:created xsi:type="dcterms:W3CDTF">2014-01-15T16:07:23Z</dcterms:created>
  <dcterms:modified xsi:type="dcterms:W3CDTF">2019-01-10T13:44:17Z</dcterms:modified>
</cp:coreProperties>
</file>