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0"/>
  </p:notesMasterIdLst>
  <p:handoutMasterIdLst>
    <p:handoutMasterId r:id="rId11"/>
  </p:handoutMasterIdLst>
  <p:sldIdLst>
    <p:sldId id="268" r:id="rId5"/>
    <p:sldId id="271" r:id="rId6"/>
    <p:sldId id="269" r:id="rId7"/>
    <p:sldId id="270" r:id="rId8"/>
    <p:sldId id="266" r:id="rId9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102" d="100"/>
          <a:sy n="102" d="100"/>
        </p:scale>
        <p:origin x="-976" y="-112"/>
      </p:cViewPr>
      <p:guideLst>
        <p:guide orient="horz" pos="2880"/>
        <p:guide orient="horz" pos="1008"/>
        <p:guide pos="2160"/>
        <p:guide pos="52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05/05/20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‹#›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05/05/20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 Black"/>
                <a:cs typeface="Muli Black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05/05/20</a:t>
            </a:fld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xmlns="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xmlns="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05/05/20</a:t>
            </a:fld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33" name="object 17"/>
          <p:cNvSpPr txBox="1"/>
          <p:nvPr/>
        </p:nvSpPr>
        <p:spPr>
          <a:xfrm>
            <a:off x="1108150" y="64370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34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457200" y="6324600"/>
            <a:ext cx="486409" cy="345440"/>
            <a:chOff x="995362" y="6228257"/>
            <a:chExt cx="486409" cy="345440"/>
          </a:xfrm>
        </p:grpSpPr>
        <p:sp>
          <p:nvSpPr>
            <p:cNvPr id="3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xmlns="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90" dirty="0"/>
              <a:t>Title </a:t>
            </a:r>
            <a:r>
              <a:rPr lang="en-US" spc="125" dirty="0"/>
              <a:t>of </a:t>
            </a:r>
            <a:r>
              <a:rPr lang="en-US" spc="110" dirty="0"/>
              <a:t>the</a:t>
            </a:r>
            <a:r>
              <a:rPr lang="en-US" spc="-155" dirty="0"/>
              <a:t> </a:t>
            </a:r>
            <a:r>
              <a:rPr lang="en-US" spc="85" dirty="0"/>
              <a:t>Presentation </a:t>
            </a:r>
            <a:r>
              <a:rPr lang="en-US" spc="40" dirty="0"/>
              <a:t>on </a:t>
            </a:r>
            <a:r>
              <a:rPr lang="en-US" spc="25" dirty="0"/>
              <a:t>one </a:t>
            </a:r>
            <a:r>
              <a:rPr lang="en-US" spc="85" dirty="0"/>
              <a:t>or </a:t>
            </a:r>
            <a:r>
              <a:rPr lang="en-US" spc="65" dirty="0"/>
              <a:t>more</a:t>
            </a:r>
            <a:r>
              <a:rPr lang="en-US" spc="-20" dirty="0"/>
              <a:t> </a:t>
            </a:r>
            <a:r>
              <a:rPr lang="en-US" spc="-10" dirty="0" smtClean="0"/>
              <a:t>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>
                <a:solidFill>
                  <a:srgbClr val="4C4D4F"/>
                </a:solidFill>
                <a:cs typeface="Muli"/>
              </a:rPr>
              <a:t>9</a:t>
            </a:r>
            <a:r>
              <a:rPr lang="en-US" spc="75" baseline="30000" dirty="0">
                <a:solidFill>
                  <a:srgbClr val="4C4D4F"/>
                </a:solidFill>
                <a:cs typeface="Muli"/>
              </a:rPr>
              <a:t>th</a:t>
            </a:r>
            <a:r>
              <a:rPr lang="en-US" spc="75" dirty="0">
                <a:solidFill>
                  <a:srgbClr val="4C4D4F"/>
                </a:solidFill>
                <a:cs typeface="Muli"/>
              </a:rPr>
              <a:t> </a:t>
            </a:r>
            <a:r>
              <a:rPr lang="en-US" spc="10" dirty="0">
                <a:solidFill>
                  <a:srgbClr val="4C4D4F"/>
                </a:solidFill>
                <a:cs typeface="Muli"/>
              </a:rPr>
              <a:t>April,</a:t>
            </a:r>
            <a:r>
              <a:rPr lang="en-US" spc="-60" dirty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Muli"/>
              </a:rPr>
              <a:t>2019</a:t>
            </a:r>
            <a:endParaRPr lang="en-US" dirty="0">
              <a:cs typeface="Muli"/>
            </a:endParaRPr>
          </a:p>
          <a:p>
            <a:pPr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Muli"/>
              </a:rPr>
              <a:t>Author: </a:t>
            </a:r>
            <a:r>
              <a:rPr lang="en-US" spc="25" dirty="0">
                <a:solidFill>
                  <a:srgbClr val="4C4D4F"/>
                </a:solidFill>
                <a:cs typeface="Muli"/>
              </a:rPr>
              <a:t>Mario </a:t>
            </a:r>
            <a:r>
              <a:rPr lang="en-US" spc="-55" dirty="0">
                <a:solidFill>
                  <a:srgbClr val="4C4D4F"/>
                </a:solidFill>
                <a:cs typeface="Muli"/>
              </a:rPr>
              <a:t>Rossi, </a:t>
            </a:r>
            <a:r>
              <a:rPr lang="en-US" spc="25" dirty="0">
                <a:solidFill>
                  <a:srgbClr val="4C4D4F"/>
                </a:solidFill>
                <a:cs typeface="Muli"/>
              </a:rPr>
              <a:t>Marketing </a:t>
            </a:r>
            <a:r>
              <a:rPr lang="en-US" spc="10" dirty="0">
                <a:solidFill>
                  <a:srgbClr val="4C4D4F"/>
                </a:solidFill>
                <a:cs typeface="Muli"/>
              </a:rPr>
              <a:t>Corporate</a:t>
            </a:r>
            <a:r>
              <a:rPr lang="en-US" spc="-5" dirty="0">
                <a:solidFill>
                  <a:srgbClr val="4C4D4F"/>
                </a:solidFill>
                <a:cs typeface="Muli"/>
              </a:rPr>
              <a:t> </a:t>
            </a:r>
            <a:r>
              <a:rPr lang="en-US" spc="50" dirty="0">
                <a:solidFill>
                  <a:srgbClr val="4C4D4F"/>
                </a:solidFill>
                <a:cs typeface="Muli"/>
              </a:rPr>
              <a:t>Department</a:t>
            </a:r>
            <a:endParaRPr lang="en-US" dirty="0"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err="1" smtClean="0"/>
              <a:t>email@email.eu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theme/theme1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PaNOSC_ppt_template_2020</Template>
  <TotalTime>31</TotalTime>
  <Words>26</Words>
  <Application>Microsoft Macintosh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PaNOSC_ppt_template_2020</vt:lpstr>
      <vt:lpstr>Logo+EUtext</vt:lpstr>
      <vt:lpstr>PaNOSC_EUflag+bar</vt:lpstr>
      <vt:lpstr>PaNOSC_LOGO-only</vt:lpstr>
      <vt:lpstr>Title of the Presentation on one or more lines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on one or more lines</dc:title>
  <dc:creator>loveriot</dc:creator>
  <cp:lastModifiedBy>Nicoletta Carboni</cp:lastModifiedBy>
  <cp:revision>5</cp:revision>
  <dcterms:created xsi:type="dcterms:W3CDTF">2020-05-05T08:39:56Z</dcterms:created>
  <dcterms:modified xsi:type="dcterms:W3CDTF">2020-05-05T09:13:13Z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