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</p:sldMasterIdLst>
  <p:notesMasterIdLst>
    <p:notesMasterId r:id="rId24"/>
  </p:notesMasterIdLst>
  <p:handoutMasterIdLst>
    <p:handoutMasterId r:id="rId25"/>
  </p:handoutMasterIdLst>
  <p:sldIdLst>
    <p:sldId id="274" r:id="rId6"/>
    <p:sldId id="498" r:id="rId7"/>
    <p:sldId id="490" r:id="rId8"/>
    <p:sldId id="299" r:id="rId9"/>
    <p:sldId id="501" r:id="rId10"/>
    <p:sldId id="503" r:id="rId11"/>
    <p:sldId id="504" r:id="rId12"/>
    <p:sldId id="505" r:id="rId13"/>
    <p:sldId id="506" r:id="rId14"/>
    <p:sldId id="507" r:id="rId15"/>
    <p:sldId id="508" r:id="rId16"/>
    <p:sldId id="486" r:id="rId17"/>
    <p:sldId id="509" r:id="rId18"/>
    <p:sldId id="510" r:id="rId19"/>
    <p:sldId id="511" r:id="rId20"/>
    <p:sldId id="512" r:id="rId21"/>
    <p:sldId id="300" r:id="rId22"/>
    <p:sldId id="280" r:id="rId23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ziana Ferrari" initials="TF" lastIdx="2" clrIdx="0">
    <p:extLst>
      <p:ext uri="{19B8F6BF-5375-455C-9EA6-DF929625EA0E}">
        <p15:presenceInfo xmlns:p15="http://schemas.microsoft.com/office/powerpoint/2012/main" userId="S::tiziana.ferrari@egi.eu::4cfbb137-527a-437c-990b-6183932deacd" providerId="AD"/>
      </p:ext>
    </p:extLst>
  </p:cmAuthor>
  <p:cmAuthor id="2" name="Dale Robertson" initials="DR" lastIdx="2" clrIdx="1">
    <p:extLst>
      <p:ext uri="{19B8F6BF-5375-455C-9EA6-DF929625EA0E}">
        <p15:presenceInfo xmlns:p15="http://schemas.microsoft.com/office/powerpoint/2012/main" userId="S::Dale.Robertson@jisc.ac.uk::e6a4f419-899b-459f-9a4c-ce353cff46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5D8"/>
    <a:srgbClr val="B5892D"/>
    <a:srgbClr val="1C3046"/>
    <a:srgbClr val="2D4E77"/>
    <a:srgbClr val="E2E4EA"/>
    <a:srgbClr val="1D2F45"/>
    <a:srgbClr val="75A4D9"/>
    <a:srgbClr val="1670C9"/>
    <a:srgbClr val="575989"/>
    <a:srgbClr val="12A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F3DD4-574C-483A-BC68-FA5C9E8F19A1}" v="146" dt="2019-11-04T16:15:37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9038" autoAdjust="0"/>
    <p:restoredTop sz="96405" autoAdjust="0"/>
  </p:normalViewPr>
  <p:slideViewPr>
    <p:cSldViewPr>
      <p:cViewPr varScale="1">
        <p:scale>
          <a:sx n="57" d="100"/>
          <a:sy n="57" d="100"/>
        </p:scale>
        <p:origin x="41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52" d="100"/>
          <a:sy n="52" d="100"/>
        </p:scale>
        <p:origin x="2107" y="-38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Robertson" userId="e6a4f419-899b-459f-9a4c-ce353cff4662" providerId="ADAL" clId="{BDEC1F49-0F88-44D1-B353-8B83AF266013}"/>
    <pc:docChg chg="undo custSel addSld delSld modSld sldOrd">
      <pc:chgData name="Dale Robertson" userId="e6a4f419-899b-459f-9a4c-ce353cff4662" providerId="ADAL" clId="{BDEC1F49-0F88-44D1-B353-8B83AF266013}" dt="2019-11-04T16:05:36.001" v="2678" actId="20577"/>
      <pc:docMkLst>
        <pc:docMk/>
      </pc:docMkLst>
      <pc:sldChg chg="modSp">
        <pc:chgData name="Dale Robertson" userId="e6a4f419-899b-459f-9a4c-ce353cff4662" providerId="ADAL" clId="{BDEC1F49-0F88-44D1-B353-8B83AF266013}" dt="2019-11-04T14:30:58.047" v="1" actId="20577"/>
        <pc:sldMkLst>
          <pc:docMk/>
          <pc:sldMk cId="464063425" sldId="274"/>
        </pc:sldMkLst>
        <pc:spChg chg="mod">
          <ac:chgData name="Dale Robertson" userId="e6a4f419-899b-459f-9a4c-ce353cff4662" providerId="ADAL" clId="{BDEC1F49-0F88-44D1-B353-8B83AF266013}" dt="2019-11-04T14:30:58.047" v="1" actId="20577"/>
          <ac:spMkLst>
            <pc:docMk/>
            <pc:sldMk cId="464063425" sldId="274"/>
            <ac:spMk id="5" creationId="{E5888FF4-7091-F547-BED3-1E8B9F928902}"/>
          </ac:spMkLst>
        </pc:spChg>
      </pc:sldChg>
      <pc:sldChg chg="addSp delSp modSp">
        <pc:chgData name="Dale Robertson" userId="e6a4f419-899b-459f-9a4c-ce353cff4662" providerId="ADAL" clId="{BDEC1F49-0F88-44D1-B353-8B83AF266013}" dt="2019-11-04T15:26:53.433" v="1364" actId="20577"/>
        <pc:sldMkLst>
          <pc:docMk/>
          <pc:sldMk cId="3228353093" sldId="299"/>
        </pc:sldMkLst>
        <pc:spChg chg="del">
          <ac:chgData name="Dale Robertson" userId="e6a4f419-899b-459f-9a4c-ce353cff4662" providerId="ADAL" clId="{BDEC1F49-0F88-44D1-B353-8B83AF266013}" dt="2019-11-04T14:51:06.758" v="504" actId="478"/>
          <ac:spMkLst>
            <pc:docMk/>
            <pc:sldMk cId="3228353093" sldId="299"/>
            <ac:spMk id="3" creationId="{DA5E47CE-CDB2-43B6-9122-A6B0B78EB741}"/>
          </ac:spMkLst>
        </pc:spChg>
        <pc:spChg chg="mod topLvl">
          <ac:chgData name="Dale Robertson" userId="e6a4f419-899b-459f-9a4c-ce353cff4662" providerId="ADAL" clId="{BDEC1F49-0F88-44D1-B353-8B83AF266013}" dt="2019-11-04T14:45:05.185" v="326" actId="338"/>
          <ac:spMkLst>
            <pc:docMk/>
            <pc:sldMk cId="3228353093" sldId="299"/>
            <ac:spMk id="19" creationId="{73AA902E-1D69-43E0-9F4F-DB2461B31BAD}"/>
          </ac:spMkLst>
        </pc:spChg>
        <pc:spChg chg="mod topLvl">
          <ac:chgData name="Dale Robertson" userId="e6a4f419-899b-459f-9a4c-ce353cff4662" providerId="ADAL" clId="{BDEC1F49-0F88-44D1-B353-8B83AF266013}" dt="2019-11-04T14:45:05.185" v="326" actId="338"/>
          <ac:spMkLst>
            <pc:docMk/>
            <pc:sldMk cId="3228353093" sldId="299"/>
            <ac:spMk id="20" creationId="{B631C8F6-4A91-48C4-AD1F-E909A2E00E12}"/>
          </ac:spMkLst>
        </pc:spChg>
        <pc:spChg chg="mod">
          <ac:chgData name="Dale Robertson" userId="e6a4f419-899b-459f-9a4c-ce353cff4662" providerId="ADAL" clId="{BDEC1F49-0F88-44D1-B353-8B83AF266013}" dt="2019-11-04T14:32:43.256" v="76" actId="1076"/>
          <ac:spMkLst>
            <pc:docMk/>
            <pc:sldMk cId="3228353093" sldId="299"/>
            <ac:spMk id="25" creationId="{D55EEE94-3757-42C7-9E8A-42956969F111}"/>
          </ac:spMkLst>
        </pc:spChg>
        <pc:spChg chg="mod">
          <ac:chgData name="Dale Robertson" userId="e6a4f419-899b-459f-9a4c-ce353cff4662" providerId="ADAL" clId="{BDEC1F49-0F88-44D1-B353-8B83AF266013}" dt="2019-11-04T14:41:46.757" v="202" actId="1038"/>
          <ac:spMkLst>
            <pc:docMk/>
            <pc:sldMk cId="3228353093" sldId="299"/>
            <ac:spMk id="28" creationId="{B65F463D-0A44-4010-AC57-59EC4F97831C}"/>
          </ac:spMkLst>
        </pc:spChg>
        <pc:spChg chg="mod">
          <ac:chgData name="Dale Robertson" userId="e6a4f419-899b-459f-9a4c-ce353cff4662" providerId="ADAL" clId="{BDEC1F49-0F88-44D1-B353-8B83AF266013}" dt="2019-11-04T14:41:32.532" v="201" actId="113"/>
          <ac:spMkLst>
            <pc:docMk/>
            <pc:sldMk cId="3228353093" sldId="299"/>
            <ac:spMk id="29" creationId="{02C78D04-52CA-46ED-B529-CF78A0A5D695}"/>
          </ac:spMkLst>
        </pc:spChg>
        <pc:spChg chg="mod">
          <ac:chgData name="Dale Robertson" userId="e6a4f419-899b-459f-9a4c-ce353cff4662" providerId="ADAL" clId="{BDEC1F49-0F88-44D1-B353-8B83AF266013}" dt="2019-11-04T15:26:53.433" v="1364" actId="20577"/>
          <ac:spMkLst>
            <pc:docMk/>
            <pc:sldMk cId="3228353093" sldId="299"/>
            <ac:spMk id="30" creationId="{627BA446-5AB9-40E7-B525-C9B9B49799A7}"/>
          </ac:spMkLst>
        </pc:spChg>
        <pc:spChg chg="del">
          <ac:chgData name="Dale Robertson" userId="e6a4f419-899b-459f-9a4c-ce353cff4662" providerId="ADAL" clId="{BDEC1F49-0F88-44D1-B353-8B83AF266013}" dt="2019-11-04T14:34:30.260" v="95" actId="478"/>
          <ac:spMkLst>
            <pc:docMk/>
            <pc:sldMk cId="3228353093" sldId="299"/>
            <ac:spMk id="33" creationId="{384F0E0B-DCBF-4E02-B847-0E84C97CC40B}"/>
          </ac:spMkLst>
        </pc:spChg>
        <pc:spChg chg="del">
          <ac:chgData name="Dale Robertson" userId="e6a4f419-899b-459f-9a4c-ce353cff4662" providerId="ADAL" clId="{BDEC1F49-0F88-44D1-B353-8B83AF266013}" dt="2019-11-04T14:34:32.918" v="96" actId="478"/>
          <ac:spMkLst>
            <pc:docMk/>
            <pc:sldMk cId="3228353093" sldId="299"/>
            <ac:spMk id="34" creationId="{7927A92D-9AE8-4958-A66E-831F60015226}"/>
          </ac:spMkLst>
        </pc:spChg>
        <pc:spChg chg="add">
          <ac:chgData name="Dale Robertson" userId="e6a4f419-899b-459f-9a4c-ce353cff4662" providerId="ADAL" clId="{BDEC1F49-0F88-44D1-B353-8B83AF266013}" dt="2019-11-04T14:51:07.637" v="505"/>
          <ac:spMkLst>
            <pc:docMk/>
            <pc:sldMk cId="3228353093" sldId="299"/>
            <ac:spMk id="47" creationId="{61676666-BEFA-47A4-A2F6-DA8D41F4628B}"/>
          </ac:spMkLst>
        </pc:spChg>
        <pc:grpChg chg="add del mod">
          <ac:chgData name="Dale Robertson" userId="e6a4f419-899b-459f-9a4c-ce353cff4662" providerId="ADAL" clId="{BDEC1F49-0F88-44D1-B353-8B83AF266013}" dt="2019-11-04T14:40:15.696" v="188" actId="165"/>
          <ac:grpSpMkLst>
            <pc:docMk/>
            <pc:sldMk cId="3228353093" sldId="299"/>
            <ac:grpSpMk id="17" creationId="{57CF24EE-39A3-4E84-B7A8-3BCF7CEBD809}"/>
          </ac:grpSpMkLst>
        </pc:grpChg>
        <pc:grpChg chg="mod topLvl">
          <ac:chgData name="Dale Robertson" userId="e6a4f419-899b-459f-9a4c-ce353cff4662" providerId="ADAL" clId="{BDEC1F49-0F88-44D1-B353-8B83AF266013}" dt="2019-11-04T14:45:05.185" v="326" actId="338"/>
          <ac:grpSpMkLst>
            <pc:docMk/>
            <pc:sldMk cId="3228353093" sldId="299"/>
            <ac:grpSpMk id="18" creationId="{3FDE1DEE-AD75-426A-855E-230C897316A5}"/>
          </ac:grpSpMkLst>
        </pc:grpChg>
        <pc:grpChg chg="add mod">
          <ac:chgData name="Dale Robertson" userId="e6a4f419-899b-459f-9a4c-ce353cff4662" providerId="ADAL" clId="{BDEC1F49-0F88-44D1-B353-8B83AF266013}" dt="2019-11-04T14:45:05.185" v="326" actId="338"/>
          <ac:grpSpMkLst>
            <pc:docMk/>
            <pc:sldMk cId="3228353093" sldId="299"/>
            <ac:grpSpMk id="40" creationId="{CD37A052-9E1D-435E-A7A7-E92B8B53FA48}"/>
          </ac:grpSpMkLst>
        </pc:grpChg>
        <pc:grpChg chg="del">
          <ac:chgData name="Dale Robertson" userId="e6a4f419-899b-459f-9a4c-ce353cff4662" providerId="ADAL" clId="{BDEC1F49-0F88-44D1-B353-8B83AF266013}" dt="2019-11-04T14:32:13.084" v="21" actId="478"/>
          <ac:grpSpMkLst>
            <pc:docMk/>
            <pc:sldMk cId="3228353093" sldId="299"/>
            <ac:grpSpMk id="49" creationId="{9DA68728-F61C-4CB9-B5F7-EBF7F1DCC58B}"/>
          </ac:grpSpMkLst>
        </pc:grpChg>
        <pc:cxnChg chg="del mod">
          <ac:chgData name="Dale Robertson" userId="e6a4f419-899b-459f-9a4c-ce353cff4662" providerId="ADAL" clId="{BDEC1F49-0F88-44D1-B353-8B83AF266013}" dt="2019-11-04T14:34:53.049" v="98" actId="478"/>
          <ac:cxnSpMkLst>
            <pc:docMk/>
            <pc:sldMk cId="3228353093" sldId="299"/>
            <ac:cxnSpMk id="24" creationId="{4FD9371C-3785-4E4C-895A-877521AA5C66}"/>
          </ac:cxnSpMkLst>
        </pc:cxnChg>
        <pc:cxnChg chg="mod ord">
          <ac:chgData name="Dale Robertson" userId="e6a4f419-899b-459f-9a4c-ce353cff4662" providerId="ADAL" clId="{BDEC1F49-0F88-44D1-B353-8B83AF266013}" dt="2019-11-04T14:34:19.464" v="94" actId="166"/>
          <ac:cxnSpMkLst>
            <pc:docMk/>
            <pc:sldMk cId="3228353093" sldId="299"/>
            <ac:cxnSpMk id="35" creationId="{08D59AA3-7D6D-4C91-9F0A-9DEEC2145069}"/>
          </ac:cxnSpMkLst>
        </pc:cxnChg>
        <pc:cxnChg chg="mod ord">
          <ac:chgData name="Dale Robertson" userId="e6a4f419-899b-459f-9a4c-ce353cff4662" providerId="ADAL" clId="{BDEC1F49-0F88-44D1-B353-8B83AF266013}" dt="2019-11-04T14:34:19.464" v="94" actId="166"/>
          <ac:cxnSpMkLst>
            <pc:docMk/>
            <pc:sldMk cId="3228353093" sldId="299"/>
            <ac:cxnSpMk id="36" creationId="{505DB2BE-30AC-46AD-BC33-D4537D92506C}"/>
          </ac:cxnSpMkLst>
        </pc:cxnChg>
        <pc:cxnChg chg="del">
          <ac:chgData name="Dale Robertson" userId="e6a4f419-899b-459f-9a4c-ce353cff4662" providerId="ADAL" clId="{BDEC1F49-0F88-44D1-B353-8B83AF266013}" dt="2019-11-04T14:33:39.129" v="86" actId="478"/>
          <ac:cxnSpMkLst>
            <pc:docMk/>
            <pc:sldMk cId="3228353093" sldId="299"/>
            <ac:cxnSpMk id="42" creationId="{DB74C6FE-AF94-42C5-A104-E3EABC1C6C23}"/>
          </ac:cxnSpMkLst>
        </pc:cxnChg>
        <pc:cxnChg chg="del">
          <ac:chgData name="Dale Robertson" userId="e6a4f419-899b-459f-9a4c-ce353cff4662" providerId="ADAL" clId="{BDEC1F49-0F88-44D1-B353-8B83AF266013}" dt="2019-11-04T14:33:39.129" v="86" actId="478"/>
          <ac:cxnSpMkLst>
            <pc:docMk/>
            <pc:sldMk cId="3228353093" sldId="299"/>
            <ac:cxnSpMk id="43" creationId="{90EF2BC6-2C17-4CD1-A346-17452C551E0A}"/>
          </ac:cxnSpMkLst>
        </pc:cxnChg>
        <pc:cxnChg chg="del">
          <ac:chgData name="Dale Robertson" userId="e6a4f419-899b-459f-9a4c-ce353cff4662" providerId="ADAL" clId="{BDEC1F49-0F88-44D1-B353-8B83AF266013}" dt="2019-11-04T14:33:39.129" v="86" actId="478"/>
          <ac:cxnSpMkLst>
            <pc:docMk/>
            <pc:sldMk cId="3228353093" sldId="299"/>
            <ac:cxnSpMk id="46" creationId="{CB21BEE4-65A4-4C62-8212-A5B36E3905F4}"/>
          </ac:cxnSpMkLst>
        </pc:cxnChg>
      </pc:sldChg>
      <pc:sldChg chg="modSp">
        <pc:chgData name="Dale Robertson" userId="e6a4f419-899b-459f-9a4c-ce353cff4662" providerId="ADAL" clId="{BDEC1F49-0F88-44D1-B353-8B83AF266013}" dt="2019-11-04T16:05:36.001" v="2678" actId="20577"/>
        <pc:sldMkLst>
          <pc:docMk/>
          <pc:sldMk cId="970325210" sldId="300"/>
        </pc:sldMkLst>
        <pc:spChg chg="mod">
          <ac:chgData name="Dale Robertson" userId="e6a4f419-899b-459f-9a4c-ce353cff4662" providerId="ADAL" clId="{BDEC1F49-0F88-44D1-B353-8B83AF266013}" dt="2019-11-04T16:05:36.001" v="2678" actId="20577"/>
          <ac:spMkLst>
            <pc:docMk/>
            <pc:sldMk cId="970325210" sldId="300"/>
            <ac:spMk id="2" creationId="{617E74E1-155F-4AF7-ABA1-67FE87EF6EF7}"/>
          </ac:spMkLst>
        </pc:spChg>
      </pc:sldChg>
      <pc:sldChg chg="del">
        <pc:chgData name="Dale Robertson" userId="e6a4f419-899b-459f-9a4c-ce353cff4662" providerId="ADAL" clId="{BDEC1F49-0F88-44D1-B353-8B83AF266013}" dt="2019-11-04T15:23:27.705" v="1306" actId="2696"/>
        <pc:sldMkLst>
          <pc:docMk/>
          <pc:sldMk cId="1323811282" sldId="487"/>
        </pc:sldMkLst>
      </pc:sldChg>
      <pc:sldChg chg="del">
        <pc:chgData name="Dale Robertson" userId="e6a4f419-899b-459f-9a4c-ce353cff4662" providerId="ADAL" clId="{BDEC1F49-0F88-44D1-B353-8B83AF266013}" dt="2019-11-04T15:23:25.192" v="1305" actId="2696"/>
        <pc:sldMkLst>
          <pc:docMk/>
          <pc:sldMk cId="2973040644" sldId="488"/>
        </pc:sldMkLst>
      </pc:sldChg>
      <pc:sldChg chg="addSp delSp modSp">
        <pc:chgData name="Dale Robertson" userId="e6a4f419-899b-459f-9a4c-ce353cff4662" providerId="ADAL" clId="{BDEC1F49-0F88-44D1-B353-8B83AF266013}" dt="2019-11-04T14:51:15.353" v="507"/>
        <pc:sldMkLst>
          <pc:docMk/>
          <pc:sldMk cId="1073861206" sldId="490"/>
        </pc:sldMkLst>
        <pc:spChg chg="mod">
          <ac:chgData name="Dale Robertson" userId="e6a4f419-899b-459f-9a4c-ce353cff4662" providerId="ADAL" clId="{BDEC1F49-0F88-44D1-B353-8B83AF266013}" dt="2019-11-04T14:39:29.727" v="150" actId="20577"/>
          <ac:spMkLst>
            <pc:docMk/>
            <pc:sldMk cId="1073861206" sldId="490"/>
            <ac:spMk id="2" creationId="{8EE0FCF2-6C73-E54A-B06D-BBE1E7E08B9A}"/>
          </ac:spMkLst>
        </pc:spChg>
        <pc:spChg chg="del">
          <ac:chgData name="Dale Robertson" userId="e6a4f419-899b-459f-9a4c-ce353cff4662" providerId="ADAL" clId="{BDEC1F49-0F88-44D1-B353-8B83AF266013}" dt="2019-11-04T14:51:14.830" v="506" actId="478"/>
          <ac:spMkLst>
            <pc:docMk/>
            <pc:sldMk cId="1073861206" sldId="490"/>
            <ac:spMk id="3" creationId="{45130E4D-2AB1-1F4B-BE11-9141FD3BEAF1}"/>
          </ac:spMkLst>
        </pc:spChg>
        <pc:spChg chg="add">
          <ac:chgData name="Dale Robertson" userId="e6a4f419-899b-459f-9a4c-ce353cff4662" providerId="ADAL" clId="{BDEC1F49-0F88-44D1-B353-8B83AF266013}" dt="2019-11-04T14:51:15.353" v="507"/>
          <ac:spMkLst>
            <pc:docMk/>
            <pc:sldMk cId="1073861206" sldId="490"/>
            <ac:spMk id="6" creationId="{45B4D6EF-3BB7-46C0-9DCC-8EDFA2881947}"/>
          </ac:spMkLst>
        </pc:spChg>
      </pc:sldChg>
      <pc:sldChg chg="del">
        <pc:chgData name="Dale Robertson" userId="e6a4f419-899b-459f-9a4c-ce353cff4662" providerId="ADAL" clId="{BDEC1F49-0F88-44D1-B353-8B83AF266013}" dt="2019-11-04T15:38:49.938" v="2001" actId="2696"/>
        <pc:sldMkLst>
          <pc:docMk/>
          <pc:sldMk cId="2857967203" sldId="497"/>
        </pc:sldMkLst>
      </pc:sldChg>
      <pc:sldChg chg="addSp delSp modSp add ord">
        <pc:chgData name="Dale Robertson" userId="e6a4f419-899b-459f-9a4c-ce353cff4662" providerId="ADAL" clId="{BDEC1F49-0F88-44D1-B353-8B83AF266013}" dt="2019-11-04T14:39:22.673" v="148"/>
        <pc:sldMkLst>
          <pc:docMk/>
          <pc:sldMk cId="3374597621" sldId="498"/>
        </pc:sldMkLst>
        <pc:spChg chg="mod">
          <ac:chgData name="Dale Robertson" userId="e6a4f419-899b-459f-9a4c-ce353cff4662" providerId="ADAL" clId="{BDEC1F49-0F88-44D1-B353-8B83AF266013}" dt="2019-11-04T14:38:54.177" v="147" actId="6549"/>
          <ac:spMkLst>
            <pc:docMk/>
            <pc:sldMk cId="3374597621" sldId="498"/>
            <ac:spMk id="2" creationId="{DE03EE8E-DFAF-420C-8A13-FEB5B1EA7B9D}"/>
          </ac:spMkLst>
        </pc:spChg>
        <pc:spChg chg="mod">
          <ac:chgData name="Dale Robertson" userId="e6a4f419-899b-459f-9a4c-ce353cff4662" providerId="ADAL" clId="{BDEC1F49-0F88-44D1-B353-8B83AF266013}" dt="2019-11-04T14:37:32.839" v="130" actId="20577"/>
          <ac:spMkLst>
            <pc:docMk/>
            <pc:sldMk cId="3374597621" sldId="498"/>
            <ac:spMk id="5" creationId="{8B1E8B3F-43A6-4C65-8A30-F718F93F48B0}"/>
          </ac:spMkLst>
        </pc:spChg>
        <pc:spChg chg="add del mod">
          <ac:chgData name="Dale Robertson" userId="e6a4f419-899b-459f-9a4c-ce353cff4662" providerId="ADAL" clId="{BDEC1F49-0F88-44D1-B353-8B83AF266013}" dt="2019-11-04T14:37:36.810" v="131" actId="478"/>
          <ac:spMkLst>
            <pc:docMk/>
            <pc:sldMk cId="3374597621" sldId="498"/>
            <ac:spMk id="6" creationId="{C6B63E17-2B75-4943-9202-2D53A3B2A65A}"/>
          </ac:spMkLst>
        </pc:spChg>
        <pc:spChg chg="add del mod">
          <ac:chgData name="Dale Robertson" userId="e6a4f419-899b-459f-9a4c-ce353cff4662" providerId="ADAL" clId="{BDEC1F49-0F88-44D1-B353-8B83AF266013}" dt="2019-11-04T14:38:10.794" v="137" actId="478"/>
          <ac:spMkLst>
            <pc:docMk/>
            <pc:sldMk cId="3374597621" sldId="498"/>
            <ac:spMk id="7" creationId="{BA92ECE8-A9AD-4427-A28D-FE49424DBD1E}"/>
          </ac:spMkLst>
        </pc:spChg>
        <pc:spChg chg="add del mod">
          <ac:chgData name="Dale Robertson" userId="e6a4f419-899b-459f-9a4c-ce353cff4662" providerId="ADAL" clId="{BDEC1F49-0F88-44D1-B353-8B83AF266013}" dt="2019-11-04T14:38:12.444" v="138" actId="478"/>
          <ac:spMkLst>
            <pc:docMk/>
            <pc:sldMk cId="3374597621" sldId="498"/>
            <ac:spMk id="8" creationId="{90047084-09F4-4977-B674-35948D545C5D}"/>
          </ac:spMkLst>
        </pc:spChg>
        <pc:spChg chg="add del mod">
          <ac:chgData name="Dale Robertson" userId="e6a4f419-899b-459f-9a4c-ce353cff4662" providerId="ADAL" clId="{BDEC1F49-0F88-44D1-B353-8B83AF266013}" dt="2019-11-04T14:38:47.453" v="145" actId="478"/>
          <ac:spMkLst>
            <pc:docMk/>
            <pc:sldMk cId="3374597621" sldId="498"/>
            <ac:spMk id="9" creationId="{CDD68704-7A7E-4B32-BC1F-CB79EBC50040}"/>
          </ac:spMkLst>
        </pc:spChg>
        <pc:spChg chg="add del mod">
          <ac:chgData name="Dale Robertson" userId="e6a4f419-899b-459f-9a4c-ce353cff4662" providerId="ADAL" clId="{BDEC1F49-0F88-44D1-B353-8B83AF266013}" dt="2019-11-04T14:38:43.470" v="144" actId="478"/>
          <ac:spMkLst>
            <pc:docMk/>
            <pc:sldMk cId="3374597621" sldId="498"/>
            <ac:spMk id="10" creationId="{35D48847-D60F-41D5-89FE-93DD0A30076B}"/>
          </ac:spMkLst>
        </pc:spChg>
      </pc:sldChg>
      <pc:sldChg chg="addSp delSp modSp add del">
        <pc:chgData name="Dale Robertson" userId="e6a4f419-899b-459f-9a4c-ce353cff4662" providerId="ADAL" clId="{BDEC1F49-0F88-44D1-B353-8B83AF266013}" dt="2019-11-04T14:47:47.187" v="461" actId="2696"/>
        <pc:sldMkLst>
          <pc:docMk/>
          <pc:sldMk cId="2204929318" sldId="499"/>
        </pc:sldMkLst>
        <pc:spChg chg="mod">
          <ac:chgData name="Dale Robertson" userId="e6a4f419-899b-459f-9a4c-ce353cff4662" providerId="ADAL" clId="{BDEC1F49-0F88-44D1-B353-8B83AF266013}" dt="2019-11-04T14:42:49.523" v="219" actId="20577"/>
          <ac:spMkLst>
            <pc:docMk/>
            <pc:sldMk cId="2204929318" sldId="499"/>
            <ac:spMk id="5" creationId="{497C4072-A6B7-4D62-9535-728750C87D9B}"/>
          </ac:spMkLst>
        </pc:spChg>
        <pc:spChg chg="add del">
          <ac:chgData name="Dale Robertson" userId="e6a4f419-899b-459f-9a4c-ce353cff4662" providerId="ADAL" clId="{BDEC1F49-0F88-44D1-B353-8B83AF266013}" dt="2019-11-04T14:43:08.043" v="221"/>
          <ac:spMkLst>
            <pc:docMk/>
            <pc:sldMk cId="2204929318" sldId="499"/>
            <ac:spMk id="6" creationId="{32456A0D-1319-4CFE-9533-9A13E30E9944}"/>
          </ac:spMkLst>
        </pc:spChg>
        <pc:spChg chg="add del">
          <ac:chgData name="Dale Robertson" userId="e6a4f419-899b-459f-9a4c-ce353cff4662" providerId="ADAL" clId="{BDEC1F49-0F88-44D1-B353-8B83AF266013}" dt="2019-11-04T14:43:08.043" v="221"/>
          <ac:spMkLst>
            <pc:docMk/>
            <pc:sldMk cId="2204929318" sldId="499"/>
            <ac:spMk id="7" creationId="{F48A2805-FE52-42F1-8EAA-9657FB95E3E3}"/>
          </ac:spMkLst>
        </pc:spChg>
        <pc:spChg chg="add del">
          <ac:chgData name="Dale Robertson" userId="e6a4f419-899b-459f-9a4c-ce353cff4662" providerId="ADAL" clId="{BDEC1F49-0F88-44D1-B353-8B83AF266013}" dt="2019-11-04T14:43:30.958" v="227"/>
          <ac:spMkLst>
            <pc:docMk/>
            <pc:sldMk cId="2204929318" sldId="499"/>
            <ac:spMk id="8" creationId="{DA9B3F7E-EFF2-45A0-9F52-79CAAA0E87D4}"/>
          </ac:spMkLst>
        </pc:spChg>
        <pc:spChg chg="add del">
          <ac:chgData name="Dale Robertson" userId="e6a4f419-899b-459f-9a4c-ce353cff4662" providerId="ADAL" clId="{BDEC1F49-0F88-44D1-B353-8B83AF266013}" dt="2019-11-04T14:43:30.958" v="227"/>
          <ac:spMkLst>
            <pc:docMk/>
            <pc:sldMk cId="2204929318" sldId="499"/>
            <ac:spMk id="9" creationId="{970A836A-FD06-43C3-A30D-7F2CA62CEA23}"/>
          </ac:spMkLst>
        </pc:spChg>
        <pc:grpChg chg="add del mod">
          <ac:chgData name="Dale Robertson" userId="e6a4f419-899b-459f-9a4c-ce353cff4662" providerId="ADAL" clId="{BDEC1F49-0F88-44D1-B353-8B83AF266013}" dt="2019-11-04T14:44:07.174" v="233" actId="165"/>
          <ac:grpSpMkLst>
            <pc:docMk/>
            <pc:sldMk cId="2204929318" sldId="499"/>
            <ac:grpSpMk id="10" creationId="{B6AE4BF8-CBEB-4022-A65A-E4823F36FC6F}"/>
          </ac:grpSpMkLst>
        </pc:grpChg>
        <pc:grpChg chg="mod topLvl">
          <ac:chgData name="Dale Robertson" userId="e6a4f419-899b-459f-9a4c-ce353cff4662" providerId="ADAL" clId="{BDEC1F49-0F88-44D1-B353-8B83AF266013}" dt="2019-11-04T14:44:40.471" v="322" actId="1037"/>
          <ac:grpSpMkLst>
            <pc:docMk/>
            <pc:sldMk cId="2204929318" sldId="499"/>
            <ac:grpSpMk id="11" creationId="{82534640-04E8-4F02-9A9D-624928999E9C}"/>
          </ac:grpSpMkLst>
        </pc:grpChg>
        <pc:cxnChg chg="mod topLvl">
          <ac:chgData name="Dale Robertson" userId="e6a4f419-899b-459f-9a4c-ce353cff4662" providerId="ADAL" clId="{BDEC1F49-0F88-44D1-B353-8B83AF266013}" dt="2019-11-04T14:44:07.174" v="233" actId="165"/>
          <ac:cxnSpMkLst>
            <pc:docMk/>
            <pc:sldMk cId="2204929318" sldId="499"/>
            <ac:cxnSpMk id="12" creationId="{E162AD4C-BA35-4FED-BBA3-432479EE0118}"/>
          </ac:cxnSpMkLst>
        </pc:cxnChg>
        <pc:cxnChg chg="mod topLvl">
          <ac:chgData name="Dale Robertson" userId="e6a4f419-899b-459f-9a4c-ce353cff4662" providerId="ADAL" clId="{BDEC1F49-0F88-44D1-B353-8B83AF266013}" dt="2019-11-04T14:44:07.174" v="233" actId="165"/>
          <ac:cxnSpMkLst>
            <pc:docMk/>
            <pc:sldMk cId="2204929318" sldId="499"/>
            <ac:cxnSpMk id="13" creationId="{04394DBA-40A2-4048-BE04-95740E1DF68D}"/>
          </ac:cxnSpMkLst>
        </pc:cxnChg>
        <pc:cxnChg chg="mod topLvl">
          <ac:chgData name="Dale Robertson" userId="e6a4f419-899b-459f-9a4c-ce353cff4662" providerId="ADAL" clId="{BDEC1F49-0F88-44D1-B353-8B83AF266013}" dt="2019-11-04T14:44:40.471" v="322" actId="1037"/>
          <ac:cxnSpMkLst>
            <pc:docMk/>
            <pc:sldMk cId="2204929318" sldId="499"/>
            <ac:cxnSpMk id="14" creationId="{9DE8B213-898D-478F-9D1D-FE80F5983BCF}"/>
          </ac:cxnSpMkLst>
        </pc:cxnChg>
        <pc:cxnChg chg="mod topLvl">
          <ac:chgData name="Dale Robertson" userId="e6a4f419-899b-459f-9a4c-ce353cff4662" providerId="ADAL" clId="{BDEC1F49-0F88-44D1-B353-8B83AF266013}" dt="2019-11-04T14:44:07.174" v="233" actId="165"/>
          <ac:cxnSpMkLst>
            <pc:docMk/>
            <pc:sldMk cId="2204929318" sldId="499"/>
            <ac:cxnSpMk id="15" creationId="{005DFE1B-36A4-4D2F-8EAD-2C23B008B0CC}"/>
          </ac:cxnSpMkLst>
        </pc:cxnChg>
        <pc:cxnChg chg="mod">
          <ac:chgData name="Dale Robertson" userId="e6a4f419-899b-459f-9a4c-ce353cff4662" providerId="ADAL" clId="{BDEC1F49-0F88-44D1-B353-8B83AF266013}" dt="2019-11-04T14:44:41.713" v="323" actId="1076"/>
          <ac:cxnSpMkLst>
            <pc:docMk/>
            <pc:sldMk cId="2204929318" sldId="499"/>
            <ac:cxnSpMk id="21" creationId="{81F600B2-864D-4054-9834-52ECDA6B88F7}"/>
          </ac:cxnSpMkLst>
        </pc:cxnChg>
        <pc:cxnChg chg="add del mod">
          <ac:chgData name="Dale Robertson" userId="e6a4f419-899b-459f-9a4c-ce353cff4662" providerId="ADAL" clId="{BDEC1F49-0F88-44D1-B353-8B83AF266013}" dt="2019-11-04T14:44:39.538" v="321" actId="1037"/>
          <ac:cxnSpMkLst>
            <pc:docMk/>
            <pc:sldMk cId="2204929318" sldId="499"/>
            <ac:cxnSpMk id="22" creationId="{7B97510C-5721-4371-B516-96632CCBEF67}"/>
          </ac:cxnSpMkLst>
        </pc:cxnChg>
      </pc:sldChg>
      <pc:sldChg chg="addSp modSp add del">
        <pc:chgData name="Dale Robertson" userId="e6a4f419-899b-459f-9a4c-ce353cff4662" providerId="ADAL" clId="{BDEC1F49-0F88-44D1-B353-8B83AF266013}" dt="2019-11-04T14:47:52.669" v="462" actId="2696"/>
        <pc:sldMkLst>
          <pc:docMk/>
          <pc:sldMk cId="892602706" sldId="500"/>
        </pc:sldMkLst>
        <pc:spChg chg="mod">
          <ac:chgData name="Dale Robertson" userId="e6a4f419-899b-459f-9a4c-ce353cff4662" providerId="ADAL" clId="{BDEC1F49-0F88-44D1-B353-8B83AF266013}" dt="2019-11-04T14:43:56.132" v="230" actId="27636"/>
          <ac:spMkLst>
            <pc:docMk/>
            <pc:sldMk cId="892602706" sldId="500"/>
            <ac:spMk id="5" creationId="{FFF1FC4C-D404-4738-AB14-FAD42FBC7152}"/>
          </ac:spMkLst>
        </pc:spChg>
        <pc:grpChg chg="add">
          <ac:chgData name="Dale Robertson" userId="e6a4f419-899b-459f-9a4c-ce353cff4662" providerId="ADAL" clId="{BDEC1F49-0F88-44D1-B353-8B83AF266013}" dt="2019-11-04T14:43:57.012" v="231"/>
          <ac:grpSpMkLst>
            <pc:docMk/>
            <pc:sldMk cId="892602706" sldId="500"/>
            <ac:grpSpMk id="6" creationId="{0C4AE456-F35C-444F-984D-67FA63B1A24A}"/>
          </ac:grpSpMkLst>
        </pc:grpChg>
      </pc:sldChg>
      <pc:sldChg chg="addSp delSp modSp add">
        <pc:chgData name="Dale Robertson" userId="e6a4f419-899b-459f-9a4c-ce353cff4662" providerId="ADAL" clId="{BDEC1F49-0F88-44D1-B353-8B83AF266013}" dt="2019-11-04T15:26:46.377" v="1356" actId="20577"/>
        <pc:sldMkLst>
          <pc:docMk/>
          <pc:sldMk cId="2935395772" sldId="501"/>
        </pc:sldMkLst>
        <pc:spChg chg="mod">
          <ac:chgData name="Dale Robertson" userId="e6a4f419-899b-459f-9a4c-ce353cff4662" providerId="ADAL" clId="{BDEC1F49-0F88-44D1-B353-8B83AF266013}" dt="2019-11-04T14:49:31.389" v="501" actId="1037"/>
          <ac:spMkLst>
            <pc:docMk/>
            <pc:sldMk cId="2935395772" sldId="501"/>
            <ac:spMk id="2" creationId="{E6211418-03FB-44FF-B60B-A23EF9B1F74C}"/>
          </ac:spMkLst>
        </pc:spChg>
        <pc:spChg chg="mod">
          <ac:chgData name="Dale Robertson" userId="e6a4f419-899b-459f-9a4c-ce353cff4662" providerId="ADAL" clId="{BDEC1F49-0F88-44D1-B353-8B83AF266013}" dt="2019-11-04T14:48:03.440" v="482" actId="20577"/>
          <ac:spMkLst>
            <pc:docMk/>
            <pc:sldMk cId="2935395772" sldId="501"/>
            <ac:spMk id="5" creationId="{EDECD8E9-CF5D-4401-B79B-B470858AA957}"/>
          </ac:spMkLst>
        </pc:spChg>
        <pc:spChg chg="mod topLvl">
          <ac:chgData name="Dale Robertson" userId="e6a4f419-899b-459f-9a4c-ce353cff4662" providerId="ADAL" clId="{BDEC1F49-0F88-44D1-B353-8B83AF266013}" dt="2019-11-04T14:46:46.339" v="341" actId="164"/>
          <ac:spMkLst>
            <pc:docMk/>
            <pc:sldMk cId="2935395772" sldId="501"/>
            <ac:spMk id="8" creationId="{021FB677-DB0D-4ED5-9277-A523643E3280}"/>
          </ac:spMkLst>
        </pc:spChg>
        <pc:spChg chg="del mod topLvl">
          <ac:chgData name="Dale Robertson" userId="e6a4f419-899b-459f-9a4c-ce353cff4662" providerId="ADAL" clId="{BDEC1F49-0F88-44D1-B353-8B83AF266013}" dt="2019-11-04T14:48:41.571" v="487" actId="478"/>
          <ac:spMkLst>
            <pc:docMk/>
            <pc:sldMk cId="2935395772" sldId="501"/>
            <ac:spMk id="9" creationId="{51A6EC47-728D-46ED-8D1B-EEDEB717E191}"/>
          </ac:spMkLst>
        </pc:spChg>
        <pc:spChg chg="mod topLvl">
          <ac:chgData name="Dale Robertson" userId="e6a4f419-899b-459f-9a4c-ce353cff4662" providerId="ADAL" clId="{BDEC1F49-0F88-44D1-B353-8B83AF266013}" dt="2019-11-04T14:47:23.869" v="371" actId="164"/>
          <ac:spMkLst>
            <pc:docMk/>
            <pc:sldMk cId="2935395772" sldId="501"/>
            <ac:spMk id="15" creationId="{9759408B-73AD-4549-BF7F-D5B2DEAF7C08}"/>
          </ac:spMkLst>
        </pc:spChg>
        <pc:spChg chg="mod topLvl">
          <ac:chgData name="Dale Robertson" userId="e6a4f419-899b-459f-9a4c-ce353cff4662" providerId="ADAL" clId="{BDEC1F49-0F88-44D1-B353-8B83AF266013}" dt="2019-11-04T14:47:23.869" v="371" actId="164"/>
          <ac:spMkLst>
            <pc:docMk/>
            <pc:sldMk cId="2935395772" sldId="501"/>
            <ac:spMk id="16" creationId="{48BCF3C5-3B87-4AF1-8B21-8D660082E500}"/>
          </ac:spMkLst>
        </pc:spChg>
        <pc:spChg chg="mod topLvl">
          <ac:chgData name="Dale Robertson" userId="e6a4f419-899b-459f-9a4c-ce353cff4662" providerId="ADAL" clId="{BDEC1F49-0F88-44D1-B353-8B83AF266013}" dt="2019-11-04T15:26:46.377" v="1356" actId="20577"/>
          <ac:spMkLst>
            <pc:docMk/>
            <pc:sldMk cId="2935395772" sldId="501"/>
            <ac:spMk id="17" creationId="{F22411AB-2970-4C05-9EB2-37A4C17C2FCE}"/>
          </ac:spMkLst>
        </pc:spChg>
        <pc:spChg chg="mod topLvl">
          <ac:chgData name="Dale Robertson" userId="e6a4f419-899b-459f-9a4c-ce353cff4662" providerId="ADAL" clId="{BDEC1F49-0F88-44D1-B353-8B83AF266013}" dt="2019-11-04T14:47:23.869" v="371" actId="164"/>
          <ac:spMkLst>
            <pc:docMk/>
            <pc:sldMk cId="2935395772" sldId="501"/>
            <ac:spMk id="18" creationId="{122D6AB7-C61A-4F46-945A-DEEB39285374}"/>
          </ac:spMkLst>
        </pc:spChg>
        <pc:spChg chg="mod topLvl">
          <ac:chgData name="Dale Robertson" userId="e6a4f419-899b-459f-9a4c-ce353cff4662" providerId="ADAL" clId="{BDEC1F49-0F88-44D1-B353-8B83AF266013}" dt="2019-11-04T14:47:23.869" v="371" actId="164"/>
          <ac:spMkLst>
            <pc:docMk/>
            <pc:sldMk cId="2935395772" sldId="501"/>
            <ac:spMk id="19" creationId="{612FBB54-9B2A-48B2-B0D2-A5618F6C5EE8}"/>
          </ac:spMkLst>
        </pc:spChg>
        <pc:grpChg chg="add del">
          <ac:chgData name="Dale Robertson" userId="e6a4f419-899b-459f-9a4c-ce353cff4662" providerId="ADAL" clId="{BDEC1F49-0F88-44D1-B353-8B83AF266013}" dt="2019-11-04T14:45:36.416" v="330" actId="165"/>
          <ac:grpSpMkLst>
            <pc:docMk/>
            <pc:sldMk cId="2935395772" sldId="501"/>
            <ac:grpSpMk id="6" creationId="{02CF49A2-D388-4E11-B3A2-92AD4A397ADE}"/>
          </ac:grpSpMkLst>
        </pc:grpChg>
        <pc:grpChg chg="del mod topLvl">
          <ac:chgData name="Dale Robertson" userId="e6a4f419-899b-459f-9a4c-ce353cff4662" providerId="ADAL" clId="{BDEC1F49-0F88-44D1-B353-8B83AF266013}" dt="2019-11-04T14:46:18.093" v="335" actId="165"/>
          <ac:grpSpMkLst>
            <pc:docMk/>
            <pc:sldMk cId="2935395772" sldId="501"/>
            <ac:grpSpMk id="7" creationId="{F3358424-E14E-4CFE-A19B-66067A48AFF0}"/>
          </ac:grpSpMkLst>
        </pc:grpChg>
        <pc:grpChg chg="del mod topLvl">
          <ac:chgData name="Dale Robertson" userId="e6a4f419-899b-459f-9a4c-ce353cff4662" providerId="ADAL" clId="{BDEC1F49-0F88-44D1-B353-8B83AF266013}" dt="2019-11-04T14:47:04.691" v="369" actId="165"/>
          <ac:grpSpMkLst>
            <pc:docMk/>
            <pc:sldMk cId="2935395772" sldId="501"/>
            <ac:grpSpMk id="10" creationId="{564F6884-9084-4616-909A-C0281751AC65}"/>
          </ac:grpSpMkLst>
        </pc:grpChg>
        <pc:grpChg chg="add mod">
          <ac:chgData name="Dale Robertson" userId="e6a4f419-899b-459f-9a4c-ce353cff4662" providerId="ADAL" clId="{BDEC1F49-0F88-44D1-B353-8B83AF266013}" dt="2019-11-04T14:47:23.869" v="371" actId="164"/>
          <ac:grpSpMkLst>
            <pc:docMk/>
            <pc:sldMk cId="2935395772" sldId="501"/>
            <ac:grpSpMk id="22" creationId="{7D7740A0-0C51-4CE8-B358-D3AB6FF05F2F}"/>
          </ac:grpSpMkLst>
        </pc:grpChg>
        <pc:grpChg chg="add mod">
          <ac:chgData name="Dale Robertson" userId="e6a4f419-899b-459f-9a4c-ce353cff4662" providerId="ADAL" clId="{BDEC1F49-0F88-44D1-B353-8B83AF266013}" dt="2019-11-04T14:47:29.879" v="459" actId="1037"/>
          <ac:grpSpMkLst>
            <pc:docMk/>
            <pc:sldMk cId="2935395772" sldId="501"/>
            <ac:grpSpMk id="23" creationId="{5BC3CBA5-E6FD-4AFE-92A4-2725DD0EE65F}"/>
          </ac:grpSpMkLst>
        </pc:grpChg>
        <pc:cxnChg chg="mod topLvl">
          <ac:chgData name="Dale Robertson" userId="e6a4f419-899b-459f-9a4c-ce353cff4662" providerId="ADAL" clId="{BDEC1F49-0F88-44D1-B353-8B83AF266013}" dt="2019-11-04T14:46:46.339" v="341" actId="164"/>
          <ac:cxnSpMkLst>
            <pc:docMk/>
            <pc:sldMk cId="2935395772" sldId="501"/>
            <ac:cxnSpMk id="11" creationId="{4A9E131A-B06D-47F8-A922-BFE8CC3259B4}"/>
          </ac:cxnSpMkLst>
        </pc:cxnChg>
        <pc:cxnChg chg="mod topLvl">
          <ac:chgData name="Dale Robertson" userId="e6a4f419-899b-459f-9a4c-ce353cff4662" providerId="ADAL" clId="{BDEC1F49-0F88-44D1-B353-8B83AF266013}" dt="2019-11-04T14:46:46.339" v="341" actId="164"/>
          <ac:cxnSpMkLst>
            <pc:docMk/>
            <pc:sldMk cId="2935395772" sldId="501"/>
            <ac:cxnSpMk id="12" creationId="{A269AAC0-CAB4-4EEA-986A-C1F69420865B}"/>
          </ac:cxnSpMkLst>
        </pc:cxnChg>
        <pc:cxnChg chg="mod topLvl">
          <ac:chgData name="Dale Robertson" userId="e6a4f419-899b-459f-9a4c-ce353cff4662" providerId="ADAL" clId="{BDEC1F49-0F88-44D1-B353-8B83AF266013}" dt="2019-11-04T14:46:46.339" v="341" actId="164"/>
          <ac:cxnSpMkLst>
            <pc:docMk/>
            <pc:sldMk cId="2935395772" sldId="501"/>
            <ac:cxnSpMk id="13" creationId="{88E3051B-AEF4-4018-9770-43C2E858F35E}"/>
          </ac:cxnSpMkLst>
        </pc:cxnChg>
        <pc:cxnChg chg="mod topLvl">
          <ac:chgData name="Dale Robertson" userId="e6a4f419-899b-459f-9a4c-ce353cff4662" providerId="ADAL" clId="{BDEC1F49-0F88-44D1-B353-8B83AF266013}" dt="2019-11-04T14:46:46.339" v="341" actId="164"/>
          <ac:cxnSpMkLst>
            <pc:docMk/>
            <pc:sldMk cId="2935395772" sldId="501"/>
            <ac:cxnSpMk id="14" creationId="{27971842-EEE2-4F7D-8D36-13241DAD2AB0}"/>
          </ac:cxnSpMkLst>
        </pc:cxnChg>
        <pc:cxnChg chg="mod ord topLvl">
          <ac:chgData name="Dale Robertson" userId="e6a4f419-899b-459f-9a4c-ce353cff4662" providerId="ADAL" clId="{BDEC1F49-0F88-44D1-B353-8B83AF266013}" dt="2019-11-04T14:49:46.861" v="503" actId="166"/>
          <ac:cxnSpMkLst>
            <pc:docMk/>
            <pc:sldMk cId="2935395772" sldId="501"/>
            <ac:cxnSpMk id="20" creationId="{46ED3D8B-BD41-4445-973D-932802912DDC}"/>
          </ac:cxnSpMkLst>
        </pc:cxnChg>
        <pc:cxnChg chg="del">
          <ac:chgData name="Dale Robertson" userId="e6a4f419-899b-459f-9a4c-ce353cff4662" providerId="ADAL" clId="{BDEC1F49-0F88-44D1-B353-8B83AF266013}" dt="2019-11-04T14:45:51.538" v="332" actId="478"/>
          <ac:cxnSpMkLst>
            <pc:docMk/>
            <pc:sldMk cId="2935395772" sldId="501"/>
            <ac:cxnSpMk id="21" creationId="{13C15F4A-05E3-492F-8A51-BDD510840012}"/>
          </ac:cxnSpMkLst>
        </pc:cxnChg>
      </pc:sldChg>
      <pc:sldChg chg="add del">
        <pc:chgData name="Dale Robertson" userId="e6a4f419-899b-459f-9a4c-ce353cff4662" providerId="ADAL" clId="{BDEC1F49-0F88-44D1-B353-8B83AF266013}" dt="2019-11-04T15:23:20.669" v="1304" actId="2696"/>
        <pc:sldMkLst>
          <pc:docMk/>
          <pc:sldMk cId="157973659" sldId="502"/>
        </pc:sldMkLst>
      </pc:sldChg>
      <pc:sldChg chg="addSp delSp modSp add">
        <pc:chgData name="Dale Robertson" userId="e6a4f419-899b-459f-9a4c-ce353cff4662" providerId="ADAL" clId="{BDEC1F49-0F88-44D1-B353-8B83AF266013}" dt="2019-11-04T15:26:38.357" v="1348" actId="20577"/>
        <pc:sldMkLst>
          <pc:docMk/>
          <pc:sldMk cId="1116341734" sldId="503"/>
        </pc:sldMkLst>
        <pc:spChg chg="mod">
          <ac:chgData name="Dale Robertson" userId="e6a4f419-899b-459f-9a4c-ce353cff4662" providerId="ADAL" clId="{BDEC1F49-0F88-44D1-B353-8B83AF266013}" dt="2019-11-04T15:02:16.624" v="1175" actId="113"/>
          <ac:spMkLst>
            <pc:docMk/>
            <pc:sldMk cId="1116341734" sldId="503"/>
            <ac:spMk id="2" creationId="{E7416FB4-5B79-47ED-868C-A93E5E308407}"/>
          </ac:spMkLst>
        </pc:spChg>
        <pc:spChg chg="mod">
          <ac:chgData name="Dale Robertson" userId="e6a4f419-899b-459f-9a4c-ce353cff4662" providerId="ADAL" clId="{BDEC1F49-0F88-44D1-B353-8B83AF266013}" dt="2019-11-04T14:52:48.178" v="571" actId="207"/>
          <ac:spMkLst>
            <pc:docMk/>
            <pc:sldMk cId="1116341734" sldId="503"/>
            <ac:spMk id="5" creationId="{2AD812B0-8FF6-4399-B7BB-5E675EF80E14}"/>
          </ac:spMkLst>
        </pc:spChg>
        <pc:spChg chg="mod topLvl">
          <ac:chgData name="Dale Robertson" userId="e6a4f419-899b-459f-9a4c-ce353cff4662" providerId="ADAL" clId="{BDEC1F49-0F88-44D1-B353-8B83AF266013}" dt="2019-11-04T14:53:21.557" v="667" actId="165"/>
          <ac:spMkLst>
            <pc:docMk/>
            <pc:sldMk cId="1116341734" sldId="503"/>
            <ac:spMk id="7" creationId="{81C2C8CC-BD25-48CB-B533-59A54A6E7FAA}"/>
          </ac:spMkLst>
        </pc:spChg>
        <pc:spChg chg="mod topLvl">
          <ac:chgData name="Dale Robertson" userId="e6a4f419-899b-459f-9a4c-ce353cff4662" providerId="ADAL" clId="{BDEC1F49-0F88-44D1-B353-8B83AF266013}" dt="2019-11-04T14:53:21.557" v="667" actId="165"/>
          <ac:spMkLst>
            <pc:docMk/>
            <pc:sldMk cId="1116341734" sldId="503"/>
            <ac:spMk id="8" creationId="{7C8EC410-1053-4845-A915-C91A3EB48295}"/>
          </ac:spMkLst>
        </pc:spChg>
        <pc:spChg chg="mod topLvl">
          <ac:chgData name="Dale Robertson" userId="e6a4f419-899b-459f-9a4c-ce353cff4662" providerId="ADAL" clId="{BDEC1F49-0F88-44D1-B353-8B83AF266013}" dt="2019-11-04T15:26:38.357" v="1348" actId="20577"/>
          <ac:spMkLst>
            <pc:docMk/>
            <pc:sldMk cId="1116341734" sldId="503"/>
            <ac:spMk id="9" creationId="{B3451ADE-55D7-4418-B7B8-86E80A995CA1}"/>
          </ac:spMkLst>
        </pc:spChg>
        <pc:spChg chg="mod topLvl">
          <ac:chgData name="Dale Robertson" userId="e6a4f419-899b-459f-9a4c-ce353cff4662" providerId="ADAL" clId="{BDEC1F49-0F88-44D1-B353-8B83AF266013}" dt="2019-11-04T14:53:21.557" v="667" actId="165"/>
          <ac:spMkLst>
            <pc:docMk/>
            <pc:sldMk cId="1116341734" sldId="503"/>
            <ac:spMk id="10" creationId="{EE994BD5-9619-4A21-B0CA-03993B1BA339}"/>
          </ac:spMkLst>
        </pc:spChg>
        <pc:spChg chg="mod topLvl">
          <ac:chgData name="Dale Robertson" userId="e6a4f419-899b-459f-9a4c-ce353cff4662" providerId="ADAL" clId="{BDEC1F49-0F88-44D1-B353-8B83AF266013}" dt="2019-11-04T14:53:21.557" v="667" actId="165"/>
          <ac:spMkLst>
            <pc:docMk/>
            <pc:sldMk cId="1116341734" sldId="503"/>
            <ac:spMk id="11" creationId="{ECA85B28-E7D1-4F78-91D8-F3F1E0992069}"/>
          </ac:spMkLst>
        </pc:spChg>
        <pc:spChg chg="del mod">
          <ac:chgData name="Dale Robertson" userId="e6a4f419-899b-459f-9a4c-ce353cff4662" providerId="ADAL" clId="{BDEC1F49-0F88-44D1-B353-8B83AF266013}" dt="2019-11-04T14:56:52.670" v="861" actId="478"/>
          <ac:spMkLst>
            <pc:docMk/>
            <pc:sldMk cId="1116341734" sldId="503"/>
            <ac:spMk id="17" creationId="{8CB5E11F-B554-4DF8-96D9-9BF4ED47655E}"/>
          </ac:spMkLst>
        </pc:spChg>
        <pc:spChg chg="del">
          <ac:chgData name="Dale Robertson" userId="e6a4f419-899b-459f-9a4c-ce353cff4662" providerId="ADAL" clId="{BDEC1F49-0F88-44D1-B353-8B83AF266013}" dt="2019-11-04T14:53:25.623" v="668" actId="478"/>
          <ac:spMkLst>
            <pc:docMk/>
            <pc:sldMk cId="1116341734" sldId="503"/>
            <ac:spMk id="18" creationId="{A1EBA92B-87FB-4263-9249-8B03A9681184}"/>
          </ac:spMkLst>
        </pc:spChg>
        <pc:spChg chg="add del mod">
          <ac:chgData name="Dale Robertson" userId="e6a4f419-899b-459f-9a4c-ce353cff4662" providerId="ADAL" clId="{BDEC1F49-0F88-44D1-B353-8B83AF266013}" dt="2019-11-04T14:54:27.943" v="693"/>
          <ac:spMkLst>
            <pc:docMk/>
            <pc:sldMk cId="1116341734" sldId="503"/>
            <ac:spMk id="20" creationId="{5BA75597-AB95-44D9-9E7E-6FF39C68DDA1}"/>
          </ac:spMkLst>
        </pc:spChg>
        <pc:spChg chg="add del">
          <ac:chgData name="Dale Robertson" userId="e6a4f419-899b-459f-9a4c-ce353cff4662" providerId="ADAL" clId="{BDEC1F49-0F88-44D1-B353-8B83AF266013}" dt="2019-11-04T14:54:38.570" v="698"/>
          <ac:spMkLst>
            <pc:docMk/>
            <pc:sldMk cId="1116341734" sldId="503"/>
            <ac:spMk id="21" creationId="{90C0A322-B552-4D11-9838-A944EEC28D05}"/>
          </ac:spMkLst>
        </pc:spChg>
        <pc:spChg chg="add del mod">
          <ac:chgData name="Dale Robertson" userId="e6a4f419-899b-459f-9a4c-ce353cff4662" providerId="ADAL" clId="{BDEC1F49-0F88-44D1-B353-8B83AF266013}" dt="2019-11-04T14:55:30.500" v="725" actId="1035"/>
          <ac:spMkLst>
            <pc:docMk/>
            <pc:sldMk cId="1116341734" sldId="503"/>
            <ac:spMk id="22" creationId="{D741161D-E9A7-4A6A-8773-4420CEF46195}"/>
          </ac:spMkLst>
        </pc:spChg>
        <pc:spChg chg="add mod">
          <ac:chgData name="Dale Robertson" userId="e6a4f419-899b-459f-9a4c-ce353cff4662" providerId="ADAL" clId="{BDEC1F49-0F88-44D1-B353-8B83AF266013}" dt="2019-11-04T14:57:07.309" v="863" actId="14100"/>
          <ac:spMkLst>
            <pc:docMk/>
            <pc:sldMk cId="1116341734" sldId="503"/>
            <ac:spMk id="23" creationId="{E506C0B6-65E4-4C78-8A13-66EEF19FB2B3}"/>
          </ac:spMkLst>
        </pc:spChg>
        <pc:grpChg chg="add del mod">
          <ac:chgData name="Dale Robertson" userId="e6a4f419-899b-459f-9a4c-ce353cff4662" providerId="ADAL" clId="{BDEC1F49-0F88-44D1-B353-8B83AF266013}" dt="2019-11-04T14:53:21.557" v="667" actId="165"/>
          <ac:grpSpMkLst>
            <pc:docMk/>
            <pc:sldMk cId="1116341734" sldId="503"/>
            <ac:grpSpMk id="6" creationId="{0DE5A30A-5528-4D3B-A1E3-E47EFB233100}"/>
          </ac:grpSpMkLst>
        </pc:grpChg>
        <pc:grpChg chg="mod topLvl">
          <ac:chgData name="Dale Robertson" userId="e6a4f419-899b-459f-9a4c-ce353cff4662" providerId="ADAL" clId="{BDEC1F49-0F88-44D1-B353-8B83AF266013}" dt="2019-11-04T14:53:21.557" v="667" actId="165"/>
          <ac:grpSpMkLst>
            <pc:docMk/>
            <pc:sldMk cId="1116341734" sldId="503"/>
            <ac:grpSpMk id="12" creationId="{508AEB22-A3A1-446B-8458-FD5CCDC2F61C}"/>
          </ac:grpSpMkLst>
        </pc:grpChg>
        <pc:cxnChg chg="add mod">
          <ac:chgData name="Dale Robertson" userId="e6a4f419-899b-459f-9a4c-ce353cff4662" providerId="ADAL" clId="{BDEC1F49-0F88-44D1-B353-8B83AF266013}" dt="2019-11-04T14:56:57.805" v="862" actId="14100"/>
          <ac:cxnSpMkLst>
            <pc:docMk/>
            <pc:sldMk cId="1116341734" sldId="503"/>
            <ac:cxnSpMk id="19" creationId="{1A81B6EC-5A1B-40C5-BB34-7721F550FE8C}"/>
          </ac:cxnSpMkLst>
        </pc:cxnChg>
      </pc:sldChg>
      <pc:sldChg chg="addSp delSp modSp add">
        <pc:chgData name="Dale Robertson" userId="e6a4f419-899b-459f-9a4c-ce353cff4662" providerId="ADAL" clId="{BDEC1F49-0F88-44D1-B353-8B83AF266013}" dt="2019-11-04T15:26:29.564" v="1340" actId="20577"/>
        <pc:sldMkLst>
          <pc:docMk/>
          <pc:sldMk cId="3432918559" sldId="504"/>
        </pc:sldMkLst>
        <pc:spChg chg="mod">
          <ac:chgData name="Dale Robertson" userId="e6a4f419-899b-459f-9a4c-ce353cff4662" providerId="ADAL" clId="{BDEC1F49-0F88-44D1-B353-8B83AF266013}" dt="2019-11-04T15:02:37.072" v="1176" actId="113"/>
          <ac:spMkLst>
            <pc:docMk/>
            <pc:sldMk cId="3432918559" sldId="504"/>
            <ac:spMk id="2" creationId="{E7416FB4-5B79-47ED-868C-A93E5E308407}"/>
          </ac:spMkLst>
        </pc:spChg>
        <pc:spChg chg="mod">
          <ac:chgData name="Dale Robertson" userId="e6a4f419-899b-459f-9a4c-ce353cff4662" providerId="ADAL" clId="{BDEC1F49-0F88-44D1-B353-8B83AF266013}" dt="2019-11-04T14:57:34.847" v="885" actId="20577"/>
          <ac:spMkLst>
            <pc:docMk/>
            <pc:sldMk cId="3432918559" sldId="504"/>
            <ac:spMk id="5" creationId="{2AD812B0-8FF6-4399-B7BB-5E675EF80E14}"/>
          </ac:spMkLst>
        </pc:spChg>
        <pc:spChg chg="mod">
          <ac:chgData name="Dale Robertson" userId="e6a4f419-899b-459f-9a4c-ce353cff4662" providerId="ADAL" clId="{BDEC1F49-0F88-44D1-B353-8B83AF266013}" dt="2019-11-04T15:26:29.564" v="1340" actId="20577"/>
          <ac:spMkLst>
            <pc:docMk/>
            <pc:sldMk cId="3432918559" sldId="504"/>
            <ac:spMk id="9" creationId="{B3451ADE-55D7-4418-B7B8-86E80A995CA1}"/>
          </ac:spMkLst>
        </pc:spChg>
        <pc:spChg chg="add mod">
          <ac:chgData name="Dale Robertson" userId="e6a4f419-899b-459f-9a4c-ce353cff4662" providerId="ADAL" clId="{BDEC1F49-0F88-44D1-B353-8B83AF266013}" dt="2019-11-04T14:59:13.358" v="998" actId="1036"/>
          <ac:spMkLst>
            <pc:docMk/>
            <pc:sldMk cId="3432918559" sldId="504"/>
            <ac:spMk id="20" creationId="{39E7F3D5-8D00-48AD-990C-AAD7D9D0937C}"/>
          </ac:spMkLst>
        </pc:spChg>
        <pc:spChg chg="del">
          <ac:chgData name="Dale Robertson" userId="e6a4f419-899b-459f-9a4c-ce353cff4662" providerId="ADAL" clId="{BDEC1F49-0F88-44D1-B353-8B83AF266013}" dt="2019-11-04T14:58:02.573" v="962" actId="478"/>
          <ac:spMkLst>
            <pc:docMk/>
            <pc:sldMk cId="3432918559" sldId="504"/>
            <ac:spMk id="22" creationId="{D741161D-E9A7-4A6A-8773-4420CEF46195}"/>
          </ac:spMkLst>
        </pc:spChg>
        <pc:spChg chg="mod">
          <ac:chgData name="Dale Robertson" userId="e6a4f419-899b-459f-9a4c-ce353cff4662" providerId="ADAL" clId="{BDEC1F49-0F88-44D1-B353-8B83AF266013}" dt="2019-11-04T14:59:13.358" v="998" actId="1036"/>
          <ac:spMkLst>
            <pc:docMk/>
            <pc:sldMk cId="3432918559" sldId="504"/>
            <ac:spMk id="23" creationId="{E506C0B6-65E4-4C78-8A13-66EEF19FB2B3}"/>
          </ac:spMkLst>
        </pc:spChg>
        <pc:cxnChg chg="mod">
          <ac:chgData name="Dale Robertson" userId="e6a4f419-899b-459f-9a4c-ce353cff4662" providerId="ADAL" clId="{BDEC1F49-0F88-44D1-B353-8B83AF266013}" dt="2019-11-04T14:58:44.742" v="993" actId="14100"/>
          <ac:cxnSpMkLst>
            <pc:docMk/>
            <pc:sldMk cId="3432918559" sldId="504"/>
            <ac:cxnSpMk id="19" creationId="{1A81B6EC-5A1B-40C5-BB34-7721F550FE8C}"/>
          </ac:cxnSpMkLst>
        </pc:cxnChg>
      </pc:sldChg>
      <pc:sldChg chg="delSp modSp add">
        <pc:chgData name="Dale Robertson" userId="e6a4f419-899b-459f-9a4c-ce353cff4662" providerId="ADAL" clId="{BDEC1F49-0F88-44D1-B353-8B83AF266013}" dt="2019-11-04T15:26:12.408" v="1330" actId="20577"/>
        <pc:sldMkLst>
          <pc:docMk/>
          <pc:sldMk cId="72020136" sldId="505"/>
        </pc:sldMkLst>
        <pc:spChg chg="mod">
          <ac:chgData name="Dale Robertson" userId="e6a4f419-899b-459f-9a4c-ce353cff4662" providerId="ADAL" clId="{BDEC1F49-0F88-44D1-B353-8B83AF266013}" dt="2019-11-04T15:00:18.958" v="1096" actId="20577"/>
          <ac:spMkLst>
            <pc:docMk/>
            <pc:sldMk cId="72020136" sldId="505"/>
            <ac:spMk id="2" creationId="{E7416FB4-5B79-47ED-868C-A93E5E308407}"/>
          </ac:spMkLst>
        </pc:spChg>
        <pc:spChg chg="mod">
          <ac:chgData name="Dale Robertson" userId="e6a4f419-899b-459f-9a4c-ce353cff4662" providerId="ADAL" clId="{BDEC1F49-0F88-44D1-B353-8B83AF266013}" dt="2019-11-04T14:59:34.560" v="1008" actId="20577"/>
          <ac:spMkLst>
            <pc:docMk/>
            <pc:sldMk cId="72020136" sldId="505"/>
            <ac:spMk id="5" creationId="{2AD812B0-8FF6-4399-B7BB-5E675EF80E14}"/>
          </ac:spMkLst>
        </pc:spChg>
        <pc:spChg chg="mod">
          <ac:chgData name="Dale Robertson" userId="e6a4f419-899b-459f-9a4c-ce353cff4662" providerId="ADAL" clId="{BDEC1F49-0F88-44D1-B353-8B83AF266013}" dt="2019-11-04T15:26:12.408" v="1330" actId="20577"/>
          <ac:spMkLst>
            <pc:docMk/>
            <pc:sldMk cId="72020136" sldId="505"/>
            <ac:spMk id="9" creationId="{B3451ADE-55D7-4418-B7B8-86E80A995CA1}"/>
          </ac:spMkLst>
        </pc:spChg>
        <pc:spChg chg="del">
          <ac:chgData name="Dale Robertson" userId="e6a4f419-899b-459f-9a4c-ce353cff4662" providerId="ADAL" clId="{BDEC1F49-0F88-44D1-B353-8B83AF266013}" dt="2019-11-04T15:00:11.032" v="1090" actId="478"/>
          <ac:spMkLst>
            <pc:docMk/>
            <pc:sldMk cId="72020136" sldId="505"/>
            <ac:spMk id="20" creationId="{39E7F3D5-8D00-48AD-990C-AAD7D9D0937C}"/>
          </ac:spMkLst>
        </pc:spChg>
        <pc:spChg chg="del">
          <ac:chgData name="Dale Robertson" userId="e6a4f419-899b-459f-9a4c-ce353cff4662" providerId="ADAL" clId="{BDEC1F49-0F88-44D1-B353-8B83AF266013}" dt="2019-11-04T14:59:58.719" v="1088" actId="478"/>
          <ac:spMkLst>
            <pc:docMk/>
            <pc:sldMk cId="72020136" sldId="505"/>
            <ac:spMk id="23" creationId="{E506C0B6-65E4-4C78-8A13-66EEF19FB2B3}"/>
          </ac:spMkLst>
        </pc:spChg>
        <pc:cxnChg chg="del">
          <ac:chgData name="Dale Robertson" userId="e6a4f419-899b-459f-9a4c-ce353cff4662" providerId="ADAL" clId="{BDEC1F49-0F88-44D1-B353-8B83AF266013}" dt="2019-11-04T15:00:00.736" v="1089" actId="478"/>
          <ac:cxnSpMkLst>
            <pc:docMk/>
            <pc:sldMk cId="72020136" sldId="505"/>
            <ac:cxnSpMk id="19" creationId="{1A81B6EC-5A1B-40C5-BB34-7721F550FE8C}"/>
          </ac:cxnSpMkLst>
        </pc:cxnChg>
      </pc:sldChg>
      <pc:sldChg chg="addSp modSp add">
        <pc:chgData name="Dale Robertson" userId="e6a4f419-899b-459f-9a4c-ce353cff4662" providerId="ADAL" clId="{BDEC1F49-0F88-44D1-B353-8B83AF266013}" dt="2019-11-04T15:26:02.921" v="1322" actId="20577"/>
        <pc:sldMkLst>
          <pc:docMk/>
          <pc:sldMk cId="2030581564" sldId="506"/>
        </pc:sldMkLst>
        <pc:spChg chg="mod">
          <ac:chgData name="Dale Robertson" userId="e6a4f419-899b-459f-9a4c-ce353cff4662" providerId="ADAL" clId="{BDEC1F49-0F88-44D1-B353-8B83AF266013}" dt="2019-11-04T15:02:44.726" v="1177" actId="113"/>
          <ac:spMkLst>
            <pc:docMk/>
            <pc:sldMk cId="2030581564" sldId="506"/>
            <ac:spMk id="2" creationId="{E7416FB4-5B79-47ED-868C-A93E5E308407}"/>
          </ac:spMkLst>
        </pc:spChg>
        <pc:spChg chg="mod">
          <ac:chgData name="Dale Robertson" userId="e6a4f419-899b-459f-9a4c-ce353cff4662" providerId="ADAL" clId="{BDEC1F49-0F88-44D1-B353-8B83AF266013}" dt="2019-11-04T15:01:47.116" v="1151" actId="20577"/>
          <ac:spMkLst>
            <pc:docMk/>
            <pc:sldMk cId="2030581564" sldId="506"/>
            <ac:spMk id="5" creationId="{2AD812B0-8FF6-4399-B7BB-5E675EF80E14}"/>
          </ac:spMkLst>
        </pc:spChg>
        <pc:spChg chg="mod">
          <ac:chgData name="Dale Robertson" userId="e6a4f419-899b-459f-9a4c-ce353cff4662" providerId="ADAL" clId="{BDEC1F49-0F88-44D1-B353-8B83AF266013}" dt="2019-11-04T15:26:02.921" v="1322" actId="20577"/>
          <ac:spMkLst>
            <pc:docMk/>
            <pc:sldMk cId="2030581564" sldId="506"/>
            <ac:spMk id="9" creationId="{B3451ADE-55D7-4418-B7B8-86E80A995CA1}"/>
          </ac:spMkLst>
        </pc:spChg>
        <pc:spChg chg="add mod">
          <ac:chgData name="Dale Robertson" userId="e6a4f419-899b-459f-9a4c-ce353cff4662" providerId="ADAL" clId="{BDEC1F49-0F88-44D1-B353-8B83AF266013}" dt="2019-11-04T15:03:19.087" v="1187" actId="1036"/>
          <ac:spMkLst>
            <pc:docMk/>
            <pc:sldMk cId="2030581564" sldId="506"/>
            <ac:spMk id="17" creationId="{C4A3DA00-7A51-46B3-BA2A-D777FC8B8434}"/>
          </ac:spMkLst>
        </pc:spChg>
        <pc:spChg chg="add mod">
          <ac:chgData name="Dale Robertson" userId="e6a4f419-899b-459f-9a4c-ce353cff4662" providerId="ADAL" clId="{BDEC1F49-0F88-44D1-B353-8B83AF266013}" dt="2019-11-04T15:04:01.142" v="1193" actId="1076"/>
          <ac:spMkLst>
            <pc:docMk/>
            <pc:sldMk cId="2030581564" sldId="506"/>
            <ac:spMk id="19" creationId="{D3C231A8-F8E1-409C-92A8-0426D0BA6EF1}"/>
          </ac:spMkLst>
        </pc:spChg>
        <pc:cxnChg chg="add mod">
          <ac:chgData name="Dale Robertson" userId="e6a4f419-899b-459f-9a4c-ce353cff4662" providerId="ADAL" clId="{BDEC1F49-0F88-44D1-B353-8B83AF266013}" dt="2019-11-04T15:04:27.462" v="1201" actId="14100"/>
          <ac:cxnSpMkLst>
            <pc:docMk/>
            <pc:sldMk cId="2030581564" sldId="506"/>
            <ac:cxnSpMk id="18" creationId="{AFA8CB4F-27A2-49E7-B0BD-C6AFD20CA396}"/>
          </ac:cxnSpMkLst>
        </pc:cxnChg>
      </pc:sldChg>
      <pc:sldChg chg="addSp delSp modSp add">
        <pc:chgData name="Dale Robertson" userId="e6a4f419-899b-459f-9a4c-ce353cff4662" providerId="ADAL" clId="{BDEC1F49-0F88-44D1-B353-8B83AF266013}" dt="2019-11-04T15:18:20.749" v="1225" actId="1076"/>
        <pc:sldMkLst>
          <pc:docMk/>
          <pc:sldMk cId="1735293346" sldId="507"/>
        </pc:sldMkLst>
        <pc:spChg chg="del">
          <ac:chgData name="Dale Robertson" userId="e6a4f419-899b-459f-9a4c-ce353cff4662" providerId="ADAL" clId="{BDEC1F49-0F88-44D1-B353-8B83AF266013}" dt="2019-11-04T15:05:36.247" v="1204"/>
          <ac:spMkLst>
            <pc:docMk/>
            <pc:sldMk cId="1735293346" sldId="507"/>
            <ac:spMk id="2" creationId="{0098B960-E2D1-40F8-96CD-26B5A3424D04}"/>
          </ac:spMkLst>
        </pc:spChg>
        <pc:spChg chg="mod">
          <ac:chgData name="Dale Robertson" userId="e6a4f419-899b-459f-9a4c-ce353cff4662" providerId="ADAL" clId="{BDEC1F49-0F88-44D1-B353-8B83AF266013}" dt="2019-11-04T15:05:49.362" v="1205"/>
          <ac:spMkLst>
            <pc:docMk/>
            <pc:sldMk cId="1735293346" sldId="507"/>
            <ac:spMk id="5" creationId="{D4C7E692-65A0-47AA-874C-2A1E5CFD2A4A}"/>
          </ac:spMkLst>
        </pc:spChg>
        <pc:picChg chg="add">
          <ac:chgData name="Dale Robertson" userId="e6a4f419-899b-459f-9a4c-ce353cff4662" providerId="ADAL" clId="{BDEC1F49-0F88-44D1-B353-8B83AF266013}" dt="2019-11-04T15:05:36.247" v="1204"/>
          <ac:picMkLst>
            <pc:docMk/>
            <pc:sldMk cId="1735293346" sldId="507"/>
            <ac:picMk id="6" creationId="{E8541B09-FF3D-46EB-B22D-5FEDF18B2A60}"/>
          </ac:picMkLst>
        </pc:picChg>
        <pc:cxnChg chg="add mod">
          <ac:chgData name="Dale Robertson" userId="e6a4f419-899b-459f-9a4c-ce353cff4662" providerId="ADAL" clId="{BDEC1F49-0F88-44D1-B353-8B83AF266013}" dt="2019-11-04T15:06:54.058" v="1208" actId="1582"/>
          <ac:cxnSpMkLst>
            <pc:docMk/>
            <pc:sldMk cId="1735293346" sldId="507"/>
            <ac:cxnSpMk id="8" creationId="{BDF731EF-D605-4131-B2A5-0CEAC22F0232}"/>
          </ac:cxnSpMkLst>
        </pc:cxnChg>
        <pc:cxnChg chg="add mod">
          <ac:chgData name="Dale Robertson" userId="e6a4f419-899b-459f-9a4c-ce353cff4662" providerId="ADAL" clId="{BDEC1F49-0F88-44D1-B353-8B83AF266013}" dt="2019-11-04T15:18:20.749" v="1225" actId="1076"/>
          <ac:cxnSpMkLst>
            <pc:docMk/>
            <pc:sldMk cId="1735293346" sldId="507"/>
            <ac:cxnSpMk id="9" creationId="{44BB8CD0-57F9-4BB2-A41A-458ABD5734A8}"/>
          </ac:cxnSpMkLst>
        </pc:cxnChg>
      </pc:sldChg>
      <pc:sldChg chg="addSp modSp add">
        <pc:chgData name="Dale Robertson" userId="e6a4f419-899b-459f-9a4c-ce353cff4662" providerId="ADAL" clId="{BDEC1F49-0F88-44D1-B353-8B83AF266013}" dt="2019-11-04T15:25:53.401" v="1314" actId="20577"/>
        <pc:sldMkLst>
          <pc:docMk/>
          <pc:sldMk cId="4223009763" sldId="508"/>
        </pc:sldMkLst>
        <pc:spChg chg="mod">
          <ac:chgData name="Dale Robertson" userId="e6a4f419-899b-459f-9a4c-ce353cff4662" providerId="ADAL" clId="{BDEC1F49-0F88-44D1-B353-8B83AF266013}" dt="2019-11-04T15:20:28.662" v="1268" actId="20577"/>
          <ac:spMkLst>
            <pc:docMk/>
            <pc:sldMk cId="4223009763" sldId="508"/>
            <ac:spMk id="2" creationId="{46521195-3075-455B-84B0-C25F02B313CA}"/>
          </ac:spMkLst>
        </pc:spChg>
        <pc:spChg chg="mod">
          <ac:chgData name="Dale Robertson" userId="e6a4f419-899b-459f-9a4c-ce353cff4662" providerId="ADAL" clId="{BDEC1F49-0F88-44D1-B353-8B83AF266013}" dt="2019-11-04T15:20:20.596" v="1244" actId="20577"/>
          <ac:spMkLst>
            <pc:docMk/>
            <pc:sldMk cId="4223009763" sldId="508"/>
            <ac:spMk id="5" creationId="{4DF5972E-9FDB-4076-923D-C56743D96391}"/>
          </ac:spMkLst>
        </pc:spChg>
        <pc:spChg chg="add mod">
          <ac:chgData name="Dale Robertson" userId="e6a4f419-899b-459f-9a4c-ce353cff4662" providerId="ADAL" clId="{BDEC1F49-0F88-44D1-B353-8B83AF266013}" dt="2019-11-04T15:22:42.359" v="1302" actId="5793"/>
          <ac:spMkLst>
            <pc:docMk/>
            <pc:sldMk cId="4223009763" sldId="508"/>
            <ac:spMk id="6" creationId="{B48CDF13-CF4A-4B0D-B8B7-5B31B37FD81D}"/>
          </ac:spMkLst>
        </pc:spChg>
        <pc:spChg chg="add mod">
          <ac:chgData name="Dale Robertson" userId="e6a4f419-899b-459f-9a4c-ce353cff4662" providerId="ADAL" clId="{BDEC1F49-0F88-44D1-B353-8B83AF266013}" dt="2019-11-04T15:22:54.914" v="1303" actId="14100"/>
          <ac:spMkLst>
            <pc:docMk/>
            <pc:sldMk cId="4223009763" sldId="508"/>
            <ac:spMk id="7" creationId="{B79D8817-421C-4859-B499-BFE895A784B6}"/>
          </ac:spMkLst>
        </pc:spChg>
        <pc:spChg chg="add">
          <ac:chgData name="Dale Robertson" userId="e6a4f419-899b-459f-9a4c-ce353cff4662" providerId="ADAL" clId="{BDEC1F49-0F88-44D1-B353-8B83AF266013}" dt="2019-11-04T15:21:38.527" v="1287"/>
          <ac:spMkLst>
            <pc:docMk/>
            <pc:sldMk cId="4223009763" sldId="508"/>
            <ac:spMk id="8" creationId="{116AD126-1A99-4AFA-9936-B1E9AD549DEB}"/>
          </ac:spMkLst>
        </pc:spChg>
        <pc:spChg chg="add">
          <ac:chgData name="Dale Robertson" userId="e6a4f419-899b-459f-9a4c-ce353cff4662" providerId="ADAL" clId="{BDEC1F49-0F88-44D1-B353-8B83AF266013}" dt="2019-11-04T15:21:38.527" v="1287"/>
          <ac:spMkLst>
            <pc:docMk/>
            <pc:sldMk cId="4223009763" sldId="508"/>
            <ac:spMk id="9" creationId="{50DC9C9D-5C69-4D2E-AAB5-687294B73965}"/>
          </ac:spMkLst>
        </pc:spChg>
        <pc:spChg chg="add mod">
          <ac:chgData name="Dale Robertson" userId="e6a4f419-899b-459f-9a4c-ce353cff4662" providerId="ADAL" clId="{BDEC1F49-0F88-44D1-B353-8B83AF266013}" dt="2019-11-04T15:25:53.401" v="1314" actId="20577"/>
          <ac:spMkLst>
            <pc:docMk/>
            <pc:sldMk cId="4223009763" sldId="508"/>
            <ac:spMk id="10" creationId="{A6CB0A47-66D2-4725-BB4D-4B069864DCC3}"/>
          </ac:spMkLst>
        </pc:spChg>
        <pc:spChg chg="add">
          <ac:chgData name="Dale Robertson" userId="e6a4f419-899b-459f-9a4c-ce353cff4662" providerId="ADAL" clId="{BDEC1F49-0F88-44D1-B353-8B83AF266013}" dt="2019-11-04T15:21:38.527" v="1287"/>
          <ac:spMkLst>
            <pc:docMk/>
            <pc:sldMk cId="4223009763" sldId="508"/>
            <ac:spMk id="11" creationId="{49BA9E68-28D4-467C-BC90-F78A20C50A52}"/>
          </ac:spMkLst>
        </pc:spChg>
        <pc:spChg chg="add">
          <ac:chgData name="Dale Robertson" userId="e6a4f419-899b-459f-9a4c-ce353cff4662" providerId="ADAL" clId="{BDEC1F49-0F88-44D1-B353-8B83AF266013}" dt="2019-11-04T15:21:38.527" v="1287"/>
          <ac:spMkLst>
            <pc:docMk/>
            <pc:sldMk cId="4223009763" sldId="508"/>
            <ac:spMk id="12" creationId="{AE6BE00E-38E8-44B9-B2C9-0482D2D163A8}"/>
          </ac:spMkLst>
        </pc:spChg>
        <pc:spChg chg="add mod">
          <ac:chgData name="Dale Robertson" userId="e6a4f419-899b-459f-9a4c-ce353cff4662" providerId="ADAL" clId="{BDEC1F49-0F88-44D1-B353-8B83AF266013}" dt="2019-11-04T15:22:14.776" v="1298" actId="14100"/>
          <ac:spMkLst>
            <pc:docMk/>
            <pc:sldMk cId="4223009763" sldId="508"/>
            <ac:spMk id="18" creationId="{B789DB78-BEE5-408F-AC65-3B83406B3D10}"/>
          </ac:spMkLst>
        </pc:spChg>
        <pc:grpChg chg="add">
          <ac:chgData name="Dale Robertson" userId="e6a4f419-899b-459f-9a4c-ce353cff4662" providerId="ADAL" clId="{BDEC1F49-0F88-44D1-B353-8B83AF266013}" dt="2019-11-04T15:21:38.527" v="1287"/>
          <ac:grpSpMkLst>
            <pc:docMk/>
            <pc:sldMk cId="4223009763" sldId="508"/>
            <ac:grpSpMk id="13" creationId="{A0959F0F-033E-4689-8930-86A6CB5F7528}"/>
          </ac:grpSpMkLst>
        </pc:grpChg>
      </pc:sldChg>
      <pc:sldChg chg="addSp delSp modSp add">
        <pc:chgData name="Dale Robertson" userId="e6a4f419-899b-459f-9a4c-ce353cff4662" providerId="ADAL" clId="{BDEC1F49-0F88-44D1-B353-8B83AF266013}" dt="2019-11-04T15:35:17.018" v="1815" actId="20577"/>
        <pc:sldMkLst>
          <pc:docMk/>
          <pc:sldMk cId="796053614" sldId="509"/>
        </pc:sldMkLst>
        <pc:spChg chg="mod">
          <ac:chgData name="Dale Robertson" userId="e6a4f419-899b-459f-9a4c-ce353cff4662" providerId="ADAL" clId="{BDEC1F49-0F88-44D1-B353-8B83AF266013}" dt="2019-11-04T15:35:06.646" v="1812" actId="20577"/>
          <ac:spMkLst>
            <pc:docMk/>
            <pc:sldMk cId="796053614" sldId="509"/>
            <ac:spMk id="2" creationId="{166FA64A-E70C-4B98-9262-61F79876D8FC}"/>
          </ac:spMkLst>
        </pc:spChg>
        <pc:spChg chg="mod">
          <ac:chgData name="Dale Robertson" userId="e6a4f419-899b-459f-9a4c-ce353cff4662" providerId="ADAL" clId="{BDEC1F49-0F88-44D1-B353-8B83AF266013}" dt="2019-11-04T15:28:05.113" v="1406" actId="20577"/>
          <ac:spMkLst>
            <pc:docMk/>
            <pc:sldMk cId="796053614" sldId="509"/>
            <ac:spMk id="5" creationId="{760F16C2-7891-44B0-A62B-6A6D1F907F11}"/>
          </ac:spMkLst>
        </pc:spChg>
        <pc:spChg chg="add del mod">
          <ac:chgData name="Dale Robertson" userId="e6a4f419-899b-459f-9a4c-ce353cff4662" providerId="ADAL" clId="{BDEC1F49-0F88-44D1-B353-8B83AF266013}" dt="2019-11-04T15:29:54.007" v="1483" actId="478"/>
          <ac:spMkLst>
            <pc:docMk/>
            <pc:sldMk cId="796053614" sldId="509"/>
            <ac:spMk id="6" creationId="{EA485D88-645E-40B2-B802-9ADDE20AAAE0}"/>
          </ac:spMkLst>
        </pc:spChg>
        <pc:spChg chg="add mod">
          <ac:chgData name="Dale Robertson" userId="e6a4f419-899b-459f-9a4c-ce353cff4662" providerId="ADAL" clId="{BDEC1F49-0F88-44D1-B353-8B83AF266013}" dt="2019-11-04T15:34:05.946" v="1802" actId="1035"/>
          <ac:spMkLst>
            <pc:docMk/>
            <pc:sldMk cId="796053614" sldId="509"/>
            <ac:spMk id="7" creationId="{201BD538-E9D6-47BF-AAC5-8750750EB6E2}"/>
          </ac:spMkLst>
        </pc:spChg>
        <pc:spChg chg="add mod">
          <ac:chgData name="Dale Robertson" userId="e6a4f419-899b-459f-9a4c-ce353cff4662" providerId="ADAL" clId="{BDEC1F49-0F88-44D1-B353-8B83AF266013}" dt="2019-11-04T15:35:17.018" v="1815" actId="20577"/>
          <ac:spMkLst>
            <pc:docMk/>
            <pc:sldMk cId="796053614" sldId="509"/>
            <ac:spMk id="8" creationId="{C81BA8F7-D1A2-48DF-B5F9-F8D7FAD608EA}"/>
          </ac:spMkLst>
        </pc:spChg>
        <pc:spChg chg="add mod">
          <ac:chgData name="Dale Robertson" userId="e6a4f419-899b-459f-9a4c-ce353cff4662" providerId="ADAL" clId="{BDEC1F49-0F88-44D1-B353-8B83AF266013}" dt="2019-11-04T15:34:30.976" v="1807" actId="14100"/>
          <ac:spMkLst>
            <pc:docMk/>
            <pc:sldMk cId="796053614" sldId="509"/>
            <ac:spMk id="9" creationId="{66DF2721-57B3-4A2D-AD8E-5C5AC3B51F9F}"/>
          </ac:spMkLst>
        </pc:spChg>
        <pc:spChg chg="add mod">
          <ac:chgData name="Dale Robertson" userId="e6a4f419-899b-459f-9a4c-ce353cff4662" providerId="ADAL" clId="{BDEC1F49-0F88-44D1-B353-8B83AF266013}" dt="2019-11-04T15:34:40.606" v="1808" actId="14100"/>
          <ac:spMkLst>
            <pc:docMk/>
            <pc:sldMk cId="796053614" sldId="509"/>
            <ac:spMk id="10" creationId="{6B455D4D-54BF-4AC4-A5ED-6AFD09C45B32}"/>
          </ac:spMkLst>
        </pc:spChg>
        <pc:spChg chg="add mod">
          <ac:chgData name="Dale Robertson" userId="e6a4f419-899b-459f-9a4c-ce353cff4662" providerId="ADAL" clId="{BDEC1F49-0F88-44D1-B353-8B83AF266013}" dt="2019-11-04T15:34:11.150" v="1803" actId="14100"/>
          <ac:spMkLst>
            <pc:docMk/>
            <pc:sldMk cId="796053614" sldId="509"/>
            <ac:spMk id="11" creationId="{B08BB332-30BD-409B-B8B6-68E8E10A195C}"/>
          </ac:spMkLst>
        </pc:spChg>
      </pc:sldChg>
      <pc:sldChg chg="addSp modSp add">
        <pc:chgData name="Dale Robertson" userId="e6a4f419-899b-459f-9a4c-ce353cff4662" providerId="ADAL" clId="{BDEC1F49-0F88-44D1-B353-8B83AF266013}" dt="2019-11-04T15:41:52.340" v="2054" actId="14100"/>
        <pc:sldMkLst>
          <pc:docMk/>
          <pc:sldMk cId="1675028883" sldId="510"/>
        </pc:sldMkLst>
        <pc:spChg chg="mod">
          <ac:chgData name="Dale Robertson" userId="e6a4f419-899b-459f-9a4c-ce353cff4662" providerId="ADAL" clId="{BDEC1F49-0F88-44D1-B353-8B83AF266013}" dt="2019-11-04T15:37:26.628" v="1953" actId="1036"/>
          <ac:spMkLst>
            <pc:docMk/>
            <pc:sldMk cId="1675028883" sldId="510"/>
            <ac:spMk id="2" creationId="{8B3820E1-794B-42BE-92DB-D6087698ED36}"/>
          </ac:spMkLst>
        </pc:spChg>
        <pc:spChg chg="mod">
          <ac:chgData name="Dale Robertson" userId="e6a4f419-899b-459f-9a4c-ce353cff4662" providerId="ADAL" clId="{BDEC1F49-0F88-44D1-B353-8B83AF266013}" dt="2019-11-04T15:35:51.333" v="1860" actId="20577"/>
          <ac:spMkLst>
            <pc:docMk/>
            <pc:sldMk cId="1675028883" sldId="510"/>
            <ac:spMk id="5" creationId="{19615B29-1033-4695-B06E-28621F2D7DCA}"/>
          </ac:spMkLst>
        </pc:spChg>
        <pc:spChg chg="add mod">
          <ac:chgData name="Dale Robertson" userId="e6a4f419-899b-459f-9a4c-ce353cff4662" providerId="ADAL" clId="{BDEC1F49-0F88-44D1-B353-8B83AF266013}" dt="2019-11-04T15:41:49.031" v="2053" actId="14100"/>
          <ac:spMkLst>
            <pc:docMk/>
            <pc:sldMk cId="1675028883" sldId="510"/>
            <ac:spMk id="6" creationId="{2CD6BAEC-5949-42B3-A66F-CF282ECC3984}"/>
          </ac:spMkLst>
        </pc:spChg>
        <pc:spChg chg="add mod">
          <ac:chgData name="Dale Robertson" userId="e6a4f419-899b-459f-9a4c-ce353cff4662" providerId="ADAL" clId="{BDEC1F49-0F88-44D1-B353-8B83AF266013}" dt="2019-11-04T15:37:55.358" v="1963" actId="14100"/>
          <ac:spMkLst>
            <pc:docMk/>
            <pc:sldMk cId="1675028883" sldId="510"/>
            <ac:spMk id="7" creationId="{0EA07370-5FAC-4E23-A0FF-49DAD4ACF987}"/>
          </ac:spMkLst>
        </pc:spChg>
        <pc:spChg chg="add mod">
          <ac:chgData name="Dale Robertson" userId="e6a4f419-899b-459f-9a4c-ce353cff4662" providerId="ADAL" clId="{BDEC1F49-0F88-44D1-B353-8B83AF266013}" dt="2019-11-04T15:41:52.340" v="2054" actId="14100"/>
          <ac:spMkLst>
            <pc:docMk/>
            <pc:sldMk cId="1675028883" sldId="510"/>
            <ac:spMk id="8" creationId="{4803C220-DAAB-42B6-88B1-FB3112F98F1F}"/>
          </ac:spMkLst>
        </pc:spChg>
      </pc:sldChg>
      <pc:sldChg chg="addSp delSp modSp add">
        <pc:chgData name="Dale Robertson" userId="e6a4f419-899b-459f-9a4c-ce353cff4662" providerId="ADAL" clId="{BDEC1F49-0F88-44D1-B353-8B83AF266013}" dt="2019-11-04T16:00:44.388" v="2576" actId="14100"/>
        <pc:sldMkLst>
          <pc:docMk/>
          <pc:sldMk cId="1292911011" sldId="511"/>
        </pc:sldMkLst>
        <pc:spChg chg="mod">
          <ac:chgData name="Dale Robertson" userId="e6a4f419-899b-459f-9a4c-ce353cff4662" providerId="ADAL" clId="{BDEC1F49-0F88-44D1-B353-8B83AF266013}" dt="2019-11-04T16:00:22.980" v="2541" actId="1036"/>
          <ac:spMkLst>
            <pc:docMk/>
            <pc:sldMk cId="1292911011" sldId="511"/>
            <ac:spMk id="2" creationId="{7AAAD8D3-7A63-40EE-8F77-ACB62E30E6C9}"/>
          </ac:spMkLst>
        </pc:spChg>
        <pc:spChg chg="mod">
          <ac:chgData name="Dale Robertson" userId="e6a4f419-899b-459f-9a4c-ce353cff4662" providerId="ADAL" clId="{BDEC1F49-0F88-44D1-B353-8B83AF266013}" dt="2019-11-04T15:51:00.376" v="2084" actId="20577"/>
          <ac:spMkLst>
            <pc:docMk/>
            <pc:sldMk cId="1292911011" sldId="511"/>
            <ac:spMk id="5" creationId="{76B4E0A0-2EE4-4B2E-A08B-CA1F2512633B}"/>
          </ac:spMkLst>
        </pc:spChg>
        <pc:spChg chg="add mod">
          <ac:chgData name="Dale Robertson" userId="e6a4f419-899b-459f-9a4c-ce353cff4662" providerId="ADAL" clId="{BDEC1F49-0F88-44D1-B353-8B83AF266013}" dt="2019-11-04T16:00:20.777" v="2537" actId="1036"/>
          <ac:spMkLst>
            <pc:docMk/>
            <pc:sldMk cId="1292911011" sldId="511"/>
            <ac:spMk id="6" creationId="{B7BA3230-793A-45B9-A80E-F102BB82B128}"/>
          </ac:spMkLst>
        </pc:spChg>
        <pc:spChg chg="add del mod">
          <ac:chgData name="Dale Robertson" userId="e6a4f419-899b-459f-9a4c-ce353cff4662" providerId="ADAL" clId="{BDEC1F49-0F88-44D1-B353-8B83AF266013}" dt="2019-11-04T15:59:12.576" v="2377" actId="478"/>
          <ac:spMkLst>
            <pc:docMk/>
            <pc:sldMk cId="1292911011" sldId="511"/>
            <ac:spMk id="7" creationId="{2B003D5E-4FFA-4BD0-8A44-6C4712A7AD6B}"/>
          </ac:spMkLst>
        </pc:spChg>
        <pc:spChg chg="add mod">
          <ac:chgData name="Dale Robertson" userId="e6a4f419-899b-459f-9a4c-ce353cff4662" providerId="ADAL" clId="{BDEC1F49-0F88-44D1-B353-8B83AF266013}" dt="2019-11-04T16:00:36.333" v="2543" actId="14100"/>
          <ac:spMkLst>
            <pc:docMk/>
            <pc:sldMk cId="1292911011" sldId="511"/>
            <ac:spMk id="8" creationId="{317272E0-2ECC-46C6-8751-000BE9ABE8F4}"/>
          </ac:spMkLst>
        </pc:spChg>
        <pc:spChg chg="add mod">
          <ac:chgData name="Dale Robertson" userId="e6a4f419-899b-459f-9a4c-ce353cff4662" providerId="ADAL" clId="{BDEC1F49-0F88-44D1-B353-8B83AF266013}" dt="2019-11-04T16:00:44.388" v="2576" actId="14100"/>
          <ac:spMkLst>
            <pc:docMk/>
            <pc:sldMk cId="1292911011" sldId="511"/>
            <ac:spMk id="9" creationId="{F2212314-5BA4-4669-A8BD-E7AC89A05128}"/>
          </ac:spMkLst>
        </pc:spChg>
      </pc:sldChg>
      <pc:sldChg chg="addSp delSp modSp add">
        <pc:chgData name="Dale Robertson" userId="e6a4f419-899b-459f-9a4c-ce353cff4662" providerId="ADAL" clId="{BDEC1F49-0F88-44D1-B353-8B83AF266013}" dt="2019-11-04T16:02:13.153" v="2665" actId="14100"/>
        <pc:sldMkLst>
          <pc:docMk/>
          <pc:sldMk cId="2326010755" sldId="512"/>
        </pc:sldMkLst>
        <pc:spChg chg="del">
          <ac:chgData name="Dale Robertson" userId="e6a4f419-899b-459f-9a4c-ce353cff4662" providerId="ADAL" clId="{BDEC1F49-0F88-44D1-B353-8B83AF266013}" dt="2019-11-04T15:59:19.663" v="2379" actId="478"/>
          <ac:spMkLst>
            <pc:docMk/>
            <pc:sldMk cId="2326010755" sldId="512"/>
            <ac:spMk id="2" creationId="{7AAAD8D3-7A63-40EE-8F77-ACB62E30E6C9}"/>
          </ac:spMkLst>
        </pc:spChg>
        <pc:spChg chg="del">
          <ac:chgData name="Dale Robertson" userId="e6a4f419-899b-459f-9a4c-ce353cff4662" providerId="ADAL" clId="{BDEC1F49-0F88-44D1-B353-8B83AF266013}" dt="2019-11-04T15:59:16.848" v="2378" actId="478"/>
          <ac:spMkLst>
            <pc:docMk/>
            <pc:sldMk cId="2326010755" sldId="512"/>
            <ac:spMk id="6" creationId="{B7BA3230-793A-45B9-A80E-F102BB82B128}"/>
          </ac:spMkLst>
        </pc:spChg>
        <pc:spChg chg="del">
          <ac:chgData name="Dale Robertson" userId="e6a4f419-899b-459f-9a4c-ce353cff4662" providerId="ADAL" clId="{BDEC1F49-0F88-44D1-B353-8B83AF266013}" dt="2019-11-04T16:00:12.577" v="2528" actId="478"/>
          <ac:spMkLst>
            <pc:docMk/>
            <pc:sldMk cId="2326010755" sldId="512"/>
            <ac:spMk id="7" creationId="{2B003D5E-4FFA-4BD0-8A44-6C4712A7AD6B}"/>
          </ac:spMkLst>
        </pc:spChg>
        <pc:spChg chg="add mod">
          <ac:chgData name="Dale Robertson" userId="e6a4f419-899b-459f-9a4c-ce353cff4662" providerId="ADAL" clId="{BDEC1F49-0F88-44D1-B353-8B83AF266013}" dt="2019-11-04T16:00:02.076" v="2527" actId="20577"/>
          <ac:spMkLst>
            <pc:docMk/>
            <pc:sldMk cId="2326010755" sldId="512"/>
            <ac:spMk id="9" creationId="{8744EAC7-28A0-4F60-8C60-ED132AE3E4A7}"/>
          </ac:spMkLst>
        </pc:spChg>
        <pc:spChg chg="add mod">
          <ac:chgData name="Dale Robertson" userId="e6a4f419-899b-459f-9a4c-ce353cff4662" providerId="ADAL" clId="{BDEC1F49-0F88-44D1-B353-8B83AF266013}" dt="2019-11-04T16:01:29.384" v="2623"/>
          <ac:spMkLst>
            <pc:docMk/>
            <pc:sldMk cId="2326010755" sldId="512"/>
            <ac:spMk id="10" creationId="{E17C69F2-E526-4853-B384-77F1E45C7EF5}"/>
          </ac:spMkLst>
        </pc:spChg>
        <pc:spChg chg="add mod">
          <ac:chgData name="Dale Robertson" userId="e6a4f419-899b-459f-9a4c-ce353cff4662" providerId="ADAL" clId="{BDEC1F49-0F88-44D1-B353-8B83AF266013}" dt="2019-11-04T16:01:47.865" v="2628" actId="1035"/>
          <ac:spMkLst>
            <pc:docMk/>
            <pc:sldMk cId="2326010755" sldId="512"/>
            <ac:spMk id="11" creationId="{F5FF5487-F572-45EB-A663-663CA6B330A2}"/>
          </ac:spMkLst>
        </pc:spChg>
        <pc:spChg chg="add mod">
          <ac:chgData name="Dale Robertson" userId="e6a4f419-899b-459f-9a4c-ce353cff4662" providerId="ADAL" clId="{BDEC1F49-0F88-44D1-B353-8B83AF266013}" dt="2019-11-04T16:02:13.153" v="2665" actId="14100"/>
          <ac:spMkLst>
            <pc:docMk/>
            <pc:sldMk cId="2326010755" sldId="512"/>
            <ac:spMk id="12" creationId="{435EF7AE-1E91-43FD-8873-0BDFFC814210}"/>
          </ac:spMkLst>
        </pc:spChg>
      </pc:sldChg>
    </pc:docChg>
  </pc:docChgLst>
  <pc:docChgLst>
    <pc:chgData name="Dale Robertson" userId="e6a4f419-899b-459f-9a4c-ce353cff4662" providerId="ADAL" clId="{11CF3DD4-574C-483A-BC68-FA5C9E8F19A1}"/>
    <pc:docChg chg="undo custSel modSld">
      <pc:chgData name="Dale Robertson" userId="e6a4f419-899b-459f-9a4c-ce353cff4662" providerId="ADAL" clId="{11CF3DD4-574C-483A-BC68-FA5C9E8F19A1}" dt="2019-11-11T16:58:09.761" v="66" actId="20577"/>
      <pc:docMkLst>
        <pc:docMk/>
      </pc:docMkLst>
      <pc:sldChg chg="modNotes">
        <pc:chgData name="Dale Robertson" userId="e6a4f419-899b-459f-9a4c-ce353cff4662" providerId="ADAL" clId="{11CF3DD4-574C-483A-BC68-FA5C9E8F19A1}" dt="2019-11-11T16:58:09.761" v="66" actId="20577"/>
        <pc:sldMkLst>
          <pc:docMk/>
          <pc:sldMk cId="3228353093" sldId="299"/>
        </pc:sldMkLst>
      </pc:sldChg>
      <pc:sldChg chg="modSp">
        <pc:chgData name="Dale Robertson" userId="e6a4f419-899b-459f-9a4c-ce353cff4662" providerId="ADAL" clId="{11CF3DD4-574C-483A-BC68-FA5C9E8F19A1}" dt="2019-11-04T16:16:53.382" v="47" actId="20577"/>
        <pc:sldMkLst>
          <pc:docMk/>
          <pc:sldMk cId="1073861206" sldId="490"/>
        </pc:sldMkLst>
        <pc:spChg chg="mod">
          <ac:chgData name="Dale Robertson" userId="e6a4f419-899b-459f-9a4c-ce353cff4662" providerId="ADAL" clId="{11CF3DD4-574C-483A-BC68-FA5C9E8F19A1}" dt="2019-11-04T16:16:53.382" v="47" actId="20577"/>
          <ac:spMkLst>
            <pc:docMk/>
            <pc:sldMk cId="1073861206" sldId="490"/>
            <ac:spMk id="2" creationId="{8EE0FCF2-6C73-E54A-B06D-BBE1E7E08B9A}"/>
          </ac:spMkLst>
        </pc:spChg>
      </pc:sldChg>
      <pc:sldChg chg="modSp modAnim">
        <pc:chgData name="Dale Robertson" userId="e6a4f419-899b-459f-9a4c-ce353cff4662" providerId="ADAL" clId="{11CF3DD4-574C-483A-BC68-FA5C9E8F19A1}" dt="2019-11-04T16:15:37.203" v="41"/>
        <pc:sldMkLst>
          <pc:docMk/>
          <pc:sldMk cId="1735293346" sldId="507"/>
        </pc:sldMkLst>
        <pc:picChg chg="mod">
          <ac:chgData name="Dale Robertson" userId="e6a4f419-899b-459f-9a4c-ce353cff4662" providerId="ADAL" clId="{11CF3DD4-574C-483A-BC68-FA5C9E8F19A1}" dt="2019-11-04T16:11:47.784" v="12" actId="1076"/>
          <ac:picMkLst>
            <pc:docMk/>
            <pc:sldMk cId="1735293346" sldId="507"/>
            <ac:picMk id="6" creationId="{E8541B09-FF3D-46EB-B22D-5FEDF18B2A60}"/>
          </ac:picMkLst>
        </pc:picChg>
        <pc:cxnChg chg="mod">
          <ac:chgData name="Dale Robertson" userId="e6a4f419-899b-459f-9a4c-ce353cff4662" providerId="ADAL" clId="{11CF3DD4-574C-483A-BC68-FA5C9E8F19A1}" dt="2019-11-04T16:13:47.890" v="22" actId="1076"/>
          <ac:cxnSpMkLst>
            <pc:docMk/>
            <pc:sldMk cId="1735293346" sldId="507"/>
            <ac:cxnSpMk id="8" creationId="{BDF731EF-D605-4131-B2A5-0CEAC22F0232}"/>
          </ac:cxnSpMkLst>
        </pc:cxnChg>
        <pc:cxnChg chg="mod">
          <ac:chgData name="Dale Robertson" userId="e6a4f419-899b-459f-9a4c-ce353cff4662" providerId="ADAL" clId="{11CF3DD4-574C-483A-BC68-FA5C9E8F19A1}" dt="2019-11-04T16:15:30.780" v="40" actId="1035"/>
          <ac:cxnSpMkLst>
            <pc:docMk/>
            <pc:sldMk cId="1735293346" sldId="507"/>
            <ac:cxnSpMk id="9" creationId="{44BB8CD0-57F9-4BB2-A41A-458ABD5734A8}"/>
          </ac:cxnSpMkLst>
        </pc:cxnChg>
      </pc:sldChg>
      <pc:sldChg chg="modSp">
        <pc:chgData name="Dale Robertson" userId="e6a4f419-899b-459f-9a4c-ce353cff4662" providerId="ADAL" clId="{11CF3DD4-574C-483A-BC68-FA5C9E8F19A1}" dt="2019-11-04T20:00:43.321" v="65" actId="20577"/>
        <pc:sldMkLst>
          <pc:docMk/>
          <pc:sldMk cId="2326010755" sldId="512"/>
        </pc:sldMkLst>
        <pc:spChg chg="mod">
          <ac:chgData name="Dale Robertson" userId="e6a4f419-899b-459f-9a4c-ce353cff4662" providerId="ADAL" clId="{11CF3DD4-574C-483A-BC68-FA5C9E8F19A1}" dt="2019-11-04T16:20:53.341" v="54" actId="20577"/>
          <ac:spMkLst>
            <pc:docMk/>
            <pc:sldMk cId="2326010755" sldId="512"/>
            <ac:spMk id="5" creationId="{76B4E0A0-2EE4-4B2E-A08B-CA1F2512633B}"/>
          </ac:spMkLst>
        </pc:spChg>
        <pc:spChg chg="mod">
          <ac:chgData name="Dale Robertson" userId="e6a4f419-899b-459f-9a4c-ce353cff4662" providerId="ADAL" clId="{11CF3DD4-574C-483A-BC68-FA5C9E8F19A1}" dt="2019-11-04T20:00:43.321" v="65" actId="20577"/>
          <ac:spMkLst>
            <pc:docMk/>
            <pc:sldMk cId="2326010755" sldId="512"/>
            <ac:spMk id="10" creationId="{E17C69F2-E526-4853-B384-77F1E45C7E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858CEE-81EB-44FD-96A5-EC8E9A3EEC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6C995-3150-46D5-8652-A3F1B7DFB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E5DF400-AF8F-46F3-A516-4D72EE0ED80B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C63A5-05B4-48B1-8024-437B84EDEF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14F89-CD0B-4549-AE0A-5F2F1D3DA9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F03B65D-61F5-4600-A226-9142CB319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963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5016906-B6A1-4E52-BE69-9D249F819B11}" type="datetimeFigureOut">
              <a:rPr lang="it-IT" smtClean="0"/>
              <a:t>11/11/2019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A148A20-7C99-4A4D-BF06-6E8ADEA4D03E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96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04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46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295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26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7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589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48A20-7C99-4A4D-BF06-6E8ADEA4D03E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034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4E82C1C-60FB-2F41-A35A-E9EB596745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5500" y="4877732"/>
            <a:ext cx="636044" cy="5789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C95AC5E-022A-794A-B33A-6292101788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3857" y="5260744"/>
            <a:ext cx="667687" cy="633228"/>
          </a:xfrm>
          <a:prstGeom prst="rect">
            <a:avLst/>
          </a:prstGeom>
        </p:spPr>
      </p:pic>
      <p:sp>
        <p:nvSpPr>
          <p:cNvPr id="12" name="Rettangolo 11"/>
          <p:cNvSpPr/>
          <p:nvPr userDrawn="1"/>
        </p:nvSpPr>
        <p:spPr>
          <a:xfrm>
            <a:off x="1007436" y="6381328"/>
            <a:ext cx="11041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noProof="0" dirty="0"/>
              <a:t>EOSC-hub receives funding from the European Union’s Horizon 2020 research and innovation programme under grant agreement No. 777536.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3DC374C-3088-4AC9-9030-20959266C273}"/>
              </a:ext>
            </a:extLst>
          </p:cNvPr>
          <p:cNvSpPr txBox="1"/>
          <p:nvPr userDrawn="1"/>
        </p:nvSpPr>
        <p:spPr>
          <a:xfrm>
            <a:off x="1976601" y="4989075"/>
            <a:ext cx="155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solidFill>
                  <a:srgbClr val="1C3046"/>
                </a:solidFill>
                <a:ea typeface="Source Sans Pro" charset="0"/>
                <a:cs typeface="Source Sans Pro" charset="0"/>
              </a:rPr>
              <a:t>eosc-hub.eu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4785B6D-81EF-4C62-AB07-6BE079FA42A0}"/>
              </a:ext>
            </a:extLst>
          </p:cNvPr>
          <p:cNvSpPr txBox="1"/>
          <p:nvPr userDrawn="1"/>
        </p:nvSpPr>
        <p:spPr>
          <a:xfrm>
            <a:off x="1937698" y="5375344"/>
            <a:ext cx="162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solidFill>
                  <a:srgbClr val="1C3046"/>
                </a:solidFill>
                <a:ea typeface="Source Sans Pro" charset="0"/>
                <a:cs typeface="Source Sans Pro" charset="0"/>
              </a:rPr>
              <a:t>@</a:t>
            </a:r>
            <a:r>
              <a:rPr lang="en-GB" sz="2000" dirty="0" err="1">
                <a:solidFill>
                  <a:srgbClr val="1C3046"/>
                </a:solidFill>
                <a:ea typeface="Source Sans Pro" charset="0"/>
                <a:cs typeface="Source Sans Pro" charset="0"/>
              </a:rPr>
              <a:t>EOSC_eu</a:t>
            </a:r>
            <a:endParaRPr lang="en-GB" sz="2000" dirty="0">
              <a:solidFill>
                <a:srgbClr val="1C3046"/>
              </a:solidFill>
              <a:ea typeface="Source Sans Pro" charset="0"/>
              <a:cs typeface="Source Sans Pro" charset="0"/>
            </a:endParaRPr>
          </a:p>
        </p:txBody>
      </p:sp>
      <p:cxnSp>
        <p:nvCxnSpPr>
          <p:cNvPr id="17" name="Connettore 1 13">
            <a:extLst>
              <a:ext uri="{FF2B5EF4-FFF2-40B4-BE49-F238E27FC236}">
                <a16:creationId xmlns:a16="http://schemas.microsoft.com/office/drawing/2014/main" id="{F69445E9-7340-45CD-BA5C-39E3176D3686}"/>
              </a:ext>
            </a:extLst>
          </p:cNvPr>
          <p:cNvCxnSpPr>
            <a:cxnSpLocks/>
          </p:cNvCxnSpPr>
          <p:nvPr userDrawn="1"/>
        </p:nvCxnSpPr>
        <p:spPr>
          <a:xfrm>
            <a:off x="1559496" y="4725144"/>
            <a:ext cx="1872208" cy="0"/>
          </a:xfrm>
          <a:prstGeom prst="line">
            <a:avLst/>
          </a:prstGeom>
          <a:ln>
            <a:solidFill>
              <a:srgbClr val="1C304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A50D8F3A-6062-4F89-B9DC-F39963F90F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2301" y="1520793"/>
            <a:ext cx="4916162" cy="122412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948B22F-CB4B-4782-A3F9-C6957124353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6371133"/>
            <a:ext cx="422176" cy="2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E3F0AEEC-E8E7-4D6D-82B6-D294E5B82108}"/>
              </a:ext>
            </a:extLst>
          </p:cNvPr>
          <p:cNvSpPr/>
          <p:nvPr userDrawn="1"/>
        </p:nvSpPr>
        <p:spPr>
          <a:xfrm>
            <a:off x="11414248" y="6376243"/>
            <a:ext cx="442392" cy="293117"/>
          </a:xfrm>
          <a:prstGeom prst="rect">
            <a:avLst/>
          </a:prstGeom>
          <a:solidFill>
            <a:srgbClr val="1D2F4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360" y="1268763"/>
            <a:ext cx="11521280" cy="48550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>
              <a:buSzPct val="90000"/>
              <a:buFont typeface="Calibri" panose="020F0502020204030204" pitchFamily="34" charset="0"/>
              <a:buChar char="-"/>
              <a:defRPr sz="26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GB" noProof="0" dirty="0"/>
              <a:t>Click here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endParaRPr lang="en-GB" noProof="0" dirty="0"/>
          </a:p>
          <a:p>
            <a:pPr lvl="4"/>
            <a:endParaRPr lang="en-GB" noProof="0" dirty="0"/>
          </a:p>
          <a:p>
            <a:pPr lvl="4"/>
            <a:endParaRPr lang="en-GB" noProof="0" dirty="0"/>
          </a:p>
          <a:p>
            <a:pPr lvl="4"/>
            <a:endParaRPr lang="en-GB" noProof="0" dirty="0"/>
          </a:p>
          <a:p>
            <a:pPr lvl="4"/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D6204B7-1D0D-1E43-967C-261D932E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81328"/>
            <a:ext cx="2844800" cy="288032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1E01ECC-58A4-0745-A3E0-F9FCCE41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328"/>
            <a:ext cx="3860800" cy="288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05EEB7C1-79E8-894A-A6D8-E6E8AF7BA26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5360" y="6376246"/>
            <a:ext cx="11521280" cy="5085"/>
          </a:xfrm>
          <a:prstGeom prst="line">
            <a:avLst/>
          </a:prstGeom>
          <a:ln w="12700">
            <a:solidFill>
              <a:srgbClr val="1D2F4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526890D-A7E7-0848-AAB2-0716D2C4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81328"/>
            <a:ext cx="3119040" cy="288032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ttangolo 14"/>
          <p:cNvSpPr>
            <a:spLocks/>
          </p:cNvSpPr>
          <p:nvPr userDrawn="1"/>
        </p:nvSpPr>
        <p:spPr>
          <a:xfrm>
            <a:off x="4152612" y="0"/>
            <a:ext cx="1511361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9" name="Rettangolo 18"/>
          <p:cNvSpPr>
            <a:spLocks/>
          </p:cNvSpPr>
          <p:nvPr userDrawn="1"/>
        </p:nvSpPr>
        <p:spPr>
          <a:xfrm>
            <a:off x="7920205" y="0"/>
            <a:ext cx="4223295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0" name="Rettangolo 19"/>
          <p:cNvSpPr>
            <a:spLocks/>
          </p:cNvSpPr>
          <p:nvPr userDrawn="1"/>
        </p:nvSpPr>
        <p:spPr>
          <a:xfrm>
            <a:off x="11202275" y="0"/>
            <a:ext cx="996844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5" name="Rettangolo 24"/>
          <p:cNvSpPr>
            <a:spLocks/>
          </p:cNvSpPr>
          <p:nvPr userDrawn="1"/>
        </p:nvSpPr>
        <p:spPr>
          <a:xfrm>
            <a:off x="2543607" y="0"/>
            <a:ext cx="1354740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>
            <a:spLocks/>
          </p:cNvSpPr>
          <p:nvPr userDrawn="1"/>
        </p:nvSpPr>
        <p:spPr>
          <a:xfrm>
            <a:off x="9552385" y="0"/>
            <a:ext cx="1738195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>
            <a:spLocks/>
          </p:cNvSpPr>
          <p:nvPr userDrawn="1"/>
        </p:nvSpPr>
        <p:spPr>
          <a:xfrm>
            <a:off x="6960098" y="0"/>
            <a:ext cx="1523817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8" name="Rettangolo 27"/>
          <p:cNvSpPr>
            <a:spLocks/>
          </p:cNvSpPr>
          <p:nvPr userDrawn="1"/>
        </p:nvSpPr>
        <p:spPr>
          <a:xfrm>
            <a:off x="1701959" y="-2"/>
            <a:ext cx="841647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9" name="Rettangolo 28"/>
          <p:cNvSpPr>
            <a:spLocks/>
          </p:cNvSpPr>
          <p:nvPr userDrawn="1"/>
        </p:nvSpPr>
        <p:spPr>
          <a:xfrm>
            <a:off x="857970" y="0"/>
            <a:ext cx="854092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3454402" y="0"/>
            <a:ext cx="854092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1" name="Rettangolo 30"/>
          <p:cNvSpPr>
            <a:spLocks/>
          </p:cNvSpPr>
          <p:nvPr userDrawn="1"/>
        </p:nvSpPr>
        <p:spPr>
          <a:xfrm>
            <a:off x="5663973" y="0"/>
            <a:ext cx="1403313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2" name="Rettangolo 31"/>
          <p:cNvSpPr>
            <a:spLocks/>
          </p:cNvSpPr>
          <p:nvPr userDrawn="1"/>
        </p:nvSpPr>
        <p:spPr>
          <a:xfrm>
            <a:off x="9810659" y="0"/>
            <a:ext cx="221780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3" name="Rettangolo 32"/>
          <p:cNvSpPr>
            <a:spLocks/>
          </p:cNvSpPr>
          <p:nvPr userDrawn="1"/>
        </p:nvSpPr>
        <p:spPr>
          <a:xfrm>
            <a:off x="-181" y="-2"/>
            <a:ext cx="858151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2C34C010-9376-654D-A867-B52581D105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20788"/>
            <a:ext cx="2808312" cy="754672"/>
          </a:xfrm>
          <a:prstGeom prst="rect">
            <a:avLst/>
          </a:prstGeom>
        </p:spPr>
      </p:pic>
      <p:sp>
        <p:nvSpPr>
          <p:cNvPr id="36" name="Titolo 1">
            <a:extLst>
              <a:ext uri="{FF2B5EF4-FFF2-40B4-BE49-F238E27FC236}">
                <a16:creationId xmlns:a16="http://schemas.microsoft.com/office/drawing/2014/main" id="{8EE9D5C5-08C8-6140-AB11-2D51ABF792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977" y="188640"/>
            <a:ext cx="8640960" cy="53771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1" i="0">
                <a:solidFill>
                  <a:srgbClr val="1D2F45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GB" noProof="0" dirty="0"/>
              <a:t>Click here to add Title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2AAEFF27-5769-49CA-8573-C39C406AF3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826217"/>
            <a:ext cx="12192000" cy="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827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48E551BA-809B-467E-B7BF-CDFEA85965DB}"/>
              </a:ext>
            </a:extLst>
          </p:cNvPr>
          <p:cNvSpPr/>
          <p:nvPr userDrawn="1"/>
        </p:nvSpPr>
        <p:spPr>
          <a:xfrm>
            <a:off x="11414248" y="6376243"/>
            <a:ext cx="442392" cy="293117"/>
          </a:xfrm>
          <a:prstGeom prst="rect">
            <a:avLst/>
          </a:prstGeom>
          <a:solidFill>
            <a:srgbClr val="1D2F4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ttangolo 17"/>
          <p:cNvSpPr>
            <a:spLocks/>
          </p:cNvSpPr>
          <p:nvPr userDrawn="1"/>
        </p:nvSpPr>
        <p:spPr>
          <a:xfrm>
            <a:off x="4152612" y="0"/>
            <a:ext cx="1511361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Rettangolo 21"/>
          <p:cNvSpPr>
            <a:spLocks/>
          </p:cNvSpPr>
          <p:nvPr userDrawn="1"/>
        </p:nvSpPr>
        <p:spPr>
          <a:xfrm>
            <a:off x="7920205" y="0"/>
            <a:ext cx="4223295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4" name="Rettangolo 23"/>
          <p:cNvSpPr>
            <a:spLocks/>
          </p:cNvSpPr>
          <p:nvPr userDrawn="1"/>
        </p:nvSpPr>
        <p:spPr>
          <a:xfrm>
            <a:off x="11202275" y="0"/>
            <a:ext cx="996844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5" name="Rettangolo 24"/>
          <p:cNvSpPr>
            <a:spLocks/>
          </p:cNvSpPr>
          <p:nvPr userDrawn="1"/>
        </p:nvSpPr>
        <p:spPr>
          <a:xfrm>
            <a:off x="2543607" y="0"/>
            <a:ext cx="1354740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>
            <a:spLocks/>
          </p:cNvSpPr>
          <p:nvPr userDrawn="1"/>
        </p:nvSpPr>
        <p:spPr>
          <a:xfrm>
            <a:off x="9552385" y="0"/>
            <a:ext cx="1738195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>
            <a:spLocks/>
          </p:cNvSpPr>
          <p:nvPr userDrawn="1"/>
        </p:nvSpPr>
        <p:spPr>
          <a:xfrm>
            <a:off x="6960098" y="0"/>
            <a:ext cx="1523817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8" name="Rettangolo 27"/>
          <p:cNvSpPr>
            <a:spLocks/>
          </p:cNvSpPr>
          <p:nvPr userDrawn="1"/>
        </p:nvSpPr>
        <p:spPr>
          <a:xfrm>
            <a:off x="1701959" y="-2"/>
            <a:ext cx="841647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9" name="Rettangolo 28"/>
          <p:cNvSpPr>
            <a:spLocks/>
          </p:cNvSpPr>
          <p:nvPr userDrawn="1"/>
        </p:nvSpPr>
        <p:spPr>
          <a:xfrm>
            <a:off x="857970" y="0"/>
            <a:ext cx="854092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3454402" y="0"/>
            <a:ext cx="854092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1" name="Rettangolo 30"/>
          <p:cNvSpPr>
            <a:spLocks/>
          </p:cNvSpPr>
          <p:nvPr userDrawn="1"/>
        </p:nvSpPr>
        <p:spPr>
          <a:xfrm>
            <a:off x="5663973" y="0"/>
            <a:ext cx="1403313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2" name="Rettangolo 31"/>
          <p:cNvSpPr>
            <a:spLocks/>
          </p:cNvSpPr>
          <p:nvPr userDrawn="1"/>
        </p:nvSpPr>
        <p:spPr>
          <a:xfrm>
            <a:off x="9810659" y="0"/>
            <a:ext cx="221780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3" name="Rettangolo 32"/>
          <p:cNvSpPr>
            <a:spLocks/>
          </p:cNvSpPr>
          <p:nvPr userDrawn="1"/>
        </p:nvSpPr>
        <p:spPr>
          <a:xfrm>
            <a:off x="-181" y="-2"/>
            <a:ext cx="858151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2D6204B7-1D0D-1E43-967C-261D932E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81328"/>
            <a:ext cx="2844800" cy="288032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GB" dirty="0"/>
              <a:t>20/04/2018</a:t>
            </a:r>
            <a:endParaRPr lang="en-US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E1E01ECC-58A4-0745-A3E0-F9FCCE41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328"/>
            <a:ext cx="3860800" cy="288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05EEB7C1-79E8-894A-A6D8-E6E8AF7BA26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5360" y="6376246"/>
            <a:ext cx="11521280" cy="5085"/>
          </a:xfrm>
          <a:prstGeom prst="line">
            <a:avLst/>
          </a:prstGeom>
          <a:ln w="12700">
            <a:solidFill>
              <a:srgbClr val="1D2F4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B526890D-A7E7-0848-AAB2-0716D2C4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81328"/>
            <a:ext cx="3119040" cy="288032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2C34C010-9376-654D-A867-B52581D10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20788"/>
            <a:ext cx="2808312" cy="754672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DC876967-883E-418D-B4C9-65119C6FA4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826217"/>
            <a:ext cx="12192000" cy="31783"/>
          </a:xfrm>
          <a:prstGeom prst="rect">
            <a:avLst/>
          </a:prstGeom>
        </p:spPr>
      </p:pic>
      <p:sp>
        <p:nvSpPr>
          <p:cNvPr id="42" name="Titolo 1">
            <a:extLst>
              <a:ext uri="{FF2B5EF4-FFF2-40B4-BE49-F238E27FC236}">
                <a16:creationId xmlns:a16="http://schemas.microsoft.com/office/drawing/2014/main" id="{AE87A924-9A41-49C3-B3AA-B18C27B82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977" y="188640"/>
            <a:ext cx="8640960" cy="53771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1" i="0">
                <a:solidFill>
                  <a:srgbClr val="1D2F45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GB" noProof="0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98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E633CC4-435D-416E-AA98-4662B8A85FE2}"/>
              </a:ext>
            </a:extLst>
          </p:cNvPr>
          <p:cNvSpPr/>
          <p:nvPr userDrawn="1"/>
        </p:nvSpPr>
        <p:spPr>
          <a:xfrm>
            <a:off x="11414248" y="6376243"/>
            <a:ext cx="442392" cy="293117"/>
          </a:xfrm>
          <a:prstGeom prst="rect">
            <a:avLst/>
          </a:prstGeom>
          <a:solidFill>
            <a:srgbClr val="1D2F45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F6A26B-5B89-2345-84B7-67F14B7446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360" y="1293223"/>
            <a:ext cx="5664629" cy="47949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>
              <a:buSzPct val="90000"/>
              <a:buFont typeface="Calibri" panose="020F0502020204030204" pitchFamily="34" charset="0"/>
              <a:buChar char="-"/>
              <a:defRPr sz="26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GB" noProof="0"/>
              <a:t>Click here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endParaRPr lang="it-IT" dirty="0"/>
          </a:p>
          <a:p>
            <a:pPr lvl="4"/>
            <a:endParaRPr lang="it-IT" dirty="0"/>
          </a:p>
          <a:p>
            <a:pPr lvl="4"/>
            <a:endParaRPr lang="it-IT" dirty="0"/>
          </a:p>
          <a:p>
            <a:pPr lvl="4"/>
            <a:endParaRPr lang="it-IT" dirty="0"/>
          </a:p>
          <a:p>
            <a:pPr lvl="4"/>
            <a:endParaRPr lang="it-IT" dirty="0"/>
          </a:p>
          <a:p>
            <a:pPr lvl="4"/>
            <a:endParaRPr lang="it-IT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A9C6E97-D6ED-C742-B3BF-F3C7F85504A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92012" y="1293223"/>
            <a:ext cx="5664629" cy="47949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>
              <a:buSzPct val="90000"/>
              <a:buFont typeface="Calibri" panose="020F0502020204030204" pitchFamily="34" charset="0"/>
              <a:buChar char="-"/>
              <a:defRPr sz="26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GB" noProof="0"/>
              <a:t>Click here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endParaRPr lang="en-GB" noProof="0"/>
          </a:p>
          <a:p>
            <a:pPr lvl="4"/>
            <a:endParaRPr lang="en-GB" noProof="0"/>
          </a:p>
          <a:p>
            <a:pPr lvl="4"/>
            <a:endParaRPr lang="en-GB" noProof="0"/>
          </a:p>
          <a:p>
            <a:pPr lvl="4"/>
            <a:endParaRPr lang="en-GB" noProof="0"/>
          </a:p>
          <a:p>
            <a:pPr lvl="4"/>
            <a:endParaRPr lang="en-GB" noProof="0"/>
          </a:p>
          <a:p>
            <a:pPr lvl="4"/>
            <a:endParaRPr lang="en-GB" noProof="0"/>
          </a:p>
        </p:txBody>
      </p:sp>
      <p:sp>
        <p:nvSpPr>
          <p:cNvPr id="26" name="Rettangolo 25"/>
          <p:cNvSpPr>
            <a:spLocks/>
          </p:cNvSpPr>
          <p:nvPr userDrawn="1"/>
        </p:nvSpPr>
        <p:spPr>
          <a:xfrm>
            <a:off x="4152612" y="0"/>
            <a:ext cx="1511361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>
            <a:spLocks/>
          </p:cNvSpPr>
          <p:nvPr userDrawn="1"/>
        </p:nvSpPr>
        <p:spPr>
          <a:xfrm>
            <a:off x="7920205" y="0"/>
            <a:ext cx="4223295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8" name="Rettangolo 27"/>
          <p:cNvSpPr>
            <a:spLocks/>
          </p:cNvSpPr>
          <p:nvPr userDrawn="1"/>
        </p:nvSpPr>
        <p:spPr>
          <a:xfrm>
            <a:off x="11202275" y="0"/>
            <a:ext cx="996844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9" name="Rettangolo 28"/>
          <p:cNvSpPr>
            <a:spLocks/>
          </p:cNvSpPr>
          <p:nvPr userDrawn="1"/>
        </p:nvSpPr>
        <p:spPr>
          <a:xfrm>
            <a:off x="2543607" y="0"/>
            <a:ext cx="1354740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9552385" y="0"/>
            <a:ext cx="1738195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1" name="Rettangolo 30"/>
          <p:cNvSpPr>
            <a:spLocks/>
          </p:cNvSpPr>
          <p:nvPr userDrawn="1"/>
        </p:nvSpPr>
        <p:spPr>
          <a:xfrm>
            <a:off x="6960098" y="0"/>
            <a:ext cx="1523817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2" name="Rettangolo 31"/>
          <p:cNvSpPr>
            <a:spLocks/>
          </p:cNvSpPr>
          <p:nvPr userDrawn="1"/>
        </p:nvSpPr>
        <p:spPr>
          <a:xfrm>
            <a:off x="1701959" y="-2"/>
            <a:ext cx="841647" cy="36000"/>
          </a:xfrm>
          <a:prstGeom prst="rect">
            <a:avLst/>
          </a:prstGeom>
          <a:solidFill>
            <a:srgbClr val="1C3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3" name="Rettangolo 32"/>
          <p:cNvSpPr>
            <a:spLocks/>
          </p:cNvSpPr>
          <p:nvPr userDrawn="1"/>
        </p:nvSpPr>
        <p:spPr>
          <a:xfrm>
            <a:off x="857970" y="0"/>
            <a:ext cx="854092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4" name="Rettangolo 33"/>
          <p:cNvSpPr>
            <a:spLocks/>
          </p:cNvSpPr>
          <p:nvPr userDrawn="1"/>
        </p:nvSpPr>
        <p:spPr>
          <a:xfrm>
            <a:off x="3454402" y="0"/>
            <a:ext cx="854092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5" name="Rettangolo 34"/>
          <p:cNvSpPr>
            <a:spLocks/>
          </p:cNvSpPr>
          <p:nvPr userDrawn="1"/>
        </p:nvSpPr>
        <p:spPr>
          <a:xfrm>
            <a:off x="5663973" y="0"/>
            <a:ext cx="1403313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6" name="Rettangolo 35"/>
          <p:cNvSpPr>
            <a:spLocks/>
          </p:cNvSpPr>
          <p:nvPr userDrawn="1"/>
        </p:nvSpPr>
        <p:spPr>
          <a:xfrm>
            <a:off x="9810659" y="0"/>
            <a:ext cx="221780" cy="36000"/>
          </a:xfrm>
          <a:prstGeom prst="rect">
            <a:avLst/>
          </a:prstGeom>
          <a:solidFill>
            <a:srgbClr val="75A5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7" name="Rettangolo 36"/>
          <p:cNvSpPr>
            <a:spLocks/>
          </p:cNvSpPr>
          <p:nvPr userDrawn="1"/>
        </p:nvSpPr>
        <p:spPr>
          <a:xfrm>
            <a:off x="-181" y="-2"/>
            <a:ext cx="858151" cy="36000"/>
          </a:xfrm>
          <a:prstGeom prst="rect">
            <a:avLst/>
          </a:prstGeom>
          <a:solidFill>
            <a:srgbClr val="B589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2D6204B7-1D0D-1E43-967C-261D932E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81328"/>
            <a:ext cx="2844800" cy="288032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fld id="{E28DAB20-03EB-4D39-A0F2-B73A96222495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E1E01ECC-58A4-0745-A3E0-F9FCCE41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328"/>
            <a:ext cx="3860800" cy="288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endParaRPr lang="en-US" dirty="0"/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05EEB7C1-79E8-894A-A6D8-E6E8AF7BA26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5360" y="6376246"/>
            <a:ext cx="11521280" cy="5085"/>
          </a:xfrm>
          <a:prstGeom prst="line">
            <a:avLst/>
          </a:prstGeom>
          <a:ln w="12700">
            <a:solidFill>
              <a:srgbClr val="1D2F4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526890D-A7E7-0848-AAB2-0716D2C4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81328"/>
            <a:ext cx="3119040" cy="288032"/>
          </a:xfrm>
          <a:prstGeom prst="rect">
            <a:avLst/>
          </a:prstGeom>
        </p:spPr>
        <p:txBody>
          <a:bodyPr/>
          <a:lstStyle>
            <a:lvl1pPr algn="r">
              <a:defRPr sz="1300" b="0" i="0"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2C34C010-9376-654D-A867-B52581D105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20788"/>
            <a:ext cx="2808312" cy="75467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94572B0-78DD-4243-9D5D-D9DAD50C2F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826217"/>
            <a:ext cx="12192000" cy="31783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8C81318F-A6E2-4E4E-AD26-649A915042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977" y="188640"/>
            <a:ext cx="8640960" cy="53771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1" i="0">
                <a:solidFill>
                  <a:srgbClr val="1D2F45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GB" noProof="0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070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Slid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783B677-330E-4253-B1BB-68B6A29BF2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48" y="1449438"/>
            <a:ext cx="2645516" cy="65564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F6C7B7-1597-4762-9541-39E64CD64D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3631913"/>
            <a:ext cx="7759774" cy="23173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Pct val="100000"/>
              <a:buFontTx/>
              <a:buNone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557213" indent="-214313">
              <a:buSzPct val="90000"/>
              <a:buFont typeface="Calibri" panose="020F0502020204030204" pitchFamily="34" charset="0"/>
              <a:buChar char="-"/>
              <a:defRPr sz="26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857250" indent="-171450"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02870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Calibri" panose="020F0502020204030204" pitchFamily="34" charset="0"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37160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GB" noProof="0" dirty="0"/>
              <a:t>Click here to add text</a:t>
            </a:r>
            <a:endParaRPr lang="it-IT" dirty="0"/>
          </a:p>
          <a:p>
            <a:pPr lvl="4"/>
            <a:endParaRPr lang="it-IT" dirty="0"/>
          </a:p>
          <a:p>
            <a:pPr lvl="4"/>
            <a:endParaRPr lang="it-IT" dirty="0"/>
          </a:p>
          <a:p>
            <a:pPr lvl="4"/>
            <a:endParaRPr lang="it-IT" dirty="0"/>
          </a:p>
          <a:p>
            <a:pPr lvl="4"/>
            <a:endParaRPr lang="it-IT" dirty="0"/>
          </a:p>
          <a:p>
            <a:pPr lvl="4"/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03D9A9-DAB0-4043-9528-4822DD2D82E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650" y="2944594"/>
            <a:ext cx="5883079" cy="505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Pct val="100000"/>
              <a:buFontTx/>
              <a:buNone/>
              <a:defRPr sz="2800" b="0" i="0">
                <a:solidFill>
                  <a:schemeClr val="accent5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557213" indent="-214313">
              <a:buSzPct val="90000"/>
              <a:buFont typeface="Calibri" panose="020F0502020204030204" pitchFamily="34" charset="0"/>
              <a:buChar char="-"/>
              <a:defRPr sz="26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857250" indent="-171450"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02870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Calibri" panose="020F0502020204030204" pitchFamily="34" charset="0"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37160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</a:lstStyle>
          <a:p>
            <a:r>
              <a:rPr lang="en-GB" b="0" dirty="0">
                <a:solidFill>
                  <a:schemeClr val="accent5">
                    <a:lumMod val="75000"/>
                  </a:schemeClr>
                </a:solidFill>
              </a:rPr>
              <a:t>Click here to add subtitle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416F95-D136-4291-9DBD-6D01BD783D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826217"/>
            <a:ext cx="12192000" cy="3178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B4701CE1-45E5-49C0-9675-78EC85F6A4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286670"/>
            <a:ext cx="5756582" cy="505729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1" i="0">
                <a:solidFill>
                  <a:srgbClr val="1D2F45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GB" noProof="0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536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EF2F36-B244-4AAF-8FF9-09D26625E39C}"/>
              </a:ext>
            </a:extLst>
          </p:cNvPr>
          <p:cNvGrpSpPr/>
          <p:nvPr userDrawn="1"/>
        </p:nvGrpSpPr>
        <p:grpSpPr>
          <a:xfrm>
            <a:off x="4192277" y="4365104"/>
            <a:ext cx="3956040" cy="633228"/>
            <a:chOff x="4269008" y="5638956"/>
            <a:chExt cx="3956040" cy="63322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E9FBBCD-1A09-854C-AD37-ABFC23BF72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69008" y="5666091"/>
              <a:ext cx="630033" cy="578959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AB059FA9-527F-3047-9752-9021170989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3505" y="5638956"/>
              <a:ext cx="658903" cy="633228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C463FB9-8E58-4D7E-9AEC-9058EB62CFA0}"/>
                </a:ext>
              </a:extLst>
            </p:cNvPr>
            <p:cNvSpPr txBox="1"/>
            <p:nvPr userDrawn="1"/>
          </p:nvSpPr>
          <p:spPr>
            <a:xfrm>
              <a:off x="4759216" y="5755515"/>
              <a:ext cx="1552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dirty="0">
                  <a:solidFill>
                    <a:srgbClr val="1C3046"/>
                  </a:solidFill>
                  <a:ea typeface="Source Sans Pro" charset="0"/>
                  <a:cs typeface="Source Sans Pro" charset="0"/>
                </a:rPr>
                <a:t>eosc-hub.eu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C1AC704-9BA4-4C9D-8727-21E0A6C216B1}"/>
                </a:ext>
              </a:extLst>
            </p:cNvPr>
            <p:cNvSpPr txBox="1"/>
            <p:nvPr userDrawn="1"/>
          </p:nvSpPr>
          <p:spPr>
            <a:xfrm>
              <a:off x="6600056" y="5755515"/>
              <a:ext cx="162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dirty="0">
                  <a:solidFill>
                    <a:srgbClr val="1C3046"/>
                  </a:solidFill>
                  <a:ea typeface="Source Sans Pro" charset="0"/>
                  <a:cs typeface="Source Sans Pro" charset="0"/>
                </a:rPr>
                <a:t>@</a:t>
              </a:r>
              <a:r>
                <a:rPr lang="en-GB" sz="2000" dirty="0" err="1">
                  <a:solidFill>
                    <a:srgbClr val="1C3046"/>
                  </a:solidFill>
                  <a:ea typeface="Source Sans Pro" charset="0"/>
                  <a:cs typeface="Source Sans Pro" charset="0"/>
                </a:rPr>
                <a:t>EOSC_eu</a:t>
              </a:r>
              <a:endParaRPr lang="en-GB" sz="2000" dirty="0">
                <a:solidFill>
                  <a:srgbClr val="1C3046"/>
                </a:solidFill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7AAF6B84-BF74-4F8E-B824-03711F26909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817" y="1643590"/>
            <a:ext cx="1784961" cy="2231201"/>
          </a:xfrm>
          <a:prstGeom prst="rect">
            <a:avLst/>
          </a:prstGeom>
        </p:spPr>
      </p:pic>
      <p:sp>
        <p:nvSpPr>
          <p:cNvPr id="14" name="CasellaDiTesto 1">
            <a:extLst>
              <a:ext uri="{FF2B5EF4-FFF2-40B4-BE49-F238E27FC236}">
                <a16:creationId xmlns:a16="http://schemas.microsoft.com/office/drawing/2014/main" id="{B9E0F5DF-28BF-4603-9413-29E52713A802}"/>
              </a:ext>
            </a:extLst>
          </p:cNvPr>
          <p:cNvSpPr txBox="1"/>
          <p:nvPr userDrawn="1"/>
        </p:nvSpPr>
        <p:spPr>
          <a:xfrm>
            <a:off x="1116252" y="1902602"/>
            <a:ext cx="4128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1D2F45"/>
                </a:solidFill>
                <a:ea typeface="Source Sans Pro" charset="0"/>
                <a:cs typeface="Source Sans Pro" charset="0"/>
              </a:rPr>
              <a:t>Thank you</a:t>
            </a:r>
          </a:p>
          <a:p>
            <a:r>
              <a:rPr lang="en-GB" sz="2800" b="1" dirty="0">
                <a:solidFill>
                  <a:srgbClr val="1D2F45"/>
                </a:solidFill>
                <a:ea typeface="Source Sans Pro" charset="0"/>
                <a:cs typeface="Source Sans Pro" charset="0"/>
              </a:rPr>
              <a:t>for your attention! </a:t>
            </a:r>
          </a:p>
        </p:txBody>
      </p:sp>
      <p:sp>
        <p:nvSpPr>
          <p:cNvPr id="15" name="CasellaDiTesto 2">
            <a:extLst>
              <a:ext uri="{FF2B5EF4-FFF2-40B4-BE49-F238E27FC236}">
                <a16:creationId xmlns:a16="http://schemas.microsoft.com/office/drawing/2014/main" id="{4D4D3755-ED45-4BF4-89D4-2BA41674BD19}"/>
              </a:ext>
            </a:extLst>
          </p:cNvPr>
          <p:cNvSpPr txBox="1"/>
          <p:nvPr userDrawn="1"/>
        </p:nvSpPr>
        <p:spPr>
          <a:xfrm>
            <a:off x="1103445" y="3145477"/>
            <a:ext cx="388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ea typeface="Source Sans Pro" panose="020B0503030403020204" pitchFamily="34" charset="0"/>
              </a:rPr>
              <a:t>Questions?</a:t>
            </a:r>
          </a:p>
        </p:txBody>
      </p:sp>
      <p:cxnSp>
        <p:nvCxnSpPr>
          <p:cNvPr id="17" name="Connettore 1 4">
            <a:extLst>
              <a:ext uri="{FF2B5EF4-FFF2-40B4-BE49-F238E27FC236}">
                <a16:creationId xmlns:a16="http://schemas.microsoft.com/office/drawing/2014/main" id="{8187ABF1-33F6-44C1-B88C-2672C628984B}"/>
              </a:ext>
            </a:extLst>
          </p:cNvPr>
          <p:cNvCxnSpPr/>
          <p:nvPr userDrawn="1"/>
        </p:nvCxnSpPr>
        <p:spPr>
          <a:xfrm>
            <a:off x="1199457" y="3084480"/>
            <a:ext cx="2112235" cy="0"/>
          </a:xfrm>
          <a:prstGeom prst="line">
            <a:avLst/>
          </a:prstGeom>
          <a:ln>
            <a:solidFill>
              <a:srgbClr val="1D2F4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573BB-FFBE-4128-A867-CF98847BD44E}"/>
              </a:ext>
            </a:extLst>
          </p:cNvPr>
          <p:cNvGrpSpPr/>
          <p:nvPr userDrawn="1"/>
        </p:nvGrpSpPr>
        <p:grpSpPr>
          <a:xfrm>
            <a:off x="935074" y="5956688"/>
            <a:ext cx="10470446" cy="400110"/>
            <a:chOff x="899592" y="6271590"/>
            <a:chExt cx="7705726" cy="2944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88A985-D8B4-4CF8-8BFF-2DFCB01A16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899592" y="6271590"/>
              <a:ext cx="842697" cy="29446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396475E-36DF-4F28-A93D-81A651F09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1813045" y="6349354"/>
              <a:ext cx="6792273" cy="216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9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4" r:id="rId3"/>
    <p:sldLayoutId id="2147483709" r:id="rId4"/>
    <p:sldLayoutId id="2147483712" r:id="rId5"/>
    <p:sldLayoutId id="2147483711" r:id="rId6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5888FF4-7091-F547-BED3-1E8B9F928902}"/>
              </a:ext>
            </a:extLst>
          </p:cNvPr>
          <p:cNvSpPr txBox="1">
            <a:spLocks/>
          </p:cNvSpPr>
          <p:nvPr/>
        </p:nvSpPr>
        <p:spPr>
          <a:xfrm>
            <a:off x="1415480" y="2780927"/>
            <a:ext cx="9793088" cy="576065"/>
          </a:xfrm>
          <a:prstGeom prst="rect">
            <a:avLst/>
          </a:prstGeom>
        </p:spPr>
        <p:txBody>
          <a:bodyPr vert="horz">
            <a:scene3d>
              <a:camera prst="orthographicFront"/>
              <a:lightRig rig="threePt" dir="t"/>
            </a:scene3d>
            <a:sp3d contourW="12700">
              <a:contourClr>
                <a:srgbClr val="1C3046"/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z="3200" dirty="0"/>
              <a:t>Initial Proposals for EOSC Federating Core &amp; Update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A40618A-E780-6B4C-9F22-53ADEAFB468E}"/>
              </a:ext>
            </a:extLst>
          </p:cNvPr>
          <p:cNvSpPr txBox="1">
            <a:spLocks/>
          </p:cNvSpPr>
          <p:nvPr/>
        </p:nvSpPr>
        <p:spPr>
          <a:xfrm>
            <a:off x="1487488" y="4005063"/>
            <a:ext cx="9793088" cy="576065"/>
          </a:xfrm>
          <a:prstGeom prst="rect">
            <a:avLst/>
          </a:prstGeom>
        </p:spPr>
        <p:txBody>
          <a:bodyPr vert="horz"/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GB" sz="2000" b="0" dirty="0">
                <a:solidFill>
                  <a:srgbClr val="B5892D"/>
                </a:solidFill>
                <a:latin typeface="+mn-lt"/>
              </a:rPr>
              <a:t>Dale Robertson (Jisc), EOSC-hub T2.3 Governance and Sustainability Task Leader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AD28B-C595-4505-A53C-4A8CA5E69B72}"/>
              </a:ext>
            </a:extLst>
          </p:cNvPr>
          <p:cNvSpPr txBox="1"/>
          <p:nvPr/>
        </p:nvSpPr>
        <p:spPr>
          <a:xfrm>
            <a:off x="4055096" y="4941168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b="1" dirty="0">
                <a:solidFill>
                  <a:srgbClr val="1C3046"/>
                </a:solidFill>
              </a:rPr>
              <a:t>Dissemination level</a:t>
            </a:r>
            <a:r>
              <a:rPr lang="en-GB" sz="1600" dirty="0">
                <a:solidFill>
                  <a:srgbClr val="1C3046"/>
                </a:solidFill>
              </a:rPr>
              <a:t>: Public</a:t>
            </a:r>
          </a:p>
        </p:txBody>
      </p:sp>
    </p:spTree>
    <p:extLst>
      <p:ext uri="{BB962C8B-B14F-4D97-AF65-F5344CB8AC3E}">
        <p14:creationId xmlns:p14="http://schemas.microsoft.com/office/powerpoint/2010/main" val="46406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F9DF8-A8B3-464B-9A87-D06A6851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31F3-22BA-4DDE-90D6-D327DF7D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C7E692-65A0-47AA-874C-2A1E5CFD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Federating Core – </a:t>
            </a:r>
            <a:r>
              <a:rPr lang="en-GB" dirty="0">
                <a:solidFill>
                  <a:srgbClr val="75A5D8"/>
                </a:solidFill>
              </a:rPr>
              <a:t>Shared Resources</a:t>
            </a:r>
            <a:endParaRPr lang="en-GB" dirty="0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E8541B09-FF3D-46EB-B22D-5FEDF18B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075" y="1268413"/>
            <a:ext cx="7243851" cy="4854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F731EF-D605-4131-B2A5-0CEAC22F0232}"/>
              </a:ext>
            </a:extLst>
          </p:cNvPr>
          <p:cNvCxnSpPr/>
          <p:nvPr/>
        </p:nvCxnSpPr>
        <p:spPr>
          <a:xfrm>
            <a:off x="5519936" y="1484784"/>
            <a:ext cx="1152128" cy="1152128"/>
          </a:xfrm>
          <a:prstGeom prst="line">
            <a:avLst/>
          </a:prstGeom>
          <a:ln w="57150">
            <a:solidFill>
              <a:srgbClr val="75A5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B8CD0-57F9-4BB2-A41A-458ABD5734A8}"/>
              </a:ext>
            </a:extLst>
          </p:cNvPr>
          <p:cNvCxnSpPr>
            <a:cxnSpLocks/>
          </p:cNvCxnSpPr>
          <p:nvPr/>
        </p:nvCxnSpPr>
        <p:spPr>
          <a:xfrm flipH="1">
            <a:off x="5519936" y="1484784"/>
            <a:ext cx="1152128" cy="1084782"/>
          </a:xfrm>
          <a:prstGeom prst="line">
            <a:avLst/>
          </a:prstGeom>
          <a:ln w="57150">
            <a:solidFill>
              <a:srgbClr val="75A5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9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21195-3075-455B-84B0-C25F02B3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EOSC Service Portfolio</a:t>
            </a:r>
            <a:endParaRPr lang="en-GB" dirty="0"/>
          </a:p>
          <a:p>
            <a:endParaRPr lang="en-GB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D9066-B3D4-4BC8-ACB9-4D95403F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BD993-E7FE-48A8-9A67-0858D5F9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5972E-9FDB-4076-923D-C56743D9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Service Portfolio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48CDF13-CF4A-4B0D-B8B7-5B31B37FD81D}"/>
              </a:ext>
            </a:extLst>
          </p:cNvPr>
          <p:cNvSpPr txBox="1">
            <a:spLocks/>
          </p:cNvSpPr>
          <p:nvPr/>
        </p:nvSpPr>
        <p:spPr>
          <a:xfrm>
            <a:off x="358775" y="1844824"/>
            <a:ext cx="5509439" cy="41729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Added-value resources </a:t>
            </a:r>
            <a:r>
              <a:rPr lang="en-GB" sz="2000" dirty="0">
                <a:solidFill>
                  <a:srgbClr val="B5892D"/>
                </a:solidFill>
              </a:rPr>
              <a:t>(thematic and common) </a:t>
            </a:r>
            <a:r>
              <a:rPr lang="en-GB" sz="2000" dirty="0"/>
              <a:t>making use of the EOSC Federating Core and providing complementary capabilities to EOSC users</a:t>
            </a:r>
          </a:p>
          <a:p>
            <a:pPr marL="0" indent="0">
              <a:buNone/>
            </a:pPr>
            <a:endParaRPr lang="en-GB" sz="2000" dirty="0"/>
          </a:p>
          <a:p>
            <a:pPr lvl="1"/>
            <a:r>
              <a:rPr lang="en-US" sz="2000" dirty="0"/>
              <a:t>Compute</a:t>
            </a:r>
          </a:p>
          <a:p>
            <a:pPr lvl="1"/>
            <a:r>
              <a:rPr lang="en-US" sz="2000" dirty="0"/>
              <a:t>Data management</a:t>
            </a:r>
          </a:p>
          <a:p>
            <a:pPr lvl="1"/>
            <a:r>
              <a:rPr lang="en-US" sz="2000" dirty="0"/>
              <a:t>Networking</a:t>
            </a:r>
          </a:p>
          <a:p>
            <a:pPr lvl="1"/>
            <a:r>
              <a:rPr lang="en-US" sz="2000" dirty="0"/>
              <a:t>Processing &amp; Analysis</a:t>
            </a:r>
          </a:p>
          <a:p>
            <a:pPr lvl="1"/>
            <a:r>
              <a:rPr lang="en-US" sz="2000" dirty="0"/>
              <a:t>Security &amp; Operations</a:t>
            </a:r>
          </a:p>
          <a:p>
            <a:pPr lvl="1"/>
            <a:r>
              <a:rPr lang="en-US" sz="2000" dirty="0"/>
              <a:t>Sharing &amp; Discovery</a:t>
            </a:r>
          </a:p>
          <a:p>
            <a:pPr lvl="1"/>
            <a:r>
              <a:rPr lang="en-US" sz="2000" dirty="0"/>
              <a:t>Storage</a:t>
            </a:r>
          </a:p>
          <a:p>
            <a:pPr lvl="1"/>
            <a:r>
              <a:rPr lang="en-US" sz="2000" dirty="0"/>
              <a:t>Training &amp; Support</a:t>
            </a:r>
            <a:endParaRPr lang="en-GB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D8817-421C-4859-B499-BFE895A784B6}"/>
              </a:ext>
            </a:extLst>
          </p:cNvPr>
          <p:cNvSpPr/>
          <p:nvPr/>
        </p:nvSpPr>
        <p:spPr>
          <a:xfrm>
            <a:off x="263352" y="1738811"/>
            <a:ext cx="5628275" cy="1640447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Google Shape;827;p81">
            <a:extLst>
              <a:ext uri="{FF2B5EF4-FFF2-40B4-BE49-F238E27FC236}">
                <a16:creationId xmlns:a16="http://schemas.microsoft.com/office/drawing/2014/main" id="{116AD126-1A99-4AFA-9936-B1E9AD549DEB}"/>
              </a:ext>
            </a:extLst>
          </p:cNvPr>
          <p:cNvSpPr/>
          <p:nvPr/>
        </p:nvSpPr>
        <p:spPr>
          <a:xfrm>
            <a:off x="7354380" y="3412667"/>
            <a:ext cx="4430252" cy="12854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Compliance framework: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Rules of Participation, 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Management System,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Interoperability Framework,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sz="1400" dirty="0"/>
          </a:p>
        </p:txBody>
      </p:sp>
      <p:sp>
        <p:nvSpPr>
          <p:cNvPr id="9" name="Google Shape;830;p81">
            <a:extLst>
              <a:ext uri="{FF2B5EF4-FFF2-40B4-BE49-F238E27FC236}">
                <a16:creationId xmlns:a16="http://schemas.microsoft.com/office/drawing/2014/main" id="{50DC9C9D-5C69-4D2E-AAB5-687294B73965}"/>
              </a:ext>
            </a:extLst>
          </p:cNvPr>
          <p:cNvSpPr/>
          <p:nvPr/>
        </p:nvSpPr>
        <p:spPr>
          <a:xfrm>
            <a:off x="7365635" y="4679504"/>
            <a:ext cx="2195356" cy="14137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Hub portfolio: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Access Enabling  Services, e.g. AAI, Marketplace etc.</a:t>
            </a:r>
            <a:endParaRPr sz="1400" dirty="0"/>
          </a:p>
        </p:txBody>
      </p:sp>
      <p:sp>
        <p:nvSpPr>
          <p:cNvPr id="10" name="Google Shape;831;p81">
            <a:extLst>
              <a:ext uri="{FF2B5EF4-FFF2-40B4-BE49-F238E27FC236}">
                <a16:creationId xmlns:a16="http://schemas.microsoft.com/office/drawing/2014/main" id="{A6CB0A47-66D2-4725-BB4D-4B069864DCC3}"/>
              </a:ext>
            </a:extLst>
          </p:cNvPr>
          <p:cNvSpPr/>
          <p:nvPr/>
        </p:nvSpPr>
        <p:spPr>
          <a:xfrm>
            <a:off x="9564014" y="4679504"/>
            <a:ext cx="2209531" cy="1413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Shared resources: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Generic services e.g.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virtualisation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access, hosting</a:t>
            </a:r>
            <a:endParaRPr sz="1400" dirty="0"/>
          </a:p>
        </p:txBody>
      </p:sp>
      <p:sp>
        <p:nvSpPr>
          <p:cNvPr id="11" name="Google Shape;832;p81">
            <a:extLst>
              <a:ext uri="{FF2B5EF4-FFF2-40B4-BE49-F238E27FC236}">
                <a16:creationId xmlns:a16="http://schemas.microsoft.com/office/drawing/2014/main" id="{49BA9E68-28D4-467C-BC90-F78A20C50A52}"/>
              </a:ext>
            </a:extLst>
          </p:cNvPr>
          <p:cNvSpPr/>
          <p:nvPr/>
        </p:nvSpPr>
        <p:spPr>
          <a:xfrm>
            <a:off x="7365634" y="1340768"/>
            <a:ext cx="2199583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Thematic services: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RI data and services, thematic e-Infra services</a:t>
            </a:r>
            <a:endParaRPr sz="1400" dirty="0"/>
          </a:p>
        </p:txBody>
      </p:sp>
      <p:sp>
        <p:nvSpPr>
          <p:cNvPr id="12" name="Google Shape;833;p81">
            <a:extLst>
              <a:ext uri="{FF2B5EF4-FFF2-40B4-BE49-F238E27FC236}">
                <a16:creationId xmlns:a16="http://schemas.microsoft.com/office/drawing/2014/main" id="{AE6BE00E-38E8-44B9-B2C9-0482D2D163A8}"/>
              </a:ext>
            </a:extLst>
          </p:cNvPr>
          <p:cNvSpPr/>
          <p:nvPr/>
        </p:nvSpPr>
        <p:spPr>
          <a:xfrm>
            <a:off x="9565204" y="1340768"/>
            <a:ext cx="2207292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services:</a:t>
            </a:r>
            <a:endParaRPr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Data, data management, analytics,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959F0F-033E-4689-8930-86A6CB5F7528}"/>
              </a:ext>
            </a:extLst>
          </p:cNvPr>
          <p:cNvGrpSpPr/>
          <p:nvPr/>
        </p:nvGrpSpPr>
        <p:grpSpPr>
          <a:xfrm>
            <a:off x="8050942" y="2762814"/>
            <a:ext cx="2577286" cy="644270"/>
            <a:chOff x="7546887" y="2690806"/>
            <a:chExt cx="2577286" cy="6442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E87EEE-DB21-433F-956F-0782BC622FDF}"/>
                </a:ext>
              </a:extLst>
            </p:cNvPr>
            <p:cNvCxnSpPr>
              <a:cxnSpLocks/>
            </p:cNvCxnSpPr>
            <p:nvPr/>
          </p:nvCxnSpPr>
          <p:spPr>
            <a:xfrm>
              <a:off x="7546887" y="2690806"/>
              <a:ext cx="0" cy="616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EB37BD-277B-4DEF-81D2-9AA2F8CF0E9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173" y="2706214"/>
              <a:ext cx="0" cy="60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7A3051-05D2-4746-A8E7-C7057D81651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961370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FA3A87F-E426-4C71-828F-0A8221C47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5892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9DB78-BEE5-408F-AC65-3B83406B3D10}"/>
              </a:ext>
            </a:extLst>
          </p:cNvPr>
          <p:cNvSpPr/>
          <p:nvPr/>
        </p:nvSpPr>
        <p:spPr>
          <a:xfrm>
            <a:off x="7354379" y="1337163"/>
            <a:ext cx="4430253" cy="1443765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0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80EEE-B622-49FC-85AA-5ED7FE85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76A36-A40A-41D6-BCBA-5F32071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CD1D4F-BF8E-42E8-BC6A-7F53A4C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Governance and Sustainability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4C7C064-F9E6-49A6-8017-8C9A17CD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2075" cy="485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5A5D8"/>
                </a:solidFill>
              </a:rPr>
              <a:t>Federating Core</a:t>
            </a:r>
          </a:p>
          <a:p>
            <a:r>
              <a:rPr lang="en-GB" dirty="0"/>
              <a:t>The entire Federating Core should be governed by the EOSC</a:t>
            </a:r>
          </a:p>
          <a:p>
            <a:r>
              <a:rPr lang="en-GB" dirty="0"/>
              <a:t>Funding should sustain the costs of federating existing digital infrastructures</a:t>
            </a:r>
          </a:p>
          <a:p>
            <a:r>
              <a:rPr lang="en-GB" dirty="0"/>
              <a:t>Funding from member states, EC, international research organisations etc</a:t>
            </a:r>
          </a:p>
          <a:p>
            <a:pPr marL="0" indent="0">
              <a:buNone/>
            </a:pPr>
            <a:r>
              <a:rPr lang="en-GB" dirty="0">
                <a:solidFill>
                  <a:srgbClr val="B5892D"/>
                </a:solidFill>
              </a:rPr>
              <a:t>Service Portfolio</a:t>
            </a:r>
          </a:p>
          <a:p>
            <a:pPr lvl="1"/>
            <a:r>
              <a:rPr lang="en-GB" dirty="0"/>
              <a:t>Services independently owned by their respective providers</a:t>
            </a:r>
          </a:p>
          <a:p>
            <a:pPr lvl="1"/>
            <a:r>
              <a:rPr lang="en-GB" dirty="0"/>
              <a:t>Discoverable and accessible through the EOSC portal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32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6FA64A-E70C-4B98-9262-61F79876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2"/>
            <a:ext cx="11521280" cy="1872205"/>
          </a:xfrm>
        </p:spPr>
        <p:txBody>
          <a:bodyPr>
            <a:normAutofit/>
          </a:bodyPr>
          <a:lstStyle/>
          <a:p>
            <a:r>
              <a:rPr lang="en-GB" sz="2400" dirty="0"/>
              <a:t>Data should continue to be owned, hosted and funded as now</a:t>
            </a:r>
          </a:p>
          <a:p>
            <a:pPr lvl="1"/>
            <a:r>
              <a:rPr lang="en-GB" sz="2400" dirty="0"/>
              <a:t>Can’t adopt an open data policy and then charge users for data!</a:t>
            </a:r>
          </a:p>
          <a:p>
            <a:pPr marL="90487" lvl="1" indent="0">
              <a:buNone/>
            </a:pPr>
            <a:r>
              <a:rPr lang="en-GB" sz="2400" dirty="0"/>
              <a:t>-&gt; No data in the Shared Resources of the EOSC</a:t>
            </a:r>
          </a:p>
          <a:p>
            <a:pPr lvl="1"/>
            <a:r>
              <a:rPr lang="en-GB" sz="2400" dirty="0"/>
              <a:t>Shared resources could include a local copy of data, however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64DE4-98E1-4F32-9431-BD2B5893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EF43E-CC4B-437D-9F09-A02D7F6E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0F16C2-7891-44B0-A62B-6A6D1F90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Update From Feedback To Date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01BD538-E9D6-47BF-AAC5-8750750EB6E2}"/>
              </a:ext>
            </a:extLst>
          </p:cNvPr>
          <p:cNvSpPr txBox="1">
            <a:spLocks/>
          </p:cNvSpPr>
          <p:nvPr/>
        </p:nvSpPr>
        <p:spPr>
          <a:xfrm>
            <a:off x="335360" y="4725144"/>
            <a:ext cx="11521280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EOSC core functions: enable access to data, software, storage, computing and other capabilities and resources</a:t>
            </a:r>
          </a:p>
          <a:p>
            <a:pPr lvl="1"/>
            <a:r>
              <a:rPr lang="en-GB" sz="2400" dirty="0"/>
              <a:t>Deliver them through EOSC in a more coordinated and cost-effective manner, avoiding duplication</a:t>
            </a: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81BA8F7-D1A2-48DF-B5F9-F8D7FAD608EA}"/>
              </a:ext>
            </a:extLst>
          </p:cNvPr>
          <p:cNvSpPr txBox="1">
            <a:spLocks/>
          </p:cNvSpPr>
          <p:nvPr/>
        </p:nvSpPr>
        <p:spPr>
          <a:xfrm>
            <a:off x="335360" y="3212976"/>
            <a:ext cx="11305256" cy="20236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EOSC should not produce or guarantee the quality of data</a:t>
            </a:r>
          </a:p>
          <a:p>
            <a:pPr lvl="1"/>
            <a:r>
              <a:rPr lang="en-GB" sz="2400" dirty="0"/>
              <a:t>EOSC should allow </a:t>
            </a:r>
            <a:r>
              <a:rPr lang="en-GB" sz="2400" i="1" dirty="0"/>
              <a:t>access to</a:t>
            </a:r>
            <a:r>
              <a:rPr lang="en-GB" sz="2400" dirty="0"/>
              <a:t> data and certify the quality of characteristics of datasets such as metadata and PIDs</a:t>
            </a: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DF2721-57B3-4A2D-AD8E-5C5AC3B51F9F}"/>
              </a:ext>
            </a:extLst>
          </p:cNvPr>
          <p:cNvSpPr/>
          <p:nvPr/>
        </p:nvSpPr>
        <p:spPr>
          <a:xfrm>
            <a:off x="349209" y="1196752"/>
            <a:ext cx="11075383" cy="1794676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55D4D-54BF-4AC4-A5ED-6AFD09C45B32}"/>
              </a:ext>
            </a:extLst>
          </p:cNvPr>
          <p:cNvSpPr/>
          <p:nvPr/>
        </p:nvSpPr>
        <p:spPr>
          <a:xfrm>
            <a:off x="349209" y="3212976"/>
            <a:ext cx="11075383" cy="1290620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BB332-30BD-409B-B8B6-68E8E10A195C}"/>
              </a:ext>
            </a:extLst>
          </p:cNvPr>
          <p:cNvSpPr/>
          <p:nvPr/>
        </p:nvSpPr>
        <p:spPr>
          <a:xfrm>
            <a:off x="335360" y="4749800"/>
            <a:ext cx="11075383" cy="1631528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05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820E1-794B-42BE-92DB-D6087698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51127"/>
            <a:ext cx="11521280" cy="1905865"/>
          </a:xfrm>
        </p:spPr>
        <p:txBody>
          <a:bodyPr>
            <a:normAutofit/>
          </a:bodyPr>
          <a:lstStyle/>
          <a:p>
            <a:r>
              <a:rPr lang="en-GB" sz="2000" dirty="0"/>
              <a:t>Opportunity to generalise the adoption of FAIR data policies for the benefit of a wide community of users</a:t>
            </a:r>
          </a:p>
          <a:p>
            <a:pPr lvl="1"/>
            <a:r>
              <a:rPr lang="en-GB" sz="2000" dirty="0"/>
              <a:t>by widening access to data produced and stored by national/European research communities</a:t>
            </a:r>
          </a:p>
          <a:p>
            <a:r>
              <a:rPr lang="en-GB" sz="2000" dirty="0"/>
              <a:t>Single universe for all data</a:t>
            </a:r>
          </a:p>
          <a:p>
            <a:r>
              <a:rPr lang="en-GB" sz="2000" dirty="0"/>
              <a:t>Equality of access to data for researchers, regardless of their institution or geographical location</a:t>
            </a:r>
          </a:p>
          <a:p>
            <a:endParaRPr lang="en-GB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A815F-2D0F-4963-87A2-1F682202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A7768-1C9F-4081-9B84-4A3D2E2F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615B29-1033-4695-B06E-28621F2D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Update From Feedback To Date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CD6BAEC-5949-42B3-A66F-CF282ECC3984}"/>
              </a:ext>
            </a:extLst>
          </p:cNvPr>
          <p:cNvSpPr txBox="1">
            <a:spLocks/>
          </p:cNvSpPr>
          <p:nvPr/>
        </p:nvSpPr>
        <p:spPr>
          <a:xfrm>
            <a:off x="335360" y="3789040"/>
            <a:ext cx="11521280" cy="24482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Economies of scale, avoid double funding, cost savings for funders</a:t>
            </a:r>
          </a:p>
          <a:p>
            <a:pPr lvl="1"/>
            <a:r>
              <a:rPr lang="en-GB" sz="2000" dirty="0"/>
              <a:t>EOSC should fund the cost of open data policy</a:t>
            </a:r>
          </a:p>
          <a:p>
            <a:pPr lvl="1"/>
            <a:r>
              <a:rPr lang="en-GB" sz="2000" dirty="0"/>
              <a:t>Research Infrastructures should ensure their project funding includes the cost of storage and processing of data produced by their users</a:t>
            </a:r>
          </a:p>
          <a:p>
            <a:pPr lvl="1"/>
            <a:r>
              <a:rPr lang="en-GB" sz="2000" dirty="0"/>
              <a:t>Co-funding model could continue as now for national and European research communities</a:t>
            </a:r>
          </a:p>
          <a:p>
            <a:pPr lvl="1"/>
            <a:r>
              <a:rPr lang="en-GB" sz="2000" dirty="0"/>
              <a:t>Allowing access to data through the EOSC would require charging on a cost recovery basis</a:t>
            </a:r>
          </a:p>
          <a:p>
            <a:pPr lvl="2"/>
            <a:r>
              <a:rPr lang="en-GB" sz="1800" dirty="0"/>
              <a:t>Cost recovery mechanism to be determined</a:t>
            </a:r>
          </a:p>
          <a:p>
            <a:endParaRPr lang="en-GB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07370-5FAC-4E23-A0FF-49DAD4ACF987}"/>
              </a:ext>
            </a:extLst>
          </p:cNvPr>
          <p:cNvSpPr/>
          <p:nvPr/>
        </p:nvSpPr>
        <p:spPr>
          <a:xfrm>
            <a:off x="349209" y="1418300"/>
            <a:ext cx="11363415" cy="1794676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3C220-DAAB-42B6-88B1-FB3112F98F1F}"/>
              </a:ext>
            </a:extLst>
          </p:cNvPr>
          <p:cNvSpPr/>
          <p:nvPr/>
        </p:nvSpPr>
        <p:spPr>
          <a:xfrm>
            <a:off x="349209" y="3650548"/>
            <a:ext cx="11363415" cy="2586764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2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AD8D3-7A63-40EE-8F77-ACB62E30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556795"/>
            <a:ext cx="11521280" cy="1872205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For Service Providers</a:t>
            </a:r>
            <a:endParaRPr lang="en-GB" dirty="0"/>
          </a:p>
          <a:p>
            <a:pPr lvl="1"/>
            <a:r>
              <a:rPr lang="en-GB" dirty="0"/>
              <a:t>the EOSC will offer greater visibility of their services and the outputs they produce</a:t>
            </a:r>
          </a:p>
          <a:p>
            <a:pPr lvl="2"/>
            <a:r>
              <a:rPr lang="en-GB" sz="2600" dirty="0"/>
              <a:t>presented in EOSC catalogues/marketplaces</a:t>
            </a:r>
          </a:p>
          <a:p>
            <a:pPr lvl="2"/>
            <a:r>
              <a:rPr lang="en-GB" sz="2600" dirty="0"/>
              <a:t>“quality assessed” by the EOSC Rules of Participation</a:t>
            </a:r>
          </a:p>
          <a:p>
            <a:pPr lvl="2"/>
            <a:r>
              <a:rPr lang="en-GB" sz="2600" dirty="0"/>
              <a:t>supporting their efforts to make their outputs FAIR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F2FC9-90BF-448B-A066-D38701E7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6840-2A44-48E8-99F6-750C30FE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B4E0A0-2EE4-4B2E-A08B-CA1F2512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EOSC Value-Add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BA3230-793A-45B9-A80E-F102BB82B128}"/>
              </a:ext>
            </a:extLst>
          </p:cNvPr>
          <p:cNvSpPr txBox="1">
            <a:spLocks/>
          </p:cNvSpPr>
          <p:nvPr/>
        </p:nvSpPr>
        <p:spPr>
          <a:xfrm>
            <a:off x="266900" y="3717032"/>
            <a:ext cx="11521280" cy="2376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For Researchers</a:t>
            </a:r>
            <a:endParaRPr lang="en-GB" sz="2400" dirty="0"/>
          </a:p>
          <a:p>
            <a:pPr lvl="1"/>
            <a:r>
              <a:rPr lang="en-GB" sz="2200" dirty="0"/>
              <a:t>the EOSC will provide visibility of and access to data and other research resources (software, tools), many of which may at present be out of reach to them</a:t>
            </a:r>
          </a:p>
          <a:p>
            <a:pPr lvl="2"/>
            <a:r>
              <a:rPr lang="en-GB" sz="2200" dirty="0"/>
              <a:t>presented in catalogues</a:t>
            </a:r>
          </a:p>
          <a:p>
            <a:pPr lvl="2"/>
            <a:r>
              <a:rPr lang="en-GB" sz="2200" dirty="0"/>
              <a:t>“quality assessed” against the EOSC Rules of Participation</a:t>
            </a:r>
          </a:p>
          <a:p>
            <a:pPr lvl="1"/>
            <a:r>
              <a:rPr lang="en-GB" sz="2200" dirty="0"/>
              <a:t>plus access to Shared Resources for common user needs such as storage and compute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272E0-2ECC-46C6-8751-000BE9ABE8F4}"/>
              </a:ext>
            </a:extLst>
          </p:cNvPr>
          <p:cNvSpPr/>
          <p:nvPr/>
        </p:nvSpPr>
        <p:spPr>
          <a:xfrm>
            <a:off x="349209" y="1418300"/>
            <a:ext cx="11363415" cy="2010700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12314-5BA4-4669-A8BD-E7AC89A05128}"/>
              </a:ext>
            </a:extLst>
          </p:cNvPr>
          <p:cNvSpPr/>
          <p:nvPr/>
        </p:nvSpPr>
        <p:spPr>
          <a:xfrm>
            <a:off x="349209" y="3650548"/>
            <a:ext cx="11363415" cy="2586764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91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F2FC9-90BF-448B-A066-D38701E7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6840-2A44-48E8-99F6-750C30FE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B4E0A0-2EE4-4B2E-A08B-CA1F2512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EOSC Value-Add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44EAC7-28A0-4F60-8C60-ED132AE3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For Funders</a:t>
            </a:r>
            <a:endParaRPr lang="en-GB" dirty="0"/>
          </a:p>
          <a:p>
            <a:pPr lvl="1"/>
            <a:r>
              <a:rPr lang="en-GB" dirty="0"/>
              <a:t>the EOSC would deliver cost savings through economies of scale, and would avoid double funding</a:t>
            </a:r>
          </a:p>
          <a:p>
            <a:pPr lvl="1"/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17C69F2-E526-4853-B384-77F1E45C7EF5}"/>
              </a:ext>
            </a:extLst>
          </p:cNvPr>
          <p:cNvSpPr txBox="1">
            <a:spLocks/>
          </p:cNvSpPr>
          <p:nvPr/>
        </p:nvSpPr>
        <p:spPr>
          <a:xfrm>
            <a:off x="335360" y="3686561"/>
            <a:ext cx="11521280" cy="20466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/>
              <a:t>It may be the quality assurance aspect, plus the ability </a:t>
            </a:r>
            <a:r>
              <a:rPr lang="en-GB" i="1"/>
              <a:t>to access and re-use </a:t>
            </a:r>
            <a:r>
              <a:rPr lang="en-GB" i="1" dirty="0"/>
              <a:t>data alongside Shared Resources through the same portal, which represents the unique value-add of the EOSC and provides the incentive to supply to and use the EOSC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F5487-F572-45EB-A663-663CA6B330A2}"/>
              </a:ext>
            </a:extLst>
          </p:cNvPr>
          <p:cNvSpPr/>
          <p:nvPr/>
        </p:nvSpPr>
        <p:spPr>
          <a:xfrm>
            <a:off x="349209" y="1124744"/>
            <a:ext cx="11363415" cy="2010700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5EF7AE-1E91-43FD-8873-0BDFFC814210}"/>
              </a:ext>
            </a:extLst>
          </p:cNvPr>
          <p:cNvSpPr/>
          <p:nvPr/>
        </p:nvSpPr>
        <p:spPr>
          <a:xfrm>
            <a:off x="335360" y="3578540"/>
            <a:ext cx="11363415" cy="2154716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01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7E74E1-155F-4AF7-ABA1-67FE87EF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4855007"/>
          </a:xfrm>
        </p:spPr>
        <p:txBody>
          <a:bodyPr>
            <a:normAutofit/>
          </a:bodyPr>
          <a:lstStyle/>
          <a:p>
            <a:r>
              <a:rPr lang="en-GB" sz="3200" dirty="0"/>
              <a:t>Evolution of concepts and proposals, in collaboration with other EOSC implementation projects</a:t>
            </a:r>
          </a:p>
          <a:p>
            <a:pPr lvl="1"/>
            <a:r>
              <a:rPr lang="en-GB" sz="3000" dirty="0"/>
              <a:t>Updating proposals to reflect feedback to date</a:t>
            </a:r>
          </a:p>
          <a:p>
            <a:pPr lvl="1"/>
            <a:r>
              <a:rPr lang="en-GB" sz="3000"/>
              <a:t>incorporating </a:t>
            </a:r>
            <a:r>
              <a:rPr lang="en-GB" sz="3000" dirty="0"/>
              <a:t>procurement/business model considerations</a:t>
            </a:r>
          </a:p>
          <a:p>
            <a:r>
              <a:rPr lang="en-US" sz="3000" dirty="0"/>
              <a:t>Aim is to produce a </a:t>
            </a:r>
            <a:r>
              <a:rPr lang="en-US" sz="3000" dirty="0">
                <a:solidFill>
                  <a:srgbClr val="B5892D"/>
                </a:solidFill>
              </a:rPr>
              <a:t>community position paper </a:t>
            </a:r>
            <a:r>
              <a:rPr lang="en-US" sz="3000" dirty="0"/>
              <a:t>on the Federating Core capabilities, policies and activities, with participation from EOSC projects and stakeholders</a:t>
            </a:r>
          </a:p>
          <a:p>
            <a:pPr marL="0" indent="0">
              <a:buNone/>
            </a:pPr>
            <a:r>
              <a:rPr lang="en-US" sz="3000" b="1" dirty="0">
                <a:sym typeface="Wingdings" pitchFamily="2" charset="2"/>
              </a:rPr>
              <a:t>-&gt;</a:t>
            </a:r>
            <a:r>
              <a:rPr lang="en-US" sz="3000" dirty="0">
                <a:sym typeface="Wingdings" pitchFamily="2" charset="2"/>
              </a:rPr>
              <a:t> I</a:t>
            </a:r>
            <a:r>
              <a:rPr lang="en-US" sz="3000" dirty="0"/>
              <a:t>nput to the Sustainability and Architecture EOSC working groups</a:t>
            </a:r>
          </a:p>
          <a:p>
            <a:r>
              <a:rPr lang="en-US" sz="3000" b="1" dirty="0"/>
              <a:t>Contributions welcome!</a:t>
            </a:r>
          </a:p>
          <a:p>
            <a:pPr marL="0" indent="0">
              <a:buNone/>
            </a:pPr>
            <a:endParaRPr lang="en-US" sz="3000" b="1" dirty="0"/>
          </a:p>
          <a:p>
            <a:pPr marL="457200" lvl="1" indent="0">
              <a:buNone/>
            </a:pPr>
            <a:endParaRPr lang="en-US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50FFE-7895-4A3D-9689-ABAAEEF8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09/09/2019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1ACCE-1E83-4D64-A1F9-08209C65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0B9531-297B-4BBA-8375-F830F707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Steps and Call for participation</a:t>
            </a:r>
          </a:p>
        </p:txBody>
      </p:sp>
    </p:spTree>
    <p:extLst>
      <p:ext uri="{BB962C8B-B14F-4D97-AF65-F5344CB8AC3E}">
        <p14:creationId xmlns:p14="http://schemas.microsoft.com/office/powerpoint/2010/main" val="97032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5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3EE8E-DFAF-420C-8A13-FEB5B1EA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 EOSC Implementation Roadmap SWD(2018)83 final (p 9-10)</a:t>
            </a:r>
          </a:p>
          <a:p>
            <a:pPr lvl="1"/>
            <a:r>
              <a:rPr lang="en-GB" sz="2800" i="1" dirty="0"/>
              <a:t>“…the EOSC would essentially comprise a federating core and a variety of federated research data infrastructures committed to providing services as part of the EOSC”</a:t>
            </a:r>
          </a:p>
          <a:p>
            <a:r>
              <a:rPr lang="en-GB" sz="3200" dirty="0"/>
              <a:t>EC EOSC Strategic Implementation Roadmap 2018-2020 (p39)</a:t>
            </a:r>
            <a:endParaRPr lang="en-GB" i="1" dirty="0"/>
          </a:p>
          <a:p>
            <a:pPr lvl="1"/>
            <a:r>
              <a:rPr lang="en-US" sz="2800" i="1" dirty="0"/>
              <a:t>“</a:t>
            </a:r>
            <a:r>
              <a:rPr lang="en-GB" sz="2800" i="1" dirty="0"/>
              <a:t>Organise and operationalise the components of the EOSC federating core (e.g. EOSC shared resources, EOSC platform, compliance framework), to facilitate, monitor and regulate as appropriate day-to-day transactions across the federation</a:t>
            </a:r>
            <a:r>
              <a:rPr lang="en-US" sz="2800" i="1" dirty="0"/>
              <a:t>”</a:t>
            </a:r>
            <a:endParaRPr lang="en-GB" sz="2800" dirty="0"/>
          </a:p>
          <a:p>
            <a:pPr lvl="1"/>
            <a:endParaRPr lang="en-GB" sz="2800" i="1" dirty="0"/>
          </a:p>
          <a:p>
            <a:pPr lvl="1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B8B94-39B1-4F3C-9B63-C59E29C3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724B-C9CA-4DBC-9759-0390ACA4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1E8B3F-43A6-4C65-8A30-F718F93F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Federating Core Definition</a:t>
            </a:r>
          </a:p>
        </p:txBody>
      </p:sp>
    </p:spTree>
    <p:extLst>
      <p:ext uri="{BB962C8B-B14F-4D97-AF65-F5344CB8AC3E}">
        <p14:creationId xmlns:p14="http://schemas.microsoft.com/office/powerpoint/2010/main" val="337459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E0FCF2-6C73-E54A-B06D-BBE1E7E0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>
                <a:solidFill>
                  <a:srgbClr val="B5892D"/>
                </a:solidFill>
              </a:rPr>
              <a:t>key element of the EOSC architecture and </a:t>
            </a:r>
            <a:r>
              <a:rPr lang="en-US" sz="3600" dirty="0" err="1">
                <a:solidFill>
                  <a:srgbClr val="B5892D"/>
                </a:solidFill>
              </a:rPr>
              <a:t>organisational</a:t>
            </a:r>
            <a:r>
              <a:rPr lang="en-US" sz="3600" dirty="0">
                <a:solidFill>
                  <a:srgbClr val="B5892D"/>
                </a:solidFill>
              </a:rPr>
              <a:t> structure</a:t>
            </a:r>
            <a:r>
              <a:rPr lang="en-US" sz="3600" dirty="0"/>
              <a:t> defining what EOSC provides</a:t>
            </a:r>
          </a:p>
          <a:p>
            <a:pPr lvl="1"/>
            <a:r>
              <a:rPr lang="en-US" sz="3200" dirty="0"/>
              <a:t>Has </a:t>
            </a:r>
            <a:r>
              <a:rPr lang="en-US" sz="3200" dirty="0">
                <a:solidFill>
                  <a:srgbClr val="B5892D"/>
                </a:solidFill>
              </a:rPr>
              <a:t>major implications</a:t>
            </a:r>
            <a:r>
              <a:rPr lang="en-US" sz="3200" dirty="0"/>
              <a:t> for the EOSC federation model, operations, delivery channels, and ultimately, the EOSC sustainability</a:t>
            </a:r>
          </a:p>
          <a:p>
            <a:r>
              <a:rPr lang="en-US" sz="3400" dirty="0"/>
              <a:t>EOSC-hub issued a </a:t>
            </a:r>
            <a:r>
              <a:rPr lang="en-US" sz="3400" dirty="0">
                <a:solidFill>
                  <a:srgbClr val="B5892D"/>
                </a:solidFill>
              </a:rPr>
              <a:t>briefing document</a:t>
            </a:r>
            <a:r>
              <a:rPr lang="en-US" sz="3400" dirty="0"/>
              <a:t> (July 2019) containing </a:t>
            </a:r>
            <a:r>
              <a:rPr lang="en-US" sz="3400" dirty="0">
                <a:solidFill>
                  <a:srgbClr val="B5892D"/>
                </a:solidFill>
              </a:rPr>
              <a:t>initial proposals</a:t>
            </a:r>
            <a:r>
              <a:rPr lang="en-US" sz="3400" dirty="0"/>
              <a:t> on this topic, and continues to gather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39255-AF4A-5B41-9695-0DA160A1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9E6413-533F-394B-A5C4-531C35E9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Proposals on the Federating Core of EOSC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5B4D6EF-3BB7-46C0-9DCC-8EDFA28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81328"/>
            <a:ext cx="2844800" cy="288032"/>
          </a:xfrm>
        </p:spPr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2BE9-64AC-4A56-9090-3F3DF28A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354A2B-D753-4C22-8D55-4954613D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7" y="188640"/>
            <a:ext cx="8640960" cy="537716"/>
          </a:xfrm>
        </p:spPr>
        <p:txBody>
          <a:bodyPr>
            <a:normAutofit fontScale="90000"/>
          </a:bodyPr>
          <a:lstStyle/>
          <a:p>
            <a:r>
              <a:rPr lang="en-GB" dirty="0"/>
              <a:t>Proposed Federating Core and Service Portfolio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5EEE94-3757-42C7-9E8A-42956969F111}"/>
              </a:ext>
            </a:extLst>
          </p:cNvPr>
          <p:cNvSpPr txBox="1"/>
          <p:nvPr/>
        </p:nvSpPr>
        <p:spPr>
          <a:xfrm>
            <a:off x="681886" y="1938312"/>
            <a:ext cx="32020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Service Portfolio</a:t>
            </a:r>
          </a:p>
          <a:p>
            <a:r>
              <a:rPr lang="en-US" sz="2400" dirty="0"/>
              <a:t>Thematic Services</a:t>
            </a:r>
          </a:p>
          <a:p>
            <a:r>
              <a:rPr lang="en-US" sz="2400" dirty="0"/>
              <a:t>Common Services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Federating Core</a:t>
            </a:r>
          </a:p>
          <a:p>
            <a:r>
              <a:rPr lang="en-US" sz="2400" dirty="0"/>
              <a:t>Hub Portfolio </a:t>
            </a:r>
          </a:p>
          <a:p>
            <a:r>
              <a:rPr lang="en-US" sz="2400" dirty="0"/>
              <a:t>   – </a:t>
            </a:r>
            <a:r>
              <a:rPr lang="en-US" sz="2400" dirty="0">
                <a:solidFill>
                  <a:srgbClr val="B5892D"/>
                </a:solidFill>
              </a:rPr>
              <a:t>the federating tier</a:t>
            </a:r>
            <a:endParaRPr lang="en-US" sz="2400" dirty="0"/>
          </a:p>
          <a:p>
            <a:r>
              <a:rPr lang="en-US" sz="2400" dirty="0"/>
              <a:t>Compliance Framework </a:t>
            </a:r>
          </a:p>
          <a:p>
            <a:r>
              <a:rPr lang="en-US" sz="2400" dirty="0"/>
              <a:t>   – </a:t>
            </a:r>
            <a:r>
              <a:rPr lang="en-US" sz="2400" dirty="0">
                <a:solidFill>
                  <a:srgbClr val="B5892D"/>
                </a:solidFill>
              </a:rPr>
              <a:t>the regulatory tier</a:t>
            </a:r>
          </a:p>
          <a:p>
            <a:r>
              <a:rPr lang="en-US" sz="2400" dirty="0"/>
              <a:t>Shared Resources </a:t>
            </a:r>
          </a:p>
          <a:p>
            <a:r>
              <a:rPr lang="en-US" sz="2400" dirty="0"/>
              <a:t>  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resource tier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1BF339-CD3B-4F8E-B6B5-78C88ED5F7D7}"/>
              </a:ext>
            </a:extLst>
          </p:cNvPr>
          <p:cNvSpPr/>
          <p:nvPr/>
        </p:nvSpPr>
        <p:spPr>
          <a:xfrm>
            <a:off x="407368" y="1844824"/>
            <a:ext cx="4492003" cy="4256732"/>
          </a:xfrm>
          <a:prstGeom prst="rect">
            <a:avLst/>
          </a:prstGeom>
          <a:noFill/>
          <a:ln w="57150">
            <a:solidFill>
              <a:srgbClr val="2D4E7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C96E8-345F-A34E-A1AC-EAA47DFD10EF}"/>
              </a:ext>
            </a:extLst>
          </p:cNvPr>
          <p:cNvSpPr txBox="1"/>
          <p:nvPr/>
        </p:nvSpPr>
        <p:spPr>
          <a:xfrm>
            <a:off x="119336" y="1241336"/>
            <a:ext cx="526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Two broad categories of resources:</a:t>
            </a:r>
            <a:endParaRPr lang="en-US" sz="2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37A052-9E1D-435E-A7A7-E92B8B53FA48}"/>
              </a:ext>
            </a:extLst>
          </p:cNvPr>
          <p:cNvGrpSpPr/>
          <p:nvPr/>
        </p:nvGrpSpPr>
        <p:grpSpPr>
          <a:xfrm>
            <a:off x="3180160" y="1268760"/>
            <a:ext cx="8100417" cy="4752528"/>
            <a:chOff x="3180160" y="1268760"/>
            <a:chExt cx="8100417" cy="475252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FDE1DEE-AD75-426A-855E-230C897316A5}"/>
                </a:ext>
              </a:extLst>
            </p:cNvPr>
            <p:cNvGrpSpPr/>
            <p:nvPr/>
          </p:nvGrpSpPr>
          <p:grpSpPr>
            <a:xfrm>
              <a:off x="3180160" y="1268760"/>
              <a:ext cx="8100417" cy="4752528"/>
              <a:chOff x="-1082445" y="1268760"/>
              <a:chExt cx="8373889" cy="496855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896BEB9-54E3-4651-91AC-DAAC6E31F1B0}"/>
                  </a:ext>
                </a:extLst>
              </p:cNvPr>
              <p:cNvGrpSpPr/>
              <p:nvPr/>
            </p:nvGrpSpPr>
            <p:grpSpPr>
              <a:xfrm>
                <a:off x="-1082445" y="1268760"/>
                <a:ext cx="8373889" cy="4968552"/>
                <a:chOff x="-1082445" y="1268760"/>
                <a:chExt cx="8373889" cy="4968552"/>
              </a:xfrm>
            </p:grpSpPr>
            <p:sp>
              <p:nvSpPr>
                <p:cNvPr id="28" name="Google Shape;827;p81">
                  <a:extLst>
                    <a:ext uri="{FF2B5EF4-FFF2-40B4-BE49-F238E27FC236}">
                      <a16:creationId xmlns:a16="http://schemas.microsoft.com/office/drawing/2014/main" id="{B65F463D-0A44-4010-AC57-59EC4F97831C}"/>
                    </a:ext>
                  </a:extLst>
                </p:cNvPr>
                <p:cNvSpPr/>
                <p:nvPr/>
              </p:nvSpPr>
              <p:spPr>
                <a:xfrm>
                  <a:off x="2711625" y="3434836"/>
                  <a:ext cx="4579819" cy="134388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Compliance framework:</a:t>
                  </a:r>
                  <a:endParaRPr sz="1400" dirty="0"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Rules of Participation, </a:t>
                  </a:r>
                  <a:endParaRPr sz="1400" dirty="0"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Service Management System,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Interoperability Framework,</a:t>
                  </a:r>
                  <a:endParaRPr sz="1400" dirty="0"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policies</a:t>
                  </a:r>
                  <a:endParaRPr sz="1400" dirty="0"/>
                </a:p>
              </p:txBody>
            </p:sp>
            <p:sp>
              <p:nvSpPr>
                <p:cNvPr id="29" name="Google Shape;830;p81">
                  <a:extLst>
                    <a:ext uri="{FF2B5EF4-FFF2-40B4-BE49-F238E27FC236}">
                      <a16:creationId xmlns:a16="http://schemas.microsoft.com/office/drawing/2014/main" id="{02C78D04-52CA-46ED-B529-CF78A0A5D695}"/>
                    </a:ext>
                  </a:extLst>
                </p:cNvPr>
                <p:cNvSpPr/>
                <p:nvPr/>
              </p:nvSpPr>
              <p:spPr>
                <a:xfrm>
                  <a:off x="2723260" y="4759257"/>
                  <a:ext cx="2269472" cy="147805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Hub portfolio:</a:t>
                  </a:r>
                  <a:endParaRPr sz="1400" dirty="0"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Key Access Enabling  Services, e.g. AAI, Marketplace etc.</a:t>
                  </a:r>
                  <a:endParaRPr sz="1400" dirty="0"/>
                </a:p>
              </p:txBody>
            </p:sp>
            <p:sp>
              <p:nvSpPr>
                <p:cNvPr id="30" name="Google Shape;831;p81">
                  <a:extLst>
                    <a:ext uri="{FF2B5EF4-FFF2-40B4-BE49-F238E27FC236}">
                      <a16:creationId xmlns:a16="http://schemas.microsoft.com/office/drawing/2014/main" id="{627BA446-5AB9-40E7-B525-C9B9B49799A7}"/>
                    </a:ext>
                  </a:extLst>
                </p:cNvPr>
                <p:cNvSpPr/>
                <p:nvPr/>
              </p:nvSpPr>
              <p:spPr>
                <a:xfrm>
                  <a:off x="4995857" y="4759257"/>
                  <a:ext cx="2284125" cy="147805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Shared resources:</a:t>
                  </a:r>
                  <a:endParaRPr sz="1400" dirty="0"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Generic services e.g. </a:t>
                  </a:r>
                  <a:r>
                    <a:rPr lang="en-US" sz="1600" dirty="0" err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virtualisation</a:t>
                  </a:r>
                  <a:r>
                    <a:rPr lang="en-US" sz="16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, access, hosting</a:t>
                  </a:r>
                  <a:endParaRPr sz="1400" dirty="0"/>
                </a:p>
              </p:txBody>
            </p:sp>
            <p:sp>
              <p:nvSpPr>
                <p:cNvPr id="31" name="Google Shape;832;p81">
                  <a:extLst>
                    <a:ext uri="{FF2B5EF4-FFF2-40B4-BE49-F238E27FC236}">
                      <a16:creationId xmlns:a16="http://schemas.microsoft.com/office/drawing/2014/main" id="{4E43DE93-4A13-4075-A8EC-C82F6B84E220}"/>
                    </a:ext>
                  </a:extLst>
                </p:cNvPr>
                <p:cNvSpPr/>
                <p:nvPr/>
              </p:nvSpPr>
              <p:spPr>
                <a:xfrm>
                  <a:off x="2723259" y="1268760"/>
                  <a:ext cx="2273842" cy="1502793"/>
                </a:xfrm>
                <a:prstGeom prst="rect">
                  <a:avLst/>
                </a:prstGeom>
                <a:solidFill>
                  <a:srgbClr val="1C3046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Thematic services:</a:t>
                  </a:r>
                  <a:endParaRPr sz="1400" dirty="0"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e.g. RI data and services, thematic e-Infra services</a:t>
                  </a:r>
                  <a:endParaRPr sz="1400" dirty="0"/>
                </a:p>
              </p:txBody>
            </p:sp>
            <p:sp>
              <p:nvSpPr>
                <p:cNvPr id="32" name="Google Shape;833;p81">
                  <a:extLst>
                    <a:ext uri="{FF2B5EF4-FFF2-40B4-BE49-F238E27FC236}">
                      <a16:creationId xmlns:a16="http://schemas.microsoft.com/office/drawing/2014/main" id="{E3EC098B-BAF4-46D5-9A7C-88C587EDF297}"/>
                    </a:ext>
                  </a:extLst>
                </p:cNvPr>
                <p:cNvSpPr/>
                <p:nvPr/>
              </p:nvSpPr>
              <p:spPr>
                <a:xfrm>
                  <a:off x="4997087" y="1268760"/>
                  <a:ext cx="2281811" cy="1502793"/>
                </a:xfrm>
                <a:prstGeom prst="rect">
                  <a:avLst/>
                </a:prstGeom>
                <a:solidFill>
                  <a:srgbClr val="1C3046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</a:t>
                  </a:r>
                  <a:r>
                    <a:rPr lang="en-US" sz="1600" b="1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services:</a:t>
                  </a:r>
                  <a:endParaRPr sz="1600" b="1" i="0" u="none" strike="noStrike" cap="none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 i="0" u="none" strike="noStrike" cap="none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e.g. Data, data management, analytics, </a:t>
                  </a:r>
                  <a:r>
                    <a:rPr lang="en-US" sz="1600" b="1" i="0" u="none" strike="noStrike" cap="none" dirty="0" err="1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visualisation</a:t>
                  </a:r>
                  <a:endParaRPr sz="1400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8D59AA3-7D6D-4C91-9F0A-9DEEC2145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1038565" y="2349765"/>
                  <a:ext cx="3758208" cy="349337"/>
                </a:xfrm>
                <a:prstGeom prst="line">
                  <a:avLst/>
                </a:prstGeom>
                <a:ln w="57150" cap="rnd">
                  <a:solidFill>
                    <a:srgbClr val="75A5D8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05DB2BE-30AC-46AD-BC33-D4537D925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082445" y="3780106"/>
                  <a:ext cx="3780268" cy="610662"/>
                </a:xfrm>
                <a:prstGeom prst="line">
                  <a:avLst/>
                </a:prstGeom>
                <a:ln w="57150" cap="rnd">
                  <a:solidFill>
                    <a:srgbClr val="75A5D8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71419-228F-4AD5-B560-01B05ADD6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1704" y="2755444"/>
                <a:ext cx="0" cy="644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42D3DCB-992A-4D1E-B2DA-347546ACC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771553"/>
                <a:ext cx="0" cy="62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9E8C4F8-0AA3-42D9-8BAB-BAADB5FE8B6D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3860180" y="2771553"/>
                <a:ext cx="0" cy="6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BF5B9B5-13B2-4C13-8127-F31B178A7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5960" y="2771553"/>
                <a:ext cx="0" cy="6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AA902E-1D69-43E0-9F4F-DB2461B31BAD}"/>
                </a:ext>
              </a:extLst>
            </p:cNvPr>
            <p:cNvSpPr/>
            <p:nvPr/>
          </p:nvSpPr>
          <p:spPr>
            <a:xfrm>
              <a:off x="6838105" y="3307250"/>
              <a:ext cx="4430253" cy="2714037"/>
            </a:xfrm>
            <a:prstGeom prst="rect">
              <a:avLst/>
            </a:prstGeom>
            <a:noFill/>
            <a:ln w="57150">
              <a:solidFill>
                <a:srgbClr val="75A5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31C8F6-4A91-48C4-AD1F-E909A2E00E12}"/>
                </a:ext>
              </a:extLst>
            </p:cNvPr>
            <p:cNvSpPr/>
            <p:nvPr/>
          </p:nvSpPr>
          <p:spPr>
            <a:xfrm>
              <a:off x="6850323" y="1268761"/>
              <a:ext cx="4430253" cy="1399709"/>
            </a:xfrm>
            <a:prstGeom prst="rect">
              <a:avLst/>
            </a:prstGeom>
            <a:noFill/>
            <a:ln w="57150">
              <a:solidFill>
                <a:srgbClr val="75A5D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Date Placeholder 2">
            <a:extLst>
              <a:ext uri="{FF2B5EF4-FFF2-40B4-BE49-F238E27FC236}">
                <a16:creationId xmlns:a16="http://schemas.microsoft.com/office/drawing/2014/main" id="{61676666-BEFA-47A4-A2F6-DA8D41F4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81328"/>
            <a:ext cx="2844800" cy="288032"/>
          </a:xfrm>
        </p:spPr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211418-03FB-44FF-B60B-A23EF9B1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984" y="1268763"/>
            <a:ext cx="6076047" cy="4855007"/>
          </a:xfrm>
        </p:spPr>
        <p:txBody>
          <a:bodyPr/>
          <a:lstStyle/>
          <a:p>
            <a:r>
              <a:rPr lang="en-GB" dirty="0"/>
              <a:t>Fundamental asset of the EOSC</a:t>
            </a:r>
          </a:p>
          <a:p>
            <a:r>
              <a:rPr lang="en-GB" dirty="0"/>
              <a:t>Elements required to allow the research-targeted services to operate</a:t>
            </a:r>
          </a:p>
          <a:p>
            <a:r>
              <a:rPr lang="en-GB" dirty="0"/>
              <a:t>Technical, human, policy and resource elements</a:t>
            </a:r>
          </a:p>
          <a:p>
            <a:r>
              <a:rPr lang="en-GB" dirty="0"/>
              <a:t>Must be maintained over the long term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39637-9754-4F7E-8970-A28E77FD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4E9DF-90A9-47E3-85E3-855D44F7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ECD8E9-CF5D-4401-B79B-B470858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Federating Core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3CBA5-E6FD-4AFE-92A4-2725DD0EE65F}"/>
              </a:ext>
            </a:extLst>
          </p:cNvPr>
          <p:cNvGrpSpPr/>
          <p:nvPr/>
        </p:nvGrpSpPr>
        <p:grpSpPr>
          <a:xfrm>
            <a:off x="623392" y="1340768"/>
            <a:ext cx="4442472" cy="4752528"/>
            <a:chOff x="6838105" y="1268760"/>
            <a:chExt cx="4442472" cy="4752528"/>
          </a:xfrm>
        </p:grpSpPr>
        <p:sp>
          <p:nvSpPr>
            <p:cNvPr id="15" name="Google Shape;827;p81">
              <a:extLst>
                <a:ext uri="{FF2B5EF4-FFF2-40B4-BE49-F238E27FC236}">
                  <a16:creationId xmlns:a16="http://schemas.microsoft.com/office/drawing/2014/main" id="{9759408B-73AD-4549-BF7F-D5B2DEAF7C08}"/>
                </a:ext>
              </a:extLst>
            </p:cNvPr>
            <p:cNvSpPr/>
            <p:nvPr/>
          </p:nvSpPr>
          <p:spPr>
            <a:xfrm>
              <a:off x="6850325" y="3340659"/>
              <a:ext cx="4430252" cy="128545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Compliance framework:</a:t>
              </a:r>
              <a:endParaRPr sz="14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Rules of Participation, </a:t>
              </a:r>
              <a:endParaRPr sz="14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Service Management System,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Interoperability Framework,</a:t>
              </a:r>
              <a:endParaRPr sz="14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policies</a:t>
              </a:r>
              <a:endParaRPr sz="1400" dirty="0"/>
            </a:p>
          </p:txBody>
        </p:sp>
        <p:sp>
          <p:nvSpPr>
            <p:cNvPr id="16" name="Google Shape;830;p81">
              <a:extLst>
                <a:ext uri="{FF2B5EF4-FFF2-40B4-BE49-F238E27FC236}">
                  <a16:creationId xmlns:a16="http://schemas.microsoft.com/office/drawing/2014/main" id="{48BCF3C5-3B87-4AF1-8B21-8D660082E500}"/>
                </a:ext>
              </a:extLst>
            </p:cNvPr>
            <p:cNvSpPr/>
            <p:nvPr/>
          </p:nvSpPr>
          <p:spPr>
            <a:xfrm>
              <a:off x="6861580" y="4607496"/>
              <a:ext cx="2195356" cy="14137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Hub portfolio:</a:t>
              </a:r>
              <a:endParaRPr sz="14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Key Access Enabling  Services, e.g. AAI, Marketplace etc.</a:t>
              </a:r>
              <a:endParaRPr sz="1400" dirty="0"/>
            </a:p>
          </p:txBody>
        </p:sp>
        <p:sp>
          <p:nvSpPr>
            <p:cNvPr id="17" name="Google Shape;831;p81">
              <a:extLst>
                <a:ext uri="{FF2B5EF4-FFF2-40B4-BE49-F238E27FC236}">
                  <a16:creationId xmlns:a16="http://schemas.microsoft.com/office/drawing/2014/main" id="{F22411AB-2970-4C05-9EB2-37A4C17C2FCE}"/>
                </a:ext>
              </a:extLst>
            </p:cNvPr>
            <p:cNvSpPr/>
            <p:nvPr/>
          </p:nvSpPr>
          <p:spPr>
            <a:xfrm>
              <a:off x="9059959" y="4607496"/>
              <a:ext cx="2209531" cy="14137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Shared resources:</a:t>
              </a:r>
              <a:endParaRPr sz="14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Generic services e.g. </a:t>
              </a:r>
              <a:r>
                <a:rPr lang="en-US" sz="1600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virtualisation</a:t>
              </a:r>
              <a:r>
                <a:rPr lang="en-US" sz="16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, access, hosting</a:t>
              </a:r>
              <a:endParaRPr sz="1400" dirty="0"/>
            </a:p>
          </p:txBody>
        </p:sp>
        <p:sp>
          <p:nvSpPr>
            <p:cNvPr id="18" name="Google Shape;832;p81">
              <a:extLst>
                <a:ext uri="{FF2B5EF4-FFF2-40B4-BE49-F238E27FC236}">
                  <a16:creationId xmlns:a16="http://schemas.microsoft.com/office/drawing/2014/main" id="{122D6AB7-C61A-4F46-945A-DEEB39285374}"/>
                </a:ext>
              </a:extLst>
            </p:cNvPr>
            <p:cNvSpPr/>
            <p:nvPr/>
          </p:nvSpPr>
          <p:spPr>
            <a:xfrm>
              <a:off x="6861579" y="1268760"/>
              <a:ext cx="2199583" cy="1437454"/>
            </a:xfrm>
            <a:prstGeom prst="rect">
              <a:avLst/>
            </a:prstGeom>
            <a:solidFill>
              <a:srgbClr val="1C304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Thematic services:</a:t>
              </a:r>
              <a:endParaRPr sz="1400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e.g. RI data and services, thematic e-Infra services</a:t>
              </a:r>
              <a:endParaRPr sz="1400" dirty="0"/>
            </a:p>
          </p:txBody>
        </p:sp>
        <p:sp>
          <p:nvSpPr>
            <p:cNvPr id="19" name="Google Shape;833;p81">
              <a:extLst>
                <a:ext uri="{FF2B5EF4-FFF2-40B4-BE49-F238E27FC236}">
                  <a16:creationId xmlns:a16="http://schemas.microsoft.com/office/drawing/2014/main" id="{612FBB54-9B2A-48B2-B0D2-A5618F6C5EE8}"/>
                </a:ext>
              </a:extLst>
            </p:cNvPr>
            <p:cNvSpPr/>
            <p:nvPr/>
          </p:nvSpPr>
          <p:spPr>
            <a:xfrm>
              <a:off x="9061149" y="1268760"/>
              <a:ext cx="2207292" cy="1437454"/>
            </a:xfrm>
            <a:prstGeom prst="rect">
              <a:avLst/>
            </a:prstGeom>
            <a:solidFill>
              <a:srgbClr val="1C3046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Common </a:t>
              </a:r>
              <a:r>
                <a:rPr lang="en-US" sz="1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services:</a:t>
              </a:r>
              <a:endParaRPr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e.g. Data, data management, analytics, </a:t>
              </a:r>
              <a:r>
                <a:rPr lang="en-US" sz="1600" b="1" i="0" u="none" strike="noStrike" cap="none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visualisation</a:t>
              </a:r>
              <a:endParaRPr sz="14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D7740A0-0C51-4CE8-B358-D3AB6FF05F2F}"/>
                </a:ext>
              </a:extLst>
            </p:cNvPr>
            <p:cNvGrpSpPr/>
            <p:nvPr/>
          </p:nvGrpSpPr>
          <p:grpSpPr>
            <a:xfrm>
              <a:off x="6838105" y="2690806"/>
              <a:ext cx="4430253" cy="3330481"/>
              <a:chOff x="6838105" y="2690806"/>
              <a:chExt cx="4430253" cy="3330481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A9E131A-B06D-47F8-A922-BFE8CC325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6887" y="2690806"/>
                <a:ext cx="0" cy="6164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269AAC0-CAB4-4EEA-986A-C1F694208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4173" y="2706214"/>
                <a:ext cx="0" cy="601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8E3051B-AEF4-4018-9770-43C2E858F35E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961370" y="2706214"/>
                <a:ext cx="0" cy="628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971842-EEE2-4F7D-8D36-13241DAD2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75892" y="2706214"/>
                <a:ext cx="0" cy="628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1FB677-DB0D-4ED5-9277-A523643E3280}"/>
                  </a:ext>
                </a:extLst>
              </p:cNvPr>
              <p:cNvSpPr/>
              <p:nvPr/>
            </p:nvSpPr>
            <p:spPr>
              <a:xfrm>
                <a:off x="6838105" y="3307250"/>
                <a:ext cx="4430253" cy="2714037"/>
              </a:xfrm>
              <a:prstGeom prst="rect">
                <a:avLst/>
              </a:prstGeom>
              <a:noFill/>
              <a:ln w="57150">
                <a:solidFill>
                  <a:srgbClr val="75A5D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D3D8B-BD41-4445-973D-932802912DDC}"/>
              </a:ext>
            </a:extLst>
          </p:cNvPr>
          <p:cNvCxnSpPr>
            <a:cxnSpLocks/>
          </p:cNvCxnSpPr>
          <p:nvPr/>
        </p:nvCxnSpPr>
        <p:spPr>
          <a:xfrm flipH="1">
            <a:off x="4804980" y="1772816"/>
            <a:ext cx="1291020" cy="1606441"/>
          </a:xfrm>
          <a:prstGeom prst="line">
            <a:avLst/>
          </a:prstGeom>
          <a:ln w="57150" cap="rnd">
            <a:solidFill>
              <a:srgbClr val="75A5D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9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16FB4-5B79-47ED-868C-A93E5E30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268763"/>
            <a:ext cx="6201321" cy="4855007"/>
          </a:xfrm>
        </p:spPr>
        <p:txBody>
          <a:bodyPr/>
          <a:lstStyle/>
          <a:p>
            <a:r>
              <a:rPr lang="en-GB" b="1" dirty="0"/>
              <a:t>Regulatory Tier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D29F9-5022-422E-82EF-9B07449B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D7EE-FDEB-4637-8510-3B87A617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D812B0-8FF6-4399-B7BB-5E675EF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Federating Core – </a:t>
            </a:r>
            <a:r>
              <a:rPr lang="en-GB" dirty="0">
                <a:solidFill>
                  <a:srgbClr val="75A5D8"/>
                </a:solidFill>
              </a:rPr>
              <a:t>Compliance Framework</a:t>
            </a:r>
          </a:p>
        </p:txBody>
      </p:sp>
      <p:sp>
        <p:nvSpPr>
          <p:cNvPr id="7" name="Google Shape;827;p81">
            <a:extLst>
              <a:ext uri="{FF2B5EF4-FFF2-40B4-BE49-F238E27FC236}">
                <a16:creationId xmlns:a16="http://schemas.microsoft.com/office/drawing/2014/main" id="{81C2C8CC-BD25-48CB-B533-59A54A6E7FAA}"/>
              </a:ext>
            </a:extLst>
          </p:cNvPr>
          <p:cNvSpPr/>
          <p:nvPr/>
        </p:nvSpPr>
        <p:spPr>
          <a:xfrm>
            <a:off x="7354380" y="3412667"/>
            <a:ext cx="4430252" cy="12854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Compliance framework: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Rules of Participation, 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Management System,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Interoperability Framework,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sz="1400" dirty="0"/>
          </a:p>
        </p:txBody>
      </p:sp>
      <p:sp>
        <p:nvSpPr>
          <p:cNvPr id="8" name="Google Shape;830;p81">
            <a:extLst>
              <a:ext uri="{FF2B5EF4-FFF2-40B4-BE49-F238E27FC236}">
                <a16:creationId xmlns:a16="http://schemas.microsoft.com/office/drawing/2014/main" id="{7C8EC410-1053-4845-A915-C91A3EB48295}"/>
              </a:ext>
            </a:extLst>
          </p:cNvPr>
          <p:cNvSpPr/>
          <p:nvPr/>
        </p:nvSpPr>
        <p:spPr>
          <a:xfrm>
            <a:off x="7365635" y="4679504"/>
            <a:ext cx="2195356" cy="14137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Hub portfolio: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Access Enabling  Services, e.g. AAI, Marketplace etc.</a:t>
            </a:r>
            <a:endParaRPr sz="1400" dirty="0"/>
          </a:p>
        </p:txBody>
      </p:sp>
      <p:sp>
        <p:nvSpPr>
          <p:cNvPr id="9" name="Google Shape;831;p81">
            <a:extLst>
              <a:ext uri="{FF2B5EF4-FFF2-40B4-BE49-F238E27FC236}">
                <a16:creationId xmlns:a16="http://schemas.microsoft.com/office/drawing/2014/main" id="{B3451ADE-55D7-4418-B7B8-86E80A995CA1}"/>
              </a:ext>
            </a:extLst>
          </p:cNvPr>
          <p:cNvSpPr/>
          <p:nvPr/>
        </p:nvSpPr>
        <p:spPr>
          <a:xfrm>
            <a:off x="9564014" y="4679504"/>
            <a:ext cx="2209531" cy="1413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Shared resources: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Generic services e.g.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virtualisation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access, hosting</a:t>
            </a:r>
            <a:endParaRPr sz="1400" dirty="0"/>
          </a:p>
        </p:txBody>
      </p:sp>
      <p:sp>
        <p:nvSpPr>
          <p:cNvPr id="10" name="Google Shape;832;p81">
            <a:extLst>
              <a:ext uri="{FF2B5EF4-FFF2-40B4-BE49-F238E27FC236}">
                <a16:creationId xmlns:a16="http://schemas.microsoft.com/office/drawing/2014/main" id="{EE994BD5-9619-4A21-B0CA-03993B1BA339}"/>
              </a:ext>
            </a:extLst>
          </p:cNvPr>
          <p:cNvSpPr/>
          <p:nvPr/>
        </p:nvSpPr>
        <p:spPr>
          <a:xfrm>
            <a:off x="7365634" y="1340768"/>
            <a:ext cx="2199583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Thematic services: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RI data and services, thematic e-Infra services</a:t>
            </a:r>
            <a:endParaRPr sz="1400" dirty="0"/>
          </a:p>
        </p:txBody>
      </p:sp>
      <p:sp>
        <p:nvSpPr>
          <p:cNvPr id="11" name="Google Shape;833;p81">
            <a:extLst>
              <a:ext uri="{FF2B5EF4-FFF2-40B4-BE49-F238E27FC236}">
                <a16:creationId xmlns:a16="http://schemas.microsoft.com/office/drawing/2014/main" id="{ECA85B28-E7D1-4F78-91D8-F3F1E0992069}"/>
              </a:ext>
            </a:extLst>
          </p:cNvPr>
          <p:cNvSpPr/>
          <p:nvPr/>
        </p:nvSpPr>
        <p:spPr>
          <a:xfrm>
            <a:off x="9565204" y="1340768"/>
            <a:ext cx="2207292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services:</a:t>
            </a:r>
            <a:endParaRPr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Data, data management, analytics,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AEB22-A3A1-446B-8458-FD5CCDC2F61C}"/>
              </a:ext>
            </a:extLst>
          </p:cNvPr>
          <p:cNvGrpSpPr/>
          <p:nvPr/>
        </p:nvGrpSpPr>
        <p:grpSpPr>
          <a:xfrm>
            <a:off x="8050942" y="2762814"/>
            <a:ext cx="2577286" cy="644270"/>
            <a:chOff x="7546887" y="2690806"/>
            <a:chExt cx="2577286" cy="64427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7F7D84B-2C9A-4E29-86B4-368155F91DAD}"/>
                </a:ext>
              </a:extLst>
            </p:cNvPr>
            <p:cNvCxnSpPr>
              <a:cxnSpLocks/>
            </p:cNvCxnSpPr>
            <p:nvPr/>
          </p:nvCxnSpPr>
          <p:spPr>
            <a:xfrm>
              <a:off x="7546887" y="2690806"/>
              <a:ext cx="0" cy="616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20FBA5-656E-4420-81EF-43A610649FF7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173" y="2706214"/>
              <a:ext cx="0" cy="60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80F355-1EFE-465D-9A8E-0AB7216A1FD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961370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72668C-305A-43D8-BDED-D70C98A72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5892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81B6EC-5A1B-40C5-BB34-7721F550FE8C}"/>
              </a:ext>
            </a:extLst>
          </p:cNvPr>
          <p:cNvCxnSpPr>
            <a:cxnSpLocks/>
          </p:cNvCxnSpPr>
          <p:nvPr/>
        </p:nvCxnSpPr>
        <p:spPr>
          <a:xfrm>
            <a:off x="6560095" y="4055393"/>
            <a:ext cx="1120081" cy="0"/>
          </a:xfrm>
          <a:prstGeom prst="line">
            <a:avLst/>
          </a:prstGeom>
          <a:ln w="57150" cap="rnd">
            <a:solidFill>
              <a:srgbClr val="75A5D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D741161D-E9A7-4A6A-8773-4420CEF46195}"/>
              </a:ext>
            </a:extLst>
          </p:cNvPr>
          <p:cNvSpPr txBox="1">
            <a:spLocks/>
          </p:cNvSpPr>
          <p:nvPr/>
        </p:nvSpPr>
        <p:spPr>
          <a:xfrm>
            <a:off x="358775" y="1916832"/>
            <a:ext cx="6177905" cy="36273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r>
              <a:rPr lang="en-GB" sz="2400" dirty="0"/>
              <a:t>Defines the policies and processes for the demand side and supply side to engage with EOSC</a:t>
            </a:r>
          </a:p>
          <a:p>
            <a:r>
              <a:rPr lang="en-GB" sz="2400" dirty="0"/>
              <a:t>Includes the Rules of Participation, the Service Management System, Interoperability Guidelines for thematic and common services, and related policies</a:t>
            </a:r>
          </a:p>
          <a:p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06C0B6-65E4-4C78-8A13-66EEF19FB2B3}"/>
              </a:ext>
            </a:extLst>
          </p:cNvPr>
          <p:cNvSpPr/>
          <p:nvPr/>
        </p:nvSpPr>
        <p:spPr>
          <a:xfrm>
            <a:off x="332337" y="2132856"/>
            <a:ext cx="6204343" cy="3312368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4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16FB4-5B79-47ED-868C-A93E5E30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268763"/>
            <a:ext cx="6201321" cy="4855007"/>
          </a:xfrm>
        </p:spPr>
        <p:txBody>
          <a:bodyPr/>
          <a:lstStyle/>
          <a:p>
            <a:r>
              <a:rPr lang="en-GB" b="1" dirty="0"/>
              <a:t>Federating Tier </a:t>
            </a:r>
            <a:r>
              <a:rPr lang="en-GB" dirty="0"/>
              <a:t>(aka EOSC Platform in some EC documents)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D29F9-5022-422E-82EF-9B07449B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D7EE-FDEB-4637-8510-3B87A617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D812B0-8FF6-4399-B7BB-5E675EF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Federating Core – </a:t>
            </a:r>
            <a:r>
              <a:rPr lang="en-GB" dirty="0">
                <a:solidFill>
                  <a:srgbClr val="75A5D8"/>
                </a:solidFill>
              </a:rPr>
              <a:t>Hub Portfolio</a:t>
            </a:r>
          </a:p>
        </p:txBody>
      </p:sp>
      <p:sp>
        <p:nvSpPr>
          <p:cNvPr id="7" name="Google Shape;827;p81">
            <a:extLst>
              <a:ext uri="{FF2B5EF4-FFF2-40B4-BE49-F238E27FC236}">
                <a16:creationId xmlns:a16="http://schemas.microsoft.com/office/drawing/2014/main" id="{81C2C8CC-BD25-48CB-B533-59A54A6E7FAA}"/>
              </a:ext>
            </a:extLst>
          </p:cNvPr>
          <p:cNvSpPr/>
          <p:nvPr/>
        </p:nvSpPr>
        <p:spPr>
          <a:xfrm>
            <a:off x="7354380" y="3412667"/>
            <a:ext cx="4430252" cy="12854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Compliance framework: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Rules of Participation, 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Management System,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Interoperability Framework,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sz="1400" dirty="0"/>
          </a:p>
        </p:txBody>
      </p:sp>
      <p:sp>
        <p:nvSpPr>
          <p:cNvPr id="8" name="Google Shape;830;p81">
            <a:extLst>
              <a:ext uri="{FF2B5EF4-FFF2-40B4-BE49-F238E27FC236}">
                <a16:creationId xmlns:a16="http://schemas.microsoft.com/office/drawing/2014/main" id="{7C8EC410-1053-4845-A915-C91A3EB48295}"/>
              </a:ext>
            </a:extLst>
          </p:cNvPr>
          <p:cNvSpPr/>
          <p:nvPr/>
        </p:nvSpPr>
        <p:spPr>
          <a:xfrm>
            <a:off x="7365635" y="4679504"/>
            <a:ext cx="2195356" cy="14137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Hub portfolio: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Access Enabling  Services, e.g. AAI, Marketplace etc.</a:t>
            </a:r>
            <a:endParaRPr sz="1400" dirty="0"/>
          </a:p>
        </p:txBody>
      </p:sp>
      <p:sp>
        <p:nvSpPr>
          <p:cNvPr id="9" name="Google Shape;831;p81">
            <a:extLst>
              <a:ext uri="{FF2B5EF4-FFF2-40B4-BE49-F238E27FC236}">
                <a16:creationId xmlns:a16="http://schemas.microsoft.com/office/drawing/2014/main" id="{B3451ADE-55D7-4418-B7B8-86E80A995CA1}"/>
              </a:ext>
            </a:extLst>
          </p:cNvPr>
          <p:cNvSpPr/>
          <p:nvPr/>
        </p:nvSpPr>
        <p:spPr>
          <a:xfrm>
            <a:off x="9564014" y="4679504"/>
            <a:ext cx="2209531" cy="1413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Shared resources: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Generic services e.g.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virtualisation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access, hosting</a:t>
            </a:r>
            <a:endParaRPr sz="1400" dirty="0"/>
          </a:p>
        </p:txBody>
      </p:sp>
      <p:sp>
        <p:nvSpPr>
          <p:cNvPr id="10" name="Google Shape;832;p81">
            <a:extLst>
              <a:ext uri="{FF2B5EF4-FFF2-40B4-BE49-F238E27FC236}">
                <a16:creationId xmlns:a16="http://schemas.microsoft.com/office/drawing/2014/main" id="{EE994BD5-9619-4A21-B0CA-03993B1BA339}"/>
              </a:ext>
            </a:extLst>
          </p:cNvPr>
          <p:cNvSpPr/>
          <p:nvPr/>
        </p:nvSpPr>
        <p:spPr>
          <a:xfrm>
            <a:off x="7365634" y="1340768"/>
            <a:ext cx="2199583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Thematic services: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RI data and services, thematic e-Infra services</a:t>
            </a:r>
            <a:endParaRPr sz="1400" dirty="0"/>
          </a:p>
        </p:txBody>
      </p:sp>
      <p:sp>
        <p:nvSpPr>
          <p:cNvPr id="11" name="Google Shape;833;p81">
            <a:extLst>
              <a:ext uri="{FF2B5EF4-FFF2-40B4-BE49-F238E27FC236}">
                <a16:creationId xmlns:a16="http://schemas.microsoft.com/office/drawing/2014/main" id="{ECA85B28-E7D1-4F78-91D8-F3F1E0992069}"/>
              </a:ext>
            </a:extLst>
          </p:cNvPr>
          <p:cNvSpPr/>
          <p:nvPr/>
        </p:nvSpPr>
        <p:spPr>
          <a:xfrm>
            <a:off x="9565204" y="1340768"/>
            <a:ext cx="2207292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services:</a:t>
            </a:r>
            <a:endParaRPr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Data, data management, analytics,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AEB22-A3A1-446B-8458-FD5CCDC2F61C}"/>
              </a:ext>
            </a:extLst>
          </p:cNvPr>
          <p:cNvGrpSpPr/>
          <p:nvPr/>
        </p:nvGrpSpPr>
        <p:grpSpPr>
          <a:xfrm>
            <a:off x="8050942" y="2762814"/>
            <a:ext cx="2577286" cy="644270"/>
            <a:chOff x="7546887" y="2690806"/>
            <a:chExt cx="2577286" cy="64427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7F7D84B-2C9A-4E29-86B4-368155F91DAD}"/>
                </a:ext>
              </a:extLst>
            </p:cNvPr>
            <p:cNvCxnSpPr>
              <a:cxnSpLocks/>
            </p:cNvCxnSpPr>
            <p:nvPr/>
          </p:nvCxnSpPr>
          <p:spPr>
            <a:xfrm>
              <a:off x="7546887" y="2690806"/>
              <a:ext cx="0" cy="616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20FBA5-656E-4420-81EF-43A610649FF7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173" y="2706214"/>
              <a:ext cx="0" cy="60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80F355-1EFE-465D-9A8E-0AB7216A1FD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961370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72668C-305A-43D8-BDED-D70C98A72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5892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81B6EC-5A1B-40C5-BB34-7721F550FE8C}"/>
              </a:ext>
            </a:extLst>
          </p:cNvPr>
          <p:cNvCxnSpPr>
            <a:cxnSpLocks/>
          </p:cNvCxnSpPr>
          <p:nvPr/>
        </p:nvCxnSpPr>
        <p:spPr>
          <a:xfrm>
            <a:off x="6467295" y="4221088"/>
            <a:ext cx="1140873" cy="720080"/>
          </a:xfrm>
          <a:prstGeom prst="line">
            <a:avLst/>
          </a:prstGeom>
          <a:ln w="57150" cap="rnd">
            <a:solidFill>
              <a:srgbClr val="75A5D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506C0B6-65E4-4C78-8A13-66EEF19FB2B3}"/>
              </a:ext>
            </a:extLst>
          </p:cNvPr>
          <p:cNvSpPr/>
          <p:nvPr/>
        </p:nvSpPr>
        <p:spPr>
          <a:xfrm>
            <a:off x="332337" y="2636912"/>
            <a:ext cx="6123703" cy="2402632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9E7F3D5-8D00-48AD-990C-AAD7D9D0937C}"/>
              </a:ext>
            </a:extLst>
          </p:cNvPr>
          <p:cNvSpPr txBox="1">
            <a:spLocks/>
          </p:cNvSpPr>
          <p:nvPr/>
        </p:nvSpPr>
        <p:spPr>
          <a:xfrm>
            <a:off x="358775" y="2369172"/>
            <a:ext cx="5932593" cy="2788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r>
              <a:rPr lang="en-GB" sz="2400" dirty="0"/>
              <a:t>Activities and tools (technical and human) required to provide coordinated access to and management of resources provided by multiple suppliers (internal and external to the EOSC)</a:t>
            </a:r>
          </a:p>
          <a:p>
            <a:pPr marL="0" indent="0"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3291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16FB4-5B79-47ED-868C-A93E5E30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268763"/>
            <a:ext cx="6201321" cy="485500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Examples of Hub Service Portfolio components (to be further expanded)</a:t>
            </a:r>
          </a:p>
          <a:p>
            <a:pPr lvl="1"/>
            <a:r>
              <a:rPr lang="en-GB" sz="2800" dirty="0"/>
              <a:t>EOSC Portal</a:t>
            </a:r>
          </a:p>
          <a:p>
            <a:pPr lvl="1"/>
            <a:r>
              <a:rPr lang="en-GB" sz="2800" dirty="0"/>
              <a:t>Helpdesk</a:t>
            </a:r>
          </a:p>
          <a:p>
            <a:pPr lvl="1"/>
            <a:r>
              <a:rPr lang="en-GB" sz="2800" dirty="0"/>
              <a:t>Support Services</a:t>
            </a:r>
          </a:p>
          <a:p>
            <a:pPr lvl="1"/>
            <a:r>
              <a:rPr lang="en-GB" sz="2800" dirty="0"/>
              <a:t>AAI</a:t>
            </a:r>
          </a:p>
          <a:p>
            <a:pPr lvl="1"/>
            <a:r>
              <a:rPr lang="en-GB" sz="2800" dirty="0"/>
              <a:t>Monitoring</a:t>
            </a:r>
          </a:p>
          <a:p>
            <a:pPr lvl="1"/>
            <a:r>
              <a:rPr lang="en-GB" sz="2800" dirty="0"/>
              <a:t>Accounting</a:t>
            </a:r>
          </a:p>
          <a:p>
            <a:pPr lvl="1"/>
            <a:r>
              <a:rPr lang="en-GB" sz="2800" dirty="0"/>
              <a:t>CMDB</a:t>
            </a:r>
          </a:p>
          <a:p>
            <a:pPr lvl="1"/>
            <a:r>
              <a:rPr lang="en-GB" sz="2800" dirty="0"/>
              <a:t>Collaboration software</a:t>
            </a:r>
          </a:p>
          <a:p>
            <a:pPr lvl="1"/>
            <a:r>
              <a:rPr lang="en-GB" sz="2800" dirty="0"/>
              <a:t>Operations portal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D29F9-5022-422E-82EF-9B07449B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D7EE-FDEB-4637-8510-3B87A617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D812B0-8FF6-4399-B7BB-5E675EF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Federating Core – </a:t>
            </a:r>
            <a:r>
              <a:rPr lang="en-GB" dirty="0">
                <a:solidFill>
                  <a:srgbClr val="75A5D8"/>
                </a:solidFill>
              </a:rPr>
              <a:t>Hub Portfolio (</a:t>
            </a:r>
            <a:r>
              <a:rPr lang="en-GB" dirty="0" err="1">
                <a:solidFill>
                  <a:srgbClr val="75A5D8"/>
                </a:solidFill>
              </a:rPr>
              <a:t>cont</a:t>
            </a:r>
            <a:r>
              <a:rPr lang="en-GB" dirty="0">
                <a:solidFill>
                  <a:srgbClr val="75A5D8"/>
                </a:solidFill>
              </a:rPr>
              <a:t>)</a:t>
            </a:r>
          </a:p>
        </p:txBody>
      </p:sp>
      <p:sp>
        <p:nvSpPr>
          <p:cNvPr id="7" name="Google Shape;827;p81">
            <a:extLst>
              <a:ext uri="{FF2B5EF4-FFF2-40B4-BE49-F238E27FC236}">
                <a16:creationId xmlns:a16="http://schemas.microsoft.com/office/drawing/2014/main" id="{81C2C8CC-BD25-48CB-B533-59A54A6E7FAA}"/>
              </a:ext>
            </a:extLst>
          </p:cNvPr>
          <p:cNvSpPr/>
          <p:nvPr/>
        </p:nvSpPr>
        <p:spPr>
          <a:xfrm>
            <a:off x="7354380" y="3412667"/>
            <a:ext cx="4430252" cy="12854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Compliance framework: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Rules of Participation, 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Management System,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Interoperability Framework,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sz="1400" dirty="0"/>
          </a:p>
        </p:txBody>
      </p:sp>
      <p:sp>
        <p:nvSpPr>
          <p:cNvPr id="8" name="Google Shape;830;p81">
            <a:extLst>
              <a:ext uri="{FF2B5EF4-FFF2-40B4-BE49-F238E27FC236}">
                <a16:creationId xmlns:a16="http://schemas.microsoft.com/office/drawing/2014/main" id="{7C8EC410-1053-4845-A915-C91A3EB48295}"/>
              </a:ext>
            </a:extLst>
          </p:cNvPr>
          <p:cNvSpPr/>
          <p:nvPr/>
        </p:nvSpPr>
        <p:spPr>
          <a:xfrm>
            <a:off x="7365635" y="4679504"/>
            <a:ext cx="2195356" cy="14137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Hub portfolio: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Access Enabling  Services, e.g. AAI, Marketplace etc.</a:t>
            </a:r>
            <a:endParaRPr sz="1400" dirty="0"/>
          </a:p>
        </p:txBody>
      </p:sp>
      <p:sp>
        <p:nvSpPr>
          <p:cNvPr id="9" name="Google Shape;831;p81">
            <a:extLst>
              <a:ext uri="{FF2B5EF4-FFF2-40B4-BE49-F238E27FC236}">
                <a16:creationId xmlns:a16="http://schemas.microsoft.com/office/drawing/2014/main" id="{B3451ADE-55D7-4418-B7B8-86E80A995CA1}"/>
              </a:ext>
            </a:extLst>
          </p:cNvPr>
          <p:cNvSpPr/>
          <p:nvPr/>
        </p:nvSpPr>
        <p:spPr>
          <a:xfrm>
            <a:off x="9564014" y="4679504"/>
            <a:ext cx="2209531" cy="1413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Shared resources: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Generic services e.g.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virtualisation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access, hosting</a:t>
            </a:r>
            <a:endParaRPr sz="1400" dirty="0"/>
          </a:p>
        </p:txBody>
      </p:sp>
      <p:sp>
        <p:nvSpPr>
          <p:cNvPr id="10" name="Google Shape;832;p81">
            <a:extLst>
              <a:ext uri="{FF2B5EF4-FFF2-40B4-BE49-F238E27FC236}">
                <a16:creationId xmlns:a16="http://schemas.microsoft.com/office/drawing/2014/main" id="{EE994BD5-9619-4A21-B0CA-03993B1BA339}"/>
              </a:ext>
            </a:extLst>
          </p:cNvPr>
          <p:cNvSpPr/>
          <p:nvPr/>
        </p:nvSpPr>
        <p:spPr>
          <a:xfrm>
            <a:off x="7365634" y="1340768"/>
            <a:ext cx="2199583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Thematic services: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RI data and services, thematic e-Infra services</a:t>
            </a:r>
            <a:endParaRPr sz="1400" dirty="0"/>
          </a:p>
        </p:txBody>
      </p:sp>
      <p:sp>
        <p:nvSpPr>
          <p:cNvPr id="11" name="Google Shape;833;p81">
            <a:extLst>
              <a:ext uri="{FF2B5EF4-FFF2-40B4-BE49-F238E27FC236}">
                <a16:creationId xmlns:a16="http://schemas.microsoft.com/office/drawing/2014/main" id="{ECA85B28-E7D1-4F78-91D8-F3F1E0992069}"/>
              </a:ext>
            </a:extLst>
          </p:cNvPr>
          <p:cNvSpPr/>
          <p:nvPr/>
        </p:nvSpPr>
        <p:spPr>
          <a:xfrm>
            <a:off x="9565204" y="1340768"/>
            <a:ext cx="2207292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services:</a:t>
            </a:r>
            <a:endParaRPr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Data, data management, analytics,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AEB22-A3A1-446B-8458-FD5CCDC2F61C}"/>
              </a:ext>
            </a:extLst>
          </p:cNvPr>
          <p:cNvGrpSpPr/>
          <p:nvPr/>
        </p:nvGrpSpPr>
        <p:grpSpPr>
          <a:xfrm>
            <a:off x="8050942" y="2762814"/>
            <a:ext cx="2577286" cy="644270"/>
            <a:chOff x="7546887" y="2690806"/>
            <a:chExt cx="2577286" cy="64427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7F7D84B-2C9A-4E29-86B4-368155F91DAD}"/>
                </a:ext>
              </a:extLst>
            </p:cNvPr>
            <p:cNvCxnSpPr>
              <a:cxnSpLocks/>
            </p:cNvCxnSpPr>
            <p:nvPr/>
          </p:nvCxnSpPr>
          <p:spPr>
            <a:xfrm>
              <a:off x="7546887" y="2690806"/>
              <a:ext cx="0" cy="616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20FBA5-656E-4420-81EF-43A610649FF7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173" y="2706214"/>
              <a:ext cx="0" cy="60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80F355-1EFE-465D-9A8E-0AB7216A1FD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961370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72668C-305A-43D8-BDED-D70C98A72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5892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2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16FB4-5B79-47ED-868C-A93E5E30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268763"/>
            <a:ext cx="6201321" cy="4855007"/>
          </a:xfrm>
        </p:spPr>
        <p:txBody>
          <a:bodyPr>
            <a:normAutofit/>
          </a:bodyPr>
          <a:lstStyle/>
          <a:p>
            <a:r>
              <a:rPr lang="en-GB" b="1" dirty="0"/>
              <a:t>Resource Tier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D29F9-5022-422E-82EF-9B07449B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B5ED-ED7C-41AA-A899-98926A9D966F}" type="datetime1">
              <a:rPr lang="en-GB" smtClean="0"/>
              <a:t>11/11/2019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D7EE-FDEB-4637-8510-3B87A617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D812B0-8FF6-4399-B7BB-5E675EF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Federating Core – </a:t>
            </a:r>
            <a:r>
              <a:rPr lang="en-GB" dirty="0">
                <a:solidFill>
                  <a:srgbClr val="75A5D8"/>
                </a:solidFill>
              </a:rPr>
              <a:t>Shared Resources</a:t>
            </a:r>
          </a:p>
        </p:txBody>
      </p:sp>
      <p:sp>
        <p:nvSpPr>
          <p:cNvPr id="7" name="Google Shape;827;p81">
            <a:extLst>
              <a:ext uri="{FF2B5EF4-FFF2-40B4-BE49-F238E27FC236}">
                <a16:creationId xmlns:a16="http://schemas.microsoft.com/office/drawing/2014/main" id="{81C2C8CC-BD25-48CB-B533-59A54A6E7FAA}"/>
              </a:ext>
            </a:extLst>
          </p:cNvPr>
          <p:cNvSpPr/>
          <p:nvPr/>
        </p:nvSpPr>
        <p:spPr>
          <a:xfrm>
            <a:off x="7354380" y="3412667"/>
            <a:ext cx="4430252" cy="12854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Compliance framework: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Rules of Participation, 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Management System,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Interoperability Framework,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 sz="1400" dirty="0"/>
          </a:p>
        </p:txBody>
      </p:sp>
      <p:sp>
        <p:nvSpPr>
          <p:cNvPr id="8" name="Google Shape;830;p81">
            <a:extLst>
              <a:ext uri="{FF2B5EF4-FFF2-40B4-BE49-F238E27FC236}">
                <a16:creationId xmlns:a16="http://schemas.microsoft.com/office/drawing/2014/main" id="{7C8EC410-1053-4845-A915-C91A3EB48295}"/>
              </a:ext>
            </a:extLst>
          </p:cNvPr>
          <p:cNvSpPr/>
          <p:nvPr/>
        </p:nvSpPr>
        <p:spPr>
          <a:xfrm>
            <a:off x="7365635" y="4679504"/>
            <a:ext cx="2195356" cy="14137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Hub portfolio: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Access Enabling  Services, e.g. AAI, Marketplace etc.</a:t>
            </a:r>
            <a:endParaRPr sz="1400" dirty="0"/>
          </a:p>
        </p:txBody>
      </p:sp>
      <p:sp>
        <p:nvSpPr>
          <p:cNvPr id="9" name="Google Shape;831;p81">
            <a:extLst>
              <a:ext uri="{FF2B5EF4-FFF2-40B4-BE49-F238E27FC236}">
                <a16:creationId xmlns:a16="http://schemas.microsoft.com/office/drawing/2014/main" id="{B3451ADE-55D7-4418-B7B8-86E80A995CA1}"/>
              </a:ext>
            </a:extLst>
          </p:cNvPr>
          <p:cNvSpPr/>
          <p:nvPr/>
        </p:nvSpPr>
        <p:spPr>
          <a:xfrm>
            <a:off x="9564014" y="4679504"/>
            <a:ext cx="2209531" cy="1413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Shared resources: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Generic services e.g.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virtualisation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access, hosting</a:t>
            </a:r>
            <a:endParaRPr sz="1400" dirty="0"/>
          </a:p>
        </p:txBody>
      </p:sp>
      <p:sp>
        <p:nvSpPr>
          <p:cNvPr id="10" name="Google Shape;832;p81">
            <a:extLst>
              <a:ext uri="{FF2B5EF4-FFF2-40B4-BE49-F238E27FC236}">
                <a16:creationId xmlns:a16="http://schemas.microsoft.com/office/drawing/2014/main" id="{EE994BD5-9619-4A21-B0CA-03993B1BA339}"/>
              </a:ext>
            </a:extLst>
          </p:cNvPr>
          <p:cNvSpPr/>
          <p:nvPr/>
        </p:nvSpPr>
        <p:spPr>
          <a:xfrm>
            <a:off x="7365634" y="1340768"/>
            <a:ext cx="2199583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Thematic services:</a:t>
            </a:r>
            <a:endParaRPr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RI data and services, thematic e-Infra services</a:t>
            </a:r>
            <a:endParaRPr sz="1400" dirty="0"/>
          </a:p>
        </p:txBody>
      </p:sp>
      <p:sp>
        <p:nvSpPr>
          <p:cNvPr id="11" name="Google Shape;833;p81">
            <a:extLst>
              <a:ext uri="{FF2B5EF4-FFF2-40B4-BE49-F238E27FC236}">
                <a16:creationId xmlns:a16="http://schemas.microsoft.com/office/drawing/2014/main" id="{ECA85B28-E7D1-4F78-91D8-F3F1E0992069}"/>
              </a:ext>
            </a:extLst>
          </p:cNvPr>
          <p:cNvSpPr/>
          <p:nvPr/>
        </p:nvSpPr>
        <p:spPr>
          <a:xfrm>
            <a:off x="9565204" y="1340768"/>
            <a:ext cx="2207292" cy="1437454"/>
          </a:xfrm>
          <a:prstGeom prst="rect">
            <a:avLst/>
          </a:prstGeom>
          <a:solidFill>
            <a:srgbClr val="1C304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services:</a:t>
            </a:r>
            <a:endParaRPr sz="1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Data, data management, analytics, </a:t>
            </a:r>
            <a:r>
              <a:rPr lang="en-US" sz="1600" b="1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visualisation</a:t>
            </a:r>
            <a:endParaRPr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AEB22-A3A1-446B-8458-FD5CCDC2F61C}"/>
              </a:ext>
            </a:extLst>
          </p:cNvPr>
          <p:cNvGrpSpPr/>
          <p:nvPr/>
        </p:nvGrpSpPr>
        <p:grpSpPr>
          <a:xfrm>
            <a:off x="8050942" y="2762814"/>
            <a:ext cx="2577286" cy="644270"/>
            <a:chOff x="7546887" y="2690806"/>
            <a:chExt cx="2577286" cy="64427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7F7D84B-2C9A-4E29-86B4-368155F91DAD}"/>
                </a:ext>
              </a:extLst>
            </p:cNvPr>
            <p:cNvCxnSpPr>
              <a:cxnSpLocks/>
            </p:cNvCxnSpPr>
            <p:nvPr/>
          </p:nvCxnSpPr>
          <p:spPr>
            <a:xfrm>
              <a:off x="7546887" y="2690806"/>
              <a:ext cx="0" cy="616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20FBA5-656E-4420-81EF-43A610649FF7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173" y="2706214"/>
              <a:ext cx="0" cy="60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80F355-1EFE-465D-9A8E-0AB7216A1FD9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961370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72668C-305A-43D8-BDED-D70C98A72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5892" y="2706214"/>
              <a:ext cx="0" cy="62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4A3DA00-7A51-46B3-BA2A-D777FC8B8434}"/>
              </a:ext>
            </a:extLst>
          </p:cNvPr>
          <p:cNvSpPr txBox="1">
            <a:spLocks/>
          </p:cNvSpPr>
          <p:nvPr/>
        </p:nvSpPr>
        <p:spPr>
          <a:xfrm>
            <a:off x="358775" y="1927310"/>
            <a:ext cx="6280871" cy="301385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Calibri" panose="020F0502020204030204" pitchFamily="34" charset="0"/>
              <a:buChar char="-"/>
              <a:defRPr sz="26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4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800" b="0" i="0" kern="1200">
                <a:solidFill>
                  <a:schemeClr val="tx1">
                    <a:lumMod val="75000"/>
                  </a:schemeClr>
                </a:solidFill>
                <a:latin typeface="+mn-lt"/>
                <a:ea typeface="Source Sans Pro" charset="0"/>
                <a:cs typeface="Source Sans Pro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  <a:p>
            <a:r>
              <a:rPr lang="en-GB" sz="2400" dirty="0"/>
              <a:t>Includes the scientific outputs (data, applications, software, pipelines etc) and the storage and compute hosting platforms needed to deposit, share and process these outputs</a:t>
            </a:r>
          </a:p>
          <a:p>
            <a:pPr lvl="1"/>
            <a:r>
              <a:rPr lang="en-GB" sz="2400" dirty="0"/>
              <a:t>Precise makeup remains to be defined</a:t>
            </a:r>
          </a:p>
          <a:p>
            <a:pPr marL="0" indent="0">
              <a:buFontTx/>
              <a:buNone/>
            </a:pPr>
            <a:endParaRPr lang="en-GB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A8CB4F-27A2-49E7-B0BD-C6AFD20CA396}"/>
              </a:ext>
            </a:extLst>
          </p:cNvPr>
          <p:cNvCxnSpPr>
            <a:cxnSpLocks/>
          </p:cNvCxnSpPr>
          <p:nvPr/>
        </p:nvCxnSpPr>
        <p:spPr>
          <a:xfrm>
            <a:off x="6560096" y="3972025"/>
            <a:ext cx="3208312" cy="969142"/>
          </a:xfrm>
          <a:prstGeom prst="line">
            <a:avLst/>
          </a:prstGeom>
          <a:ln w="57150" cap="rnd">
            <a:solidFill>
              <a:srgbClr val="75A5D8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C231A8-F8E1-409C-92A8-0426D0BA6EF1}"/>
              </a:ext>
            </a:extLst>
          </p:cNvPr>
          <p:cNvSpPr/>
          <p:nvPr/>
        </p:nvSpPr>
        <p:spPr>
          <a:xfrm>
            <a:off x="289985" y="2230064"/>
            <a:ext cx="6256273" cy="2711103"/>
          </a:xfrm>
          <a:prstGeom prst="rect">
            <a:avLst/>
          </a:prstGeom>
          <a:noFill/>
          <a:ln w="57150">
            <a:solidFill>
              <a:srgbClr val="75A5D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8156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base">
  <a:themeElements>
    <a:clrScheme name="Eudat-Color">
      <a:dk1>
        <a:srgbClr val="515151"/>
      </a:dk1>
      <a:lt1>
        <a:sysClr val="window" lastClr="FFFFFF"/>
      </a:lt1>
      <a:dk2>
        <a:srgbClr val="1F497D"/>
      </a:dk2>
      <a:lt2>
        <a:srgbClr val="EEECE1"/>
      </a:lt2>
      <a:accent1>
        <a:srgbClr val="1B216E"/>
      </a:accent1>
      <a:accent2>
        <a:srgbClr val="B01813"/>
      </a:accent2>
      <a:accent3>
        <a:srgbClr val="DF3A10"/>
      </a:accent3>
      <a:accent4>
        <a:srgbClr val="F39605"/>
      </a:accent4>
      <a:accent5>
        <a:srgbClr val="FBBE09"/>
      </a:accent5>
      <a:accent6>
        <a:srgbClr val="FFF3E6"/>
      </a:accent6>
      <a:hlink>
        <a:srgbClr val="B11913"/>
      </a:hlink>
      <a:folHlink>
        <a:srgbClr val="DF3B1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OSC_HUB_16-9_ppt_template_v0.8" id="{9CDFA9BE-7092-44FD-8A51-7A76416C6E1C}" vid="{6809394B-C34C-484C-875C-DAD7D838104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SharedContentType xmlns="Microsoft.SharePoint.Taxonomy.ContentTypeSync" SourceId="79c6cfb5-50bc-4fca-81ee-f60fcea9a646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ED978E9BCE14DA790FF91941908BA" ma:contentTypeVersion="9" ma:contentTypeDescription="Create a new document." ma:contentTypeScope="" ma:versionID="983c583317a17620676de534796f1e25">
  <xsd:schema xmlns:xsd="http://www.w3.org/2001/XMLSchema" xmlns:xs="http://www.w3.org/2001/XMLSchema" xmlns:p="http://schemas.microsoft.com/office/2006/metadata/properties" xmlns:ns3="f1cf38c0-4a00-4b0c-a968-c667b6c594a8" targetNamespace="http://schemas.microsoft.com/office/2006/metadata/properties" ma:root="true" ma:fieldsID="dbafe7e7ef828e19e63285b45c91ccb1" ns3:_="">
    <xsd:import namespace="f1cf38c0-4a00-4b0c-a968-c667b6c594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f38c0-4a00-4b0c-a968-c667b6c594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900EB3-CB01-4A5D-B3E2-5C58FF96DE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211A04-1023-4A4C-926F-E3C6241CBDB8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E42E5E6-02D0-497C-B248-E5F3F526E5D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15D6EB-1005-4400-83A8-314029028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f38c0-4a00-4b0c-a968-c667b6c594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EOSC_HUB_16-9_ppt_template_v0.8</Template>
  <TotalTime>7233</TotalTime>
  <Words>1573</Words>
  <Application>Microsoft Office PowerPoint</Application>
  <PresentationFormat>Widescreen</PresentationFormat>
  <Paragraphs>248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Source Sans Pro</vt:lpstr>
      <vt:lpstr>Wingdings</vt:lpstr>
      <vt:lpstr>slide_base</vt:lpstr>
      <vt:lpstr>PowerPoint Presentation</vt:lpstr>
      <vt:lpstr>Federating Core Definition</vt:lpstr>
      <vt:lpstr>Proposals on the Federating Core of EOSC</vt:lpstr>
      <vt:lpstr>Proposed Federating Core and Service Portfolio</vt:lpstr>
      <vt:lpstr>Federating Core</vt:lpstr>
      <vt:lpstr>Federating Core – Compliance Framework</vt:lpstr>
      <vt:lpstr>Federating Core – Hub Portfolio</vt:lpstr>
      <vt:lpstr>Federating Core – Hub Portfolio (cont)</vt:lpstr>
      <vt:lpstr>Federating Core – Shared Resources</vt:lpstr>
      <vt:lpstr>Federating Core – Shared Resources</vt:lpstr>
      <vt:lpstr>Service Portfolio</vt:lpstr>
      <vt:lpstr>Governance and Sustainability</vt:lpstr>
      <vt:lpstr>Update From Feedback To Date</vt:lpstr>
      <vt:lpstr>Update From Feedback To Date (cont)</vt:lpstr>
      <vt:lpstr>EOSC Value-Add</vt:lpstr>
      <vt:lpstr>EOSC Value-Add (cont)</vt:lpstr>
      <vt:lpstr>Further Steps and Call for participation</vt:lpstr>
      <vt:lpstr>PowerPoint Presentation</vt:lpstr>
    </vt:vector>
  </TitlesOfParts>
  <Company>Jisc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FedCoreConcertation20190909</dc:title>
  <dc:creator>Dale Robertson</dc:creator>
  <cp:lastModifiedBy>Dale Robertson</cp:lastModifiedBy>
  <cp:revision>114</cp:revision>
  <cp:lastPrinted>2019-08-01T10:34:37Z</cp:lastPrinted>
  <dcterms:created xsi:type="dcterms:W3CDTF">2019-07-19T11:34:13Z</dcterms:created>
  <dcterms:modified xsi:type="dcterms:W3CDTF">2019-11-11T16:58:18Z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0x010100510ED978E9BCE14DA790FF91941908BA</vt:lpwstr>
  </property>
</Properties>
</file>