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12/15/18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34e26db248a.jp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file34e24c7e7baa.jp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34e23e8fd22.jp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34e23542c52f.jp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34e2329fabfa.jp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34e210d3c40d.jp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34e23eec3a1c.jp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/>
              <a:t>Podcasts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/>
          <a:lstStyle/>
          <a:p>
            <a:r>
              <a:rPr/>
              <a:t>Angela Zhai 
15 December,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Wordcloud for music category podcasts description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2860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/>
              <a:t>Exploratory Data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Most of the podcasts are by English. Only a few used other languages.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Each podcasts are collected under different categories, and some providers will assign a bunch of categories to their podcasts.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Religion and Christianity are on the top. Society &amp; Culture is a broad concept for category.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Most episodes are shorter than an hour.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830374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/>
        </p:nvSpPr>
        <p:spPr>
          <a:xfrm>
            <a:off x="8303740" y="0"/>
            <a:ext cx="3888259" cy="6857999"/>
          </a:xfrm>
        </p:spPr>
        <p:txBody>
          <a:bodyPr/>
          <a:lstStyle/>
          <a:p>
            <a:r>
              <a:rPr/>
              <a:t>Only a few episodes published on Saturday, and a lot episodes published on Monday. However, holiday is another factor which will influence whether the providers willing to publish their episodes.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/>
              <a:t>Text Mining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Calibri</vt:lpstr>
      <vt:lpstr>Rockwell</vt:lpstr>
      <vt:lpstr>Rockwell Condensed</vt:lpstr>
      <vt:lpstr>Rockwell Extra Bold</vt:lpstr>
      <vt:lpstr>Wingdings</vt:lpstr>
      <vt:lpstr>Wood Type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Zhai, Xiaolu</dc:creator>
  <cp:lastModifiedBy xmlns:cp="http://schemas.openxmlformats.org/package/2006/metadata/core-properties">angelazhai</cp:lastModifiedBy>
  <cp:revision>1</cp:revision>
  <dcterms:created xsi:type="dcterms:W3CDTF">2018-12-16T04:15:56Z</dcterms:created>
  <dcterms:modified xmlns:xsi="http://www.w3.org/2001/XMLSchema-instance" xmlns:dcterms="http://purl.org/dc/terms/" xsi:type="dcterms:W3CDTF">2018-12-17T15:18:11Z</dcterms:modified>
</cp:coreProperties>
</file>