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12/15/18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Rockwell</vt:lpstr>
      <vt:lpstr>Rockwell Condensed</vt:lpstr>
      <vt:lpstr>Rockwell Extra Bold</vt:lpstr>
      <vt:lpstr>Wingdings</vt:lpstr>
      <vt:lpstr>Wood Type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Zhai, Xiaolu</dc:creator>
  <cp:lastModifiedBy>Zhai, Xiaolu</cp:lastModifiedBy>
  <cp:revision>1</cp:revision>
  <dcterms:created xsi:type="dcterms:W3CDTF">2018-12-16T04:15:56Z</dcterms:created>
  <dcterms:modified xsi:type="dcterms:W3CDTF">2018-12-16T04:16:07Z</dcterms:modified>
</cp:coreProperties>
</file>