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2" r:id="rId2"/>
    <p:sldId id="268" r:id="rId3"/>
    <p:sldId id="269" r:id="rId4"/>
    <p:sldId id="258" r:id="rId5"/>
    <p:sldId id="263" r:id="rId6"/>
    <p:sldId id="264" r:id="rId7"/>
    <p:sldId id="265" r:id="rId8"/>
    <p:sldId id="266" r:id="rId9"/>
    <p:sldId id="267" r:id="rId10"/>
    <p:sldId id="261" r:id="rId11"/>
    <p:sldId id="259" r:id="rId12"/>
    <p:sldId id="260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7F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97"/>
    <p:restoredTop sz="94637"/>
  </p:normalViewPr>
  <p:slideViewPr>
    <p:cSldViewPr snapToGrid="0" snapToObjects="1">
      <p:cViewPr>
        <p:scale>
          <a:sx n="140" d="100"/>
          <a:sy n="140" d="100"/>
        </p:scale>
        <p:origin x="127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3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4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9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1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8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2/13/18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7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2/13/18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7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2/13/18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4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8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1E758-26F8-0D4D-8E70-55025CB78BFE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1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roup 269">
            <a:extLst>
              <a:ext uri="{FF2B5EF4-FFF2-40B4-BE49-F238E27FC236}">
                <a16:creationId xmlns:a16="http://schemas.microsoft.com/office/drawing/2014/main" id="{CF5C5198-8A27-6049-BD5E-E5F5CAF20268}"/>
              </a:ext>
            </a:extLst>
          </p:cNvPr>
          <p:cNvGrpSpPr/>
          <p:nvPr/>
        </p:nvGrpSpPr>
        <p:grpSpPr>
          <a:xfrm>
            <a:off x="912647" y="107073"/>
            <a:ext cx="7318706" cy="1262181"/>
            <a:chOff x="910894" y="228600"/>
            <a:chExt cx="7318706" cy="1262181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72DEC6DC-945E-2B41-BDA8-DC4F5D0E8B6A}"/>
                </a:ext>
              </a:extLst>
            </p:cNvPr>
            <p:cNvSpPr/>
            <p:nvPr/>
          </p:nvSpPr>
          <p:spPr>
            <a:xfrm>
              <a:off x="4023360" y="228600"/>
              <a:ext cx="109728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SUNDIALS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DAD7D913-6853-DB47-9B20-50CCF993F7E5}"/>
                </a:ext>
              </a:extLst>
            </p:cNvPr>
            <p:cNvSpPr/>
            <p:nvPr/>
          </p:nvSpPr>
          <p:spPr>
            <a:xfrm>
              <a:off x="910894" y="1125021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DC843BDD-3552-7747-8084-699361D8567F}"/>
                </a:ext>
              </a:extLst>
            </p:cNvPr>
            <p:cNvSpPr/>
            <p:nvPr/>
          </p:nvSpPr>
          <p:spPr>
            <a:xfrm>
              <a:off x="2191755" y="1125021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3DEC98F1-7ACE-4246-BF18-AAB7CBC1D670}"/>
                </a:ext>
              </a:extLst>
            </p:cNvPr>
            <p:cNvSpPr/>
            <p:nvPr/>
          </p:nvSpPr>
          <p:spPr>
            <a:xfrm>
              <a:off x="3472616" y="1125021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79BF2AEC-57B6-274C-8629-0AA1E8350551}"/>
                </a:ext>
              </a:extLst>
            </p:cNvPr>
            <p:cNvSpPr/>
            <p:nvPr/>
          </p:nvSpPr>
          <p:spPr>
            <a:xfrm>
              <a:off x="6034338" y="1125021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6780721E-93C7-024B-BCB5-00DB290862EB}"/>
                </a:ext>
              </a:extLst>
            </p:cNvPr>
            <p:cNvSpPr/>
            <p:nvPr/>
          </p:nvSpPr>
          <p:spPr>
            <a:xfrm>
              <a:off x="7315200" y="1125021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</a:p>
          </p:txBody>
        </p:sp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D0851A3E-45AB-EC4B-869A-4C2C5CE6ABC2}"/>
                </a:ext>
              </a:extLst>
            </p:cNvPr>
            <p:cNvCxnSpPr>
              <a:cxnSpLocks/>
              <a:stCxn id="53" idx="2"/>
              <a:endCxn id="54" idx="0"/>
            </p:cNvCxnSpPr>
            <p:nvPr/>
          </p:nvCxnSpPr>
          <p:spPr>
            <a:xfrm rot="5400000">
              <a:off x="2704717" y="-742263"/>
              <a:ext cx="530661" cy="320390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27CB9AE5-B618-1946-82D5-3A4D114BDA6F}"/>
                </a:ext>
              </a:extLst>
            </p:cNvPr>
            <p:cNvSpPr/>
            <p:nvPr/>
          </p:nvSpPr>
          <p:spPr>
            <a:xfrm>
              <a:off x="4753477" y="1125021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</a:t>
              </a:r>
            </a:p>
          </p:txBody>
        </p:sp>
        <p:cxnSp>
          <p:nvCxnSpPr>
            <p:cNvPr id="230" name="Elbow Connector 229">
              <a:extLst>
                <a:ext uri="{FF2B5EF4-FFF2-40B4-BE49-F238E27FC236}">
                  <a16:creationId xmlns:a16="http://schemas.microsoft.com/office/drawing/2014/main" id="{33011D35-5F5E-9540-B01A-9A1EB7BA9D99}"/>
                </a:ext>
              </a:extLst>
            </p:cNvPr>
            <p:cNvCxnSpPr>
              <a:cxnSpLocks/>
              <a:stCxn id="53" idx="2"/>
              <a:endCxn id="56" idx="0"/>
            </p:cNvCxnSpPr>
            <p:nvPr/>
          </p:nvCxnSpPr>
          <p:spPr>
            <a:xfrm rot="5400000">
              <a:off x="3345148" y="-101832"/>
              <a:ext cx="530661" cy="192304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Elbow Connector 233">
              <a:extLst>
                <a:ext uri="{FF2B5EF4-FFF2-40B4-BE49-F238E27FC236}">
                  <a16:creationId xmlns:a16="http://schemas.microsoft.com/office/drawing/2014/main" id="{B676E451-8C2C-834E-A54A-AE4901AF08C3}"/>
                </a:ext>
              </a:extLst>
            </p:cNvPr>
            <p:cNvCxnSpPr>
              <a:cxnSpLocks/>
              <a:stCxn id="53" idx="2"/>
              <a:endCxn id="57" idx="0"/>
            </p:cNvCxnSpPr>
            <p:nvPr/>
          </p:nvCxnSpPr>
          <p:spPr>
            <a:xfrm rot="5400000">
              <a:off x="3985578" y="538598"/>
              <a:ext cx="530661" cy="64218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Elbow Connector 236">
              <a:extLst>
                <a:ext uri="{FF2B5EF4-FFF2-40B4-BE49-F238E27FC236}">
                  <a16:creationId xmlns:a16="http://schemas.microsoft.com/office/drawing/2014/main" id="{F1C5F7CF-2D0F-4A41-AF4C-E98994DF881E}"/>
                </a:ext>
              </a:extLst>
            </p:cNvPr>
            <p:cNvCxnSpPr>
              <a:cxnSpLocks/>
              <a:stCxn id="53" idx="2"/>
              <a:endCxn id="121" idx="0"/>
            </p:cNvCxnSpPr>
            <p:nvPr/>
          </p:nvCxnSpPr>
          <p:spPr>
            <a:xfrm rot="16200000" flipH="1">
              <a:off x="4626008" y="540351"/>
              <a:ext cx="530661" cy="63867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Elbow Connector 239">
              <a:extLst>
                <a:ext uri="{FF2B5EF4-FFF2-40B4-BE49-F238E27FC236}">
                  <a16:creationId xmlns:a16="http://schemas.microsoft.com/office/drawing/2014/main" id="{30CA26DC-3B45-6249-8FBC-FECDE3D31F2D}"/>
                </a:ext>
              </a:extLst>
            </p:cNvPr>
            <p:cNvCxnSpPr>
              <a:cxnSpLocks/>
              <a:stCxn id="53" idx="2"/>
              <a:endCxn id="58" idx="0"/>
            </p:cNvCxnSpPr>
            <p:nvPr/>
          </p:nvCxnSpPr>
          <p:spPr>
            <a:xfrm rot="16200000" flipH="1">
              <a:off x="5266439" y="-100079"/>
              <a:ext cx="530661" cy="191953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Elbow Connector 242">
              <a:extLst>
                <a:ext uri="{FF2B5EF4-FFF2-40B4-BE49-F238E27FC236}">
                  <a16:creationId xmlns:a16="http://schemas.microsoft.com/office/drawing/2014/main" id="{4DA79592-C221-4E48-ADCE-B3BA223F0F42}"/>
                </a:ext>
              </a:extLst>
            </p:cNvPr>
            <p:cNvCxnSpPr>
              <a:cxnSpLocks/>
              <a:stCxn id="53" idx="2"/>
              <a:endCxn id="62" idx="0"/>
            </p:cNvCxnSpPr>
            <p:nvPr/>
          </p:nvCxnSpPr>
          <p:spPr>
            <a:xfrm rot="16200000" flipH="1">
              <a:off x="5906870" y="-740510"/>
              <a:ext cx="530661" cy="32004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2" name="Elbow Connector 331">
            <a:extLst>
              <a:ext uri="{FF2B5EF4-FFF2-40B4-BE49-F238E27FC236}">
                <a16:creationId xmlns:a16="http://schemas.microsoft.com/office/drawing/2014/main" id="{042D7831-3A85-AE4C-BDFE-953A7578EC0D}"/>
              </a:ext>
            </a:extLst>
          </p:cNvPr>
          <p:cNvCxnSpPr>
            <a:stCxn id="54" idx="2"/>
            <a:endCxn id="62" idx="2"/>
          </p:cNvCxnSpPr>
          <p:nvPr/>
        </p:nvCxnSpPr>
        <p:spPr>
          <a:xfrm rot="16200000" flipH="1">
            <a:off x="4572000" y="-1832899"/>
            <a:ext cx="12700" cy="6404306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Elbow Connector 332">
            <a:extLst>
              <a:ext uri="{FF2B5EF4-FFF2-40B4-BE49-F238E27FC236}">
                <a16:creationId xmlns:a16="http://schemas.microsoft.com/office/drawing/2014/main" id="{138CB850-092C-674D-89B3-A488708D20F3}"/>
              </a:ext>
            </a:extLst>
          </p:cNvPr>
          <p:cNvCxnSpPr>
            <a:cxnSpLocks/>
            <a:stCxn id="56" idx="2"/>
            <a:endCxn id="58" idx="2"/>
          </p:cNvCxnSpPr>
          <p:nvPr/>
        </p:nvCxnSpPr>
        <p:spPr>
          <a:xfrm rot="16200000" flipH="1">
            <a:off x="4571999" y="-552038"/>
            <a:ext cx="12700" cy="3842583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Elbow Connector 335">
            <a:extLst>
              <a:ext uri="{FF2B5EF4-FFF2-40B4-BE49-F238E27FC236}">
                <a16:creationId xmlns:a16="http://schemas.microsoft.com/office/drawing/2014/main" id="{EA226F64-E7EC-964C-AAF1-D7E76539E9F8}"/>
              </a:ext>
            </a:extLst>
          </p:cNvPr>
          <p:cNvCxnSpPr>
            <a:cxnSpLocks/>
            <a:stCxn id="57" idx="2"/>
            <a:endCxn id="121" idx="2"/>
          </p:cNvCxnSpPr>
          <p:nvPr/>
        </p:nvCxnSpPr>
        <p:spPr>
          <a:xfrm rot="16200000" flipH="1">
            <a:off x="4571999" y="728823"/>
            <a:ext cx="12700" cy="1280861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Elbow Connector 374">
            <a:extLst>
              <a:ext uri="{FF2B5EF4-FFF2-40B4-BE49-F238E27FC236}">
                <a16:creationId xmlns:a16="http://schemas.microsoft.com/office/drawing/2014/main" id="{47628832-17A4-3043-93A9-2AB0F5D398BF}"/>
              </a:ext>
            </a:extLst>
          </p:cNvPr>
          <p:cNvCxnSpPr>
            <a:cxnSpLocks/>
            <a:endCxn id="107" idx="0"/>
          </p:cNvCxnSpPr>
          <p:nvPr/>
        </p:nvCxnSpPr>
        <p:spPr>
          <a:xfrm rot="16200000" flipV="1">
            <a:off x="4572846" y="-388703"/>
            <a:ext cx="12700" cy="4841247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21967839-D9C0-3E4F-BBA2-B8E7FF6F80B7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4572000" y="1582828"/>
            <a:ext cx="0" cy="44909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18AFAA1-F7E6-1D4B-B0BD-131EBCD31103}"/>
              </a:ext>
            </a:extLst>
          </p:cNvPr>
          <p:cNvGrpSpPr/>
          <p:nvPr/>
        </p:nvGrpSpPr>
        <p:grpSpPr>
          <a:xfrm>
            <a:off x="917782" y="2031921"/>
            <a:ext cx="2468880" cy="2630897"/>
            <a:chOff x="2057722" y="1475460"/>
            <a:chExt cx="2468880" cy="2630897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47D986E-A218-8B46-97DA-2CE3326D12F4}"/>
                </a:ext>
              </a:extLst>
            </p:cNvPr>
            <p:cNvSpPr/>
            <p:nvPr/>
          </p:nvSpPr>
          <p:spPr>
            <a:xfrm>
              <a:off x="2057722" y="2018033"/>
              <a:ext cx="2468880" cy="20883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algn="ctr" defTabSz="16312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VECTOR MODULES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29EE5CA-55ED-2943-9E3F-B78F2522E246}"/>
                </a:ext>
              </a:extLst>
            </p:cNvPr>
            <p:cNvGrpSpPr/>
            <p:nvPr/>
          </p:nvGrpSpPr>
          <p:grpSpPr>
            <a:xfrm>
              <a:off x="2196939" y="2276631"/>
              <a:ext cx="2190447" cy="1744130"/>
              <a:chOff x="2268722" y="1134355"/>
              <a:chExt cx="2190447" cy="1744130"/>
            </a:xfrm>
          </p:grpSpPr>
          <p:sp>
            <p:nvSpPr>
              <p:cNvPr id="109" name="Rounded Rectangle 108">
                <a:extLst>
                  <a:ext uri="{FF2B5EF4-FFF2-40B4-BE49-F238E27FC236}">
                    <a16:creationId xmlns:a16="http://schemas.microsoft.com/office/drawing/2014/main" id="{7EB4F1FA-001A-FD42-891B-9417A1E6039E}"/>
                  </a:ext>
                </a:extLst>
              </p:cNvPr>
              <p:cNvSpPr/>
              <p:nvPr/>
            </p:nvSpPr>
            <p:spPr>
              <a:xfrm>
                <a:off x="2268722" y="113435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SERIAL</a:t>
                </a:r>
              </a:p>
            </p:txBody>
          </p:sp>
          <p:sp>
            <p:nvSpPr>
              <p:cNvPr id="110" name="Rounded Rectangle 109">
                <a:extLst>
                  <a:ext uri="{FF2B5EF4-FFF2-40B4-BE49-F238E27FC236}">
                    <a16:creationId xmlns:a16="http://schemas.microsoft.com/office/drawing/2014/main" id="{A9EDC0B4-4ABD-6045-96AF-14DD21D2C5D6}"/>
                  </a:ext>
                </a:extLst>
              </p:cNvPr>
              <p:cNvSpPr/>
              <p:nvPr/>
            </p:nvSpPr>
            <p:spPr>
              <a:xfrm>
                <a:off x="3453329" y="113435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PARALLEL (MPI)</a:t>
                </a:r>
              </a:p>
            </p:txBody>
          </p:sp>
          <p:sp>
            <p:nvSpPr>
              <p:cNvPr id="111" name="Rounded Rectangle 110">
                <a:extLst>
                  <a:ext uri="{FF2B5EF4-FFF2-40B4-BE49-F238E27FC236}">
                    <a16:creationId xmlns:a16="http://schemas.microsoft.com/office/drawing/2014/main" id="{9F1C4A87-A258-C24C-8012-D456D08CB9D3}"/>
                  </a:ext>
                </a:extLst>
              </p:cNvPr>
              <p:cNvSpPr/>
              <p:nvPr/>
            </p:nvSpPr>
            <p:spPr>
              <a:xfrm>
                <a:off x="3453329" y="1593812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PTHREADS</a:t>
                </a:r>
              </a:p>
            </p:txBody>
          </p:sp>
          <p:sp>
            <p:nvSpPr>
              <p:cNvPr id="112" name="Rounded Rectangle 111">
                <a:extLst>
                  <a:ext uri="{FF2B5EF4-FFF2-40B4-BE49-F238E27FC236}">
                    <a16:creationId xmlns:a16="http://schemas.microsoft.com/office/drawing/2014/main" id="{B08B82B1-2238-354F-A553-6C8D1DB0BCEB}"/>
                  </a:ext>
                </a:extLst>
              </p:cNvPr>
              <p:cNvSpPr/>
              <p:nvPr/>
            </p:nvSpPr>
            <p:spPr>
              <a:xfrm>
                <a:off x="2268722" y="1593812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OPENMP</a:t>
                </a:r>
              </a:p>
            </p:txBody>
          </p:sp>
          <p:sp>
            <p:nvSpPr>
              <p:cNvPr id="113" name="Rounded Rectangle 112">
                <a:extLst>
                  <a:ext uri="{FF2B5EF4-FFF2-40B4-BE49-F238E27FC236}">
                    <a16:creationId xmlns:a16="http://schemas.microsoft.com/office/drawing/2014/main" id="{D637DFEE-1390-B24E-8BC8-6E627D9944D9}"/>
                  </a:ext>
                </a:extLst>
              </p:cNvPr>
              <p:cNvSpPr/>
              <p:nvPr/>
            </p:nvSpPr>
            <p:spPr>
              <a:xfrm>
                <a:off x="2268722" y="251272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CUDA</a:t>
                </a:r>
              </a:p>
            </p:txBody>
          </p:sp>
          <p:sp>
            <p:nvSpPr>
              <p:cNvPr id="114" name="Rounded Rectangle 113">
                <a:extLst>
                  <a:ext uri="{FF2B5EF4-FFF2-40B4-BE49-F238E27FC236}">
                    <a16:creationId xmlns:a16="http://schemas.microsoft.com/office/drawing/2014/main" id="{14718CDF-C722-9F42-8A4E-F7FD46DB653B}"/>
                  </a:ext>
                </a:extLst>
              </p:cNvPr>
              <p:cNvSpPr/>
              <p:nvPr/>
            </p:nvSpPr>
            <p:spPr>
              <a:xfrm>
                <a:off x="3453329" y="251272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RAJA</a:t>
                </a:r>
              </a:p>
            </p:txBody>
          </p:sp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F33F4D46-BDD4-9D4F-9DCC-992615301AB3}"/>
                  </a:ext>
                </a:extLst>
              </p:cNvPr>
              <p:cNvSpPr/>
              <p:nvPr/>
            </p:nvSpPr>
            <p:spPr>
              <a:xfrm>
                <a:off x="2268722" y="2053269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PARHYP (HYPRE)</a:t>
                </a:r>
              </a:p>
            </p:txBody>
          </p:sp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0F542AB8-0AE8-FE42-82AB-51A8B1989B7A}"/>
                  </a:ext>
                </a:extLst>
              </p:cNvPr>
              <p:cNvSpPr/>
              <p:nvPr/>
            </p:nvSpPr>
            <p:spPr>
              <a:xfrm>
                <a:off x="3453329" y="2053269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PETSC</a:t>
                </a:r>
              </a:p>
            </p:txBody>
          </p:sp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A02F4E9-5EEC-8643-98AC-3EEC861C2F97}"/>
                </a:ext>
              </a:extLst>
            </p:cNvPr>
            <p:cNvSpPr/>
            <p:nvPr/>
          </p:nvSpPr>
          <p:spPr>
            <a:xfrm>
              <a:off x="2743522" y="1475460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C699977-05DB-6F43-9076-8F2581A37691}"/>
                </a:ext>
              </a:extLst>
            </p:cNvPr>
            <p:cNvCxnSpPr>
              <a:cxnSpLocks/>
            </p:cNvCxnSpPr>
            <p:nvPr/>
          </p:nvCxnSpPr>
          <p:spPr>
            <a:xfrm>
              <a:off x="3292162" y="1749780"/>
              <a:ext cx="0" cy="26825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E0D3049-3496-2740-8D64-1B533C00D2B7}"/>
              </a:ext>
            </a:extLst>
          </p:cNvPr>
          <p:cNvGrpSpPr/>
          <p:nvPr/>
        </p:nvGrpSpPr>
        <p:grpSpPr>
          <a:xfrm>
            <a:off x="3886200" y="2031921"/>
            <a:ext cx="1371600" cy="1633320"/>
            <a:chOff x="2020309" y="3205536"/>
            <a:chExt cx="1371600" cy="163332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3110156-23DD-534C-AB43-20E6F62E912B}"/>
                </a:ext>
              </a:extLst>
            </p:cNvPr>
            <p:cNvSpPr/>
            <p:nvPr/>
          </p:nvSpPr>
          <p:spPr>
            <a:xfrm>
              <a:off x="2020309" y="3205536"/>
              <a:ext cx="137160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940F61C0-C5E3-8B47-8FE6-E2484E8F0FF7}"/>
                </a:ext>
              </a:extLst>
            </p:cNvPr>
            <p:cNvGrpSpPr/>
            <p:nvPr/>
          </p:nvGrpSpPr>
          <p:grpSpPr>
            <a:xfrm>
              <a:off x="2020309" y="3743274"/>
              <a:ext cx="1371600" cy="1095582"/>
              <a:chOff x="1920304" y="2535637"/>
              <a:chExt cx="1371600" cy="1095582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3C30BCE-CA5E-BA47-967A-1CFE55A1DDC0}"/>
                  </a:ext>
                </a:extLst>
              </p:cNvPr>
              <p:cNvSpPr/>
              <p:nvPr/>
            </p:nvSpPr>
            <p:spPr>
              <a:xfrm>
                <a:off x="1920304" y="2535637"/>
                <a:ext cx="1371600" cy="10955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 MODULES</a:t>
                </a:r>
              </a:p>
            </p:txBody>
          </p:sp>
          <p:sp>
            <p:nvSpPr>
              <p:cNvPr id="127" name="Rounded Rectangle 126">
                <a:extLst>
                  <a:ext uri="{FF2B5EF4-FFF2-40B4-BE49-F238E27FC236}">
                    <a16:creationId xmlns:a16="http://schemas.microsoft.com/office/drawing/2014/main" id="{ED46245B-42A0-034D-A8C1-23C9445AF94B}"/>
                  </a:ext>
                </a:extLst>
              </p:cNvPr>
              <p:cNvSpPr/>
              <p:nvPr/>
            </p:nvSpPr>
            <p:spPr>
              <a:xfrm>
                <a:off x="2240344" y="2788957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DENSE</a:t>
                </a:r>
              </a:p>
            </p:txBody>
          </p:sp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id="{5E91F72D-A54C-5241-9EED-96D7ACB2C61B}"/>
                  </a:ext>
                </a:extLst>
              </p:cNvPr>
              <p:cNvSpPr/>
              <p:nvPr/>
            </p:nvSpPr>
            <p:spPr>
              <a:xfrm>
                <a:off x="2240344" y="3067345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BAND</a:t>
                </a:r>
              </a:p>
            </p:txBody>
          </p:sp>
          <p:sp>
            <p:nvSpPr>
              <p:cNvPr id="129" name="Rounded Rectangle 128">
                <a:extLst>
                  <a:ext uri="{FF2B5EF4-FFF2-40B4-BE49-F238E27FC236}">
                    <a16:creationId xmlns:a16="http://schemas.microsoft.com/office/drawing/2014/main" id="{B1417EA7-A78C-E94F-9B13-2D7326E9EE3C}"/>
                  </a:ext>
                </a:extLst>
              </p:cNvPr>
              <p:cNvSpPr/>
              <p:nvPr/>
            </p:nvSpPr>
            <p:spPr>
              <a:xfrm>
                <a:off x="2240344" y="3346211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SPARSE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F09D67D-DDC8-E94A-BC8E-014071B28B9C}"/>
                </a:ext>
              </a:extLst>
            </p:cNvPr>
            <p:cNvCxnSpPr>
              <a:cxnSpLocks/>
            </p:cNvCxnSpPr>
            <p:nvPr/>
          </p:nvCxnSpPr>
          <p:spPr>
            <a:xfrm>
              <a:off x="2706109" y="3479856"/>
              <a:ext cx="0" cy="26341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AF9DDED-BF0A-9048-96FB-F1AE51EA71EB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41A2103-FE7C-1C45-B1D1-FA1064EAD29E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8E0A3B2-1A01-DE46-91FF-6B34C7170611}"/>
              </a:ext>
            </a:extLst>
          </p:cNvPr>
          <p:cNvGrpSpPr/>
          <p:nvPr/>
        </p:nvGrpSpPr>
        <p:grpSpPr>
          <a:xfrm>
            <a:off x="5757338" y="2031920"/>
            <a:ext cx="2468880" cy="3301598"/>
            <a:chOff x="1013870" y="2547764"/>
            <a:chExt cx="2468880" cy="330159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5F0A310-C3FC-E745-B5A6-361EDEC39107}"/>
                </a:ext>
              </a:extLst>
            </p:cNvPr>
            <p:cNvSpPr/>
            <p:nvPr/>
          </p:nvSpPr>
          <p:spPr>
            <a:xfrm>
              <a:off x="1335601" y="2547764"/>
              <a:ext cx="182880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A2AD3E0-803F-5647-9375-3B9AA9780A88}"/>
                </a:ext>
              </a:extLst>
            </p:cNvPr>
            <p:cNvSpPr/>
            <p:nvPr/>
          </p:nvSpPr>
          <p:spPr>
            <a:xfrm>
              <a:off x="1013870" y="3087874"/>
              <a:ext cx="2468880" cy="2761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 MODULES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2AFE186A-B907-5B4A-A18C-4CC99CFE6EBB}"/>
                </a:ext>
              </a:extLst>
            </p:cNvPr>
            <p:cNvCxnSpPr>
              <a:cxnSpLocks/>
            </p:cNvCxnSpPr>
            <p:nvPr/>
          </p:nvCxnSpPr>
          <p:spPr>
            <a:xfrm>
              <a:off x="2250001" y="2822084"/>
              <a:ext cx="0" cy="26579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5E38541-9941-2D45-ACA2-66F092D3F138}"/>
                </a:ext>
              </a:extLst>
            </p:cNvPr>
            <p:cNvGrpSpPr/>
            <p:nvPr/>
          </p:nvGrpSpPr>
          <p:grpSpPr>
            <a:xfrm>
              <a:off x="1073522" y="3343357"/>
              <a:ext cx="2352958" cy="1209036"/>
              <a:chOff x="1073522" y="3343357"/>
              <a:chExt cx="2352958" cy="120903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61DECAC2-C04B-8346-A398-429E3B8FE979}"/>
                  </a:ext>
                </a:extLst>
              </p:cNvPr>
              <p:cNvSpPr/>
              <p:nvPr/>
            </p:nvSpPr>
            <p:spPr>
              <a:xfrm>
                <a:off x="1073522" y="3343357"/>
                <a:ext cx="2352958" cy="120903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DIRECT</a:t>
                </a: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A98008-837F-2842-AD75-D012BFFC10F2}"/>
                  </a:ext>
                </a:extLst>
              </p:cNvPr>
              <p:cNvGrpSpPr/>
              <p:nvPr/>
            </p:nvGrpSpPr>
            <p:grpSpPr>
              <a:xfrm>
                <a:off x="1121341" y="3607747"/>
                <a:ext cx="2256023" cy="872399"/>
                <a:chOff x="1121341" y="3607747"/>
                <a:chExt cx="2256023" cy="872399"/>
              </a:xfrm>
            </p:grpSpPr>
            <p:sp>
              <p:nvSpPr>
                <p:cNvPr id="103" name="Rounded Rectangle 102">
                  <a:extLst>
                    <a:ext uri="{FF2B5EF4-FFF2-40B4-BE49-F238E27FC236}">
                      <a16:creationId xmlns:a16="http://schemas.microsoft.com/office/drawing/2014/main" id="{AB1457CD-3BDD-8148-848B-F0FED6F12862}"/>
                    </a:ext>
                  </a:extLst>
                </p:cNvPr>
                <p:cNvSpPr/>
                <p:nvPr/>
              </p:nvSpPr>
              <p:spPr>
                <a:xfrm>
                  <a:off x="1121341" y="360774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550644EC-4545-E84B-9D06-41A0220E622C}"/>
                    </a:ext>
                  </a:extLst>
                </p:cNvPr>
                <p:cNvSpPr/>
                <p:nvPr/>
              </p:nvSpPr>
              <p:spPr>
                <a:xfrm>
                  <a:off x="2280084" y="427897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SUPERLU_MT</a:t>
                  </a:r>
                </a:p>
              </p:txBody>
            </p:sp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9387D0A9-BE45-9A41-8954-EB419025BCC3}"/>
                    </a:ext>
                  </a:extLst>
                </p:cNvPr>
                <p:cNvSpPr/>
                <p:nvPr/>
              </p:nvSpPr>
              <p:spPr>
                <a:xfrm>
                  <a:off x="2280084" y="360774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84AD0A6E-E520-1B4F-A704-FBB2060D8D6E}"/>
                    </a:ext>
                  </a:extLst>
                </p:cNvPr>
                <p:cNvSpPr/>
                <p:nvPr/>
              </p:nvSpPr>
              <p:spPr>
                <a:xfrm>
                  <a:off x="1121341" y="427897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KLU</a:t>
                  </a:r>
                </a:p>
              </p:txBody>
            </p:sp>
            <p:sp>
              <p:nvSpPr>
                <p:cNvPr id="120" name="Rounded Rectangle 119">
                  <a:extLst>
                    <a:ext uri="{FF2B5EF4-FFF2-40B4-BE49-F238E27FC236}">
                      <a16:creationId xmlns:a16="http://schemas.microsoft.com/office/drawing/2014/main" id="{8F664F82-0BAA-9D4D-8813-0A38B7703948}"/>
                    </a:ext>
                  </a:extLst>
                </p:cNvPr>
                <p:cNvSpPr/>
                <p:nvPr/>
              </p:nvSpPr>
              <p:spPr>
                <a:xfrm>
                  <a:off x="1121341" y="389486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DENSE</a:t>
                  </a:r>
                </a:p>
              </p:txBody>
            </p:sp>
            <p:sp>
              <p:nvSpPr>
                <p:cNvPr id="132" name="Rounded Rectangle 131">
                  <a:extLst>
                    <a:ext uri="{FF2B5EF4-FFF2-40B4-BE49-F238E27FC236}">
                      <a16:creationId xmlns:a16="http://schemas.microsoft.com/office/drawing/2014/main" id="{14C6EEEF-9FA2-0D46-9CCD-20385ADD90E7}"/>
                    </a:ext>
                  </a:extLst>
                </p:cNvPr>
                <p:cNvSpPr/>
                <p:nvPr/>
              </p:nvSpPr>
              <p:spPr>
                <a:xfrm>
                  <a:off x="2280084" y="389486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BAND</a:t>
                  </a:r>
                </a:p>
              </p:txBody>
            </p: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C24ECBE-CE7F-4548-A852-EBD5B5673F4D}"/>
                </a:ext>
              </a:extLst>
            </p:cNvPr>
            <p:cNvGrpSpPr/>
            <p:nvPr/>
          </p:nvGrpSpPr>
          <p:grpSpPr>
            <a:xfrm>
              <a:off x="1072584" y="4645297"/>
              <a:ext cx="2354834" cy="1149282"/>
              <a:chOff x="1072584" y="4645297"/>
              <a:chExt cx="2354834" cy="1149282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CFC46A8-8E59-6A4A-AA8D-A01FABFCEEBC}"/>
                  </a:ext>
                </a:extLst>
              </p:cNvPr>
              <p:cNvSpPr/>
              <p:nvPr/>
            </p:nvSpPr>
            <p:spPr>
              <a:xfrm>
                <a:off x="1072584" y="4645297"/>
                <a:ext cx="2354834" cy="114928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ITERATIVE</a:t>
                </a:r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EB20575A-9E28-374E-A146-21DC4CB7546C}"/>
                  </a:ext>
                </a:extLst>
              </p:cNvPr>
              <p:cNvGrpSpPr/>
              <p:nvPr/>
            </p:nvGrpSpPr>
            <p:grpSpPr>
              <a:xfrm>
                <a:off x="1121343" y="4942950"/>
                <a:ext cx="2256024" cy="772267"/>
                <a:chOff x="1121343" y="4942950"/>
                <a:chExt cx="2256024" cy="772267"/>
              </a:xfrm>
            </p:grpSpPr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EEB944A4-643D-2342-A9A6-9677E7ACB593}"/>
                    </a:ext>
                  </a:extLst>
                </p:cNvPr>
                <p:cNvSpPr/>
                <p:nvPr/>
              </p:nvSpPr>
              <p:spPr>
                <a:xfrm>
                  <a:off x="2280087" y="5230685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SPTFQMR</a:t>
                  </a:r>
                </a:p>
              </p:txBody>
            </p:sp>
            <p:sp>
              <p:nvSpPr>
                <p:cNvPr id="97" name="Rounded Rectangle 96">
                  <a:extLst>
                    <a:ext uri="{FF2B5EF4-FFF2-40B4-BE49-F238E27FC236}">
                      <a16:creationId xmlns:a16="http://schemas.microsoft.com/office/drawing/2014/main" id="{1E74AADF-58AC-2A4D-A5E9-C573CD5E7D39}"/>
                    </a:ext>
                  </a:extLst>
                </p:cNvPr>
                <p:cNvSpPr/>
                <p:nvPr/>
              </p:nvSpPr>
              <p:spPr>
                <a:xfrm>
                  <a:off x="1121343" y="4942950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SPBCG</a:t>
                  </a:r>
                </a:p>
              </p:txBody>
            </p:sp>
            <p:sp>
              <p:nvSpPr>
                <p:cNvPr id="98" name="Rounded Rectangle 97">
                  <a:extLst>
                    <a:ext uri="{FF2B5EF4-FFF2-40B4-BE49-F238E27FC236}">
                      <a16:creationId xmlns:a16="http://schemas.microsoft.com/office/drawing/2014/main" id="{0B77184B-258E-1B42-83DF-E98DA55EF6D3}"/>
                    </a:ext>
                  </a:extLst>
                </p:cNvPr>
                <p:cNvSpPr/>
                <p:nvPr/>
              </p:nvSpPr>
              <p:spPr>
                <a:xfrm>
                  <a:off x="1121343" y="5230686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SPFGMR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4D15BA94-780F-F74B-B94A-FF4AD31E2443}"/>
                    </a:ext>
                  </a:extLst>
                </p:cNvPr>
                <p:cNvSpPr/>
                <p:nvPr/>
              </p:nvSpPr>
              <p:spPr>
                <a:xfrm>
                  <a:off x="1701361" y="5516434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PCG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Rounded Rectangle 99">
                  <a:extLst>
                    <a:ext uri="{FF2B5EF4-FFF2-40B4-BE49-F238E27FC236}">
                      <a16:creationId xmlns:a16="http://schemas.microsoft.com/office/drawing/2014/main" id="{AE0BE3FD-EA7A-9449-954B-BA649B50B068}"/>
                    </a:ext>
                  </a:extLst>
                </p:cNvPr>
                <p:cNvSpPr/>
                <p:nvPr/>
              </p:nvSpPr>
              <p:spPr>
                <a:xfrm>
                  <a:off x="2280087" y="4942950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SPGMR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8374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C2B6663E-D955-A249-BE69-80B82706FE5D}"/>
              </a:ext>
            </a:extLst>
          </p:cNvPr>
          <p:cNvGrpSpPr/>
          <p:nvPr/>
        </p:nvGrpSpPr>
        <p:grpSpPr>
          <a:xfrm>
            <a:off x="2286000" y="3587560"/>
            <a:ext cx="4572000" cy="1771068"/>
            <a:chOff x="2286000" y="522773"/>
            <a:chExt cx="4572000" cy="1771068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75BD2F4-A79A-DB47-8F5E-E373499E82CA}"/>
                </a:ext>
              </a:extLst>
            </p:cNvPr>
            <p:cNvGrpSpPr/>
            <p:nvPr/>
          </p:nvGrpSpPr>
          <p:grpSpPr>
            <a:xfrm>
              <a:off x="2286000" y="1044057"/>
              <a:ext cx="4572000" cy="1249784"/>
              <a:chOff x="2167608" y="875757"/>
              <a:chExt cx="4572000" cy="124978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165C672-DE4D-344C-AC77-E777E4BCCC79}"/>
                  </a:ext>
                </a:extLst>
              </p:cNvPr>
              <p:cNvSpPr/>
              <p:nvPr/>
            </p:nvSpPr>
            <p:spPr>
              <a:xfrm>
                <a:off x="2167608" y="875757"/>
                <a:ext cx="4572000" cy="12497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VECTOR MODULES</a:t>
                </a: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ABAB1805-8B58-A342-A71B-56ED3D212ACA}"/>
                  </a:ext>
                </a:extLst>
              </p:cNvPr>
              <p:cNvGrpSpPr/>
              <p:nvPr/>
            </p:nvGrpSpPr>
            <p:grpSpPr>
              <a:xfrm>
                <a:off x="2248953" y="1166821"/>
                <a:ext cx="4404552" cy="856804"/>
                <a:chOff x="2248953" y="1166821"/>
                <a:chExt cx="4404552" cy="856804"/>
              </a:xfrm>
            </p:grpSpPr>
            <p:sp>
              <p:nvSpPr>
                <p:cNvPr id="43" name="Rounded Rectangle 42">
                  <a:extLst>
                    <a:ext uri="{FF2B5EF4-FFF2-40B4-BE49-F238E27FC236}">
                      <a16:creationId xmlns:a16="http://schemas.microsoft.com/office/drawing/2014/main" id="{4EC17225-F256-4E4B-928D-BB9C10B899CA}"/>
                    </a:ext>
                  </a:extLst>
                </p:cNvPr>
                <p:cNvSpPr/>
                <p:nvPr/>
              </p:nvSpPr>
              <p:spPr>
                <a:xfrm>
                  <a:off x="2248953" y="1166821"/>
                  <a:ext cx="1005840" cy="36576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SERIAL</a:t>
                  </a:r>
                </a:p>
              </p:txBody>
            </p:sp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CCE45AED-E9CE-4D49-A9DD-E80E15920104}"/>
                    </a:ext>
                  </a:extLst>
                </p:cNvPr>
                <p:cNvSpPr/>
                <p:nvPr/>
              </p:nvSpPr>
              <p:spPr>
                <a:xfrm>
                  <a:off x="3383076" y="1166821"/>
                  <a:ext cx="1005840" cy="36576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PARALLEL (MPI)</a:t>
                  </a:r>
                </a:p>
              </p:txBody>
            </p:sp>
            <p:sp>
              <p:nvSpPr>
                <p:cNvPr id="45" name="Rounded Rectangle 44">
                  <a:extLst>
                    <a:ext uri="{FF2B5EF4-FFF2-40B4-BE49-F238E27FC236}">
                      <a16:creationId xmlns:a16="http://schemas.microsoft.com/office/drawing/2014/main" id="{5A8651DB-4019-3745-B08B-61E90E12D113}"/>
                    </a:ext>
                  </a:extLst>
                </p:cNvPr>
                <p:cNvSpPr/>
                <p:nvPr/>
              </p:nvSpPr>
              <p:spPr>
                <a:xfrm>
                  <a:off x="5647665" y="1166821"/>
                  <a:ext cx="1005840" cy="36576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PTHREADS</a:t>
                  </a:r>
                </a:p>
              </p:txBody>
            </p:sp>
            <p:sp>
              <p:nvSpPr>
                <p:cNvPr id="46" name="Rounded Rectangle 45">
                  <a:extLst>
                    <a:ext uri="{FF2B5EF4-FFF2-40B4-BE49-F238E27FC236}">
                      <a16:creationId xmlns:a16="http://schemas.microsoft.com/office/drawing/2014/main" id="{84F4E129-7475-2E47-BF05-2F150D63EA88}"/>
                    </a:ext>
                  </a:extLst>
                </p:cNvPr>
                <p:cNvSpPr/>
                <p:nvPr/>
              </p:nvSpPr>
              <p:spPr>
                <a:xfrm>
                  <a:off x="4514394" y="1166821"/>
                  <a:ext cx="1005840" cy="36576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OPENMP</a:t>
                  </a:r>
                </a:p>
              </p:txBody>
            </p:sp>
            <p:sp>
              <p:nvSpPr>
                <p:cNvPr id="47" name="Rounded Rectangle 46">
                  <a:extLst>
                    <a:ext uri="{FF2B5EF4-FFF2-40B4-BE49-F238E27FC236}">
                      <a16:creationId xmlns:a16="http://schemas.microsoft.com/office/drawing/2014/main" id="{EE3A9E42-BBF4-2045-B033-3A4087860CC3}"/>
                    </a:ext>
                  </a:extLst>
                </p:cNvPr>
                <p:cNvSpPr/>
                <p:nvPr/>
              </p:nvSpPr>
              <p:spPr>
                <a:xfrm>
                  <a:off x="2248953" y="1657865"/>
                  <a:ext cx="1005840" cy="36576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CUDA</a:t>
                  </a:r>
                </a:p>
              </p:txBody>
            </p:sp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F5493089-305A-7540-9F68-05FB0B7A39A7}"/>
                    </a:ext>
                  </a:extLst>
                </p:cNvPr>
                <p:cNvSpPr/>
                <p:nvPr/>
              </p:nvSpPr>
              <p:spPr>
                <a:xfrm>
                  <a:off x="3381857" y="1648465"/>
                  <a:ext cx="1005840" cy="36576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RAJA</a:t>
                  </a:r>
                </a:p>
              </p:txBody>
            </p:sp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7A4CDE0F-08BD-8E48-AF11-282830361734}"/>
                    </a:ext>
                  </a:extLst>
                </p:cNvPr>
                <p:cNvSpPr/>
                <p:nvPr/>
              </p:nvSpPr>
              <p:spPr>
                <a:xfrm>
                  <a:off x="4514761" y="1650751"/>
                  <a:ext cx="1005840" cy="36576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PARHYP (HYPRE)</a:t>
                  </a:r>
                </a:p>
              </p:txBody>
            </p:sp>
            <p:sp>
              <p:nvSpPr>
                <p:cNvPr id="50" name="Rounded Rectangle 49">
                  <a:extLst>
                    <a:ext uri="{FF2B5EF4-FFF2-40B4-BE49-F238E27FC236}">
                      <a16:creationId xmlns:a16="http://schemas.microsoft.com/office/drawing/2014/main" id="{5005D3C5-8978-9E40-814F-629C3A3F2F11}"/>
                    </a:ext>
                  </a:extLst>
                </p:cNvPr>
                <p:cNvSpPr/>
                <p:nvPr/>
              </p:nvSpPr>
              <p:spPr>
                <a:xfrm>
                  <a:off x="5647665" y="1643398"/>
                  <a:ext cx="1005840" cy="36576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PETSC</a:t>
                  </a:r>
                </a:p>
              </p:txBody>
            </p:sp>
          </p:grp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394E20B-6B11-FD49-927D-F15E2E264C29}"/>
                </a:ext>
              </a:extLst>
            </p:cNvPr>
            <p:cNvSpPr/>
            <p:nvPr/>
          </p:nvSpPr>
          <p:spPr>
            <a:xfrm>
              <a:off x="4023360" y="522773"/>
              <a:ext cx="1097280" cy="2525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D8EB7AC-E652-EA4E-8193-992906D02BF1}"/>
                </a:ext>
              </a:extLst>
            </p:cNvPr>
            <p:cNvCxnSpPr>
              <a:cxnSpLocks/>
              <a:stCxn id="51" idx="2"/>
              <a:endCxn id="41" idx="0"/>
            </p:cNvCxnSpPr>
            <p:nvPr/>
          </p:nvCxnSpPr>
          <p:spPr>
            <a:xfrm>
              <a:off x="4572000" y="775346"/>
              <a:ext cx="0" cy="268711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638B56-F365-604C-AB8B-C9DA2A8028F1}"/>
              </a:ext>
            </a:extLst>
          </p:cNvPr>
          <p:cNvGrpSpPr/>
          <p:nvPr/>
        </p:nvGrpSpPr>
        <p:grpSpPr>
          <a:xfrm>
            <a:off x="3337560" y="649326"/>
            <a:ext cx="2468880" cy="2630897"/>
            <a:chOff x="2057722" y="1475460"/>
            <a:chExt cx="2468880" cy="2630897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5D8E26BC-B581-5747-B41E-1CFDA734266C}"/>
                </a:ext>
              </a:extLst>
            </p:cNvPr>
            <p:cNvSpPr/>
            <p:nvPr/>
          </p:nvSpPr>
          <p:spPr>
            <a:xfrm>
              <a:off x="2057722" y="2018033"/>
              <a:ext cx="2468880" cy="20883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algn="ctr" defTabSz="16312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VECTOR MODULES</a:t>
              </a:r>
            </a:p>
          </p:txBody>
        </p: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C01ACE81-821F-3441-8A22-820836B65D70}"/>
                </a:ext>
              </a:extLst>
            </p:cNvPr>
            <p:cNvGrpSpPr/>
            <p:nvPr/>
          </p:nvGrpSpPr>
          <p:grpSpPr>
            <a:xfrm>
              <a:off x="2196939" y="2276631"/>
              <a:ext cx="2190447" cy="1744130"/>
              <a:chOff x="2268722" y="1134355"/>
              <a:chExt cx="2190447" cy="1744130"/>
            </a:xfrm>
          </p:grpSpPr>
          <p:sp>
            <p:nvSpPr>
              <p:cNvPr id="175" name="Rounded Rectangle 174">
                <a:extLst>
                  <a:ext uri="{FF2B5EF4-FFF2-40B4-BE49-F238E27FC236}">
                    <a16:creationId xmlns:a16="http://schemas.microsoft.com/office/drawing/2014/main" id="{965BEAC6-8729-DD4C-A92F-D342FEA3F2AD}"/>
                  </a:ext>
                </a:extLst>
              </p:cNvPr>
              <p:cNvSpPr/>
              <p:nvPr/>
            </p:nvSpPr>
            <p:spPr>
              <a:xfrm>
                <a:off x="2268722" y="113435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SERIAL</a:t>
                </a:r>
              </a:p>
            </p:txBody>
          </p:sp>
          <p:sp>
            <p:nvSpPr>
              <p:cNvPr id="176" name="Rounded Rectangle 175">
                <a:extLst>
                  <a:ext uri="{FF2B5EF4-FFF2-40B4-BE49-F238E27FC236}">
                    <a16:creationId xmlns:a16="http://schemas.microsoft.com/office/drawing/2014/main" id="{1357594E-81C1-974A-8CDE-F276DF422F11}"/>
                  </a:ext>
                </a:extLst>
              </p:cNvPr>
              <p:cNvSpPr/>
              <p:nvPr/>
            </p:nvSpPr>
            <p:spPr>
              <a:xfrm>
                <a:off x="3453329" y="113435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PARALLEL (MPI)</a:t>
                </a:r>
              </a:p>
            </p:txBody>
          </p:sp>
          <p:sp>
            <p:nvSpPr>
              <p:cNvPr id="177" name="Rounded Rectangle 176">
                <a:extLst>
                  <a:ext uri="{FF2B5EF4-FFF2-40B4-BE49-F238E27FC236}">
                    <a16:creationId xmlns:a16="http://schemas.microsoft.com/office/drawing/2014/main" id="{08806001-C687-9A41-8158-4DFD8CDF951A}"/>
                  </a:ext>
                </a:extLst>
              </p:cNvPr>
              <p:cNvSpPr/>
              <p:nvPr/>
            </p:nvSpPr>
            <p:spPr>
              <a:xfrm>
                <a:off x="3453329" y="1593812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PTHREADS</a:t>
                </a:r>
              </a:p>
            </p:txBody>
          </p:sp>
          <p:sp>
            <p:nvSpPr>
              <p:cNvPr id="178" name="Rounded Rectangle 177">
                <a:extLst>
                  <a:ext uri="{FF2B5EF4-FFF2-40B4-BE49-F238E27FC236}">
                    <a16:creationId xmlns:a16="http://schemas.microsoft.com/office/drawing/2014/main" id="{801FF0F0-F3CF-BA48-B79C-04C7F2208FCA}"/>
                  </a:ext>
                </a:extLst>
              </p:cNvPr>
              <p:cNvSpPr/>
              <p:nvPr/>
            </p:nvSpPr>
            <p:spPr>
              <a:xfrm>
                <a:off x="2268722" y="1593812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OPENMP</a:t>
                </a:r>
              </a:p>
            </p:txBody>
          </p:sp>
          <p:sp>
            <p:nvSpPr>
              <p:cNvPr id="179" name="Rounded Rectangle 178">
                <a:extLst>
                  <a:ext uri="{FF2B5EF4-FFF2-40B4-BE49-F238E27FC236}">
                    <a16:creationId xmlns:a16="http://schemas.microsoft.com/office/drawing/2014/main" id="{83FFB4EF-6200-9D48-A8CB-74BE95A610AA}"/>
                  </a:ext>
                </a:extLst>
              </p:cNvPr>
              <p:cNvSpPr/>
              <p:nvPr/>
            </p:nvSpPr>
            <p:spPr>
              <a:xfrm>
                <a:off x="2268722" y="251272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CUDA</a:t>
                </a:r>
              </a:p>
            </p:txBody>
          </p:sp>
          <p:sp>
            <p:nvSpPr>
              <p:cNvPr id="180" name="Rounded Rectangle 179">
                <a:extLst>
                  <a:ext uri="{FF2B5EF4-FFF2-40B4-BE49-F238E27FC236}">
                    <a16:creationId xmlns:a16="http://schemas.microsoft.com/office/drawing/2014/main" id="{BC1A2156-D32A-D54C-8603-ACB0B0BC41C0}"/>
                  </a:ext>
                </a:extLst>
              </p:cNvPr>
              <p:cNvSpPr/>
              <p:nvPr/>
            </p:nvSpPr>
            <p:spPr>
              <a:xfrm>
                <a:off x="3453329" y="251272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RAJA</a:t>
                </a:r>
              </a:p>
            </p:txBody>
          </p:sp>
          <p:sp>
            <p:nvSpPr>
              <p:cNvPr id="181" name="Rounded Rectangle 180">
                <a:extLst>
                  <a:ext uri="{FF2B5EF4-FFF2-40B4-BE49-F238E27FC236}">
                    <a16:creationId xmlns:a16="http://schemas.microsoft.com/office/drawing/2014/main" id="{D63B2947-6189-2B4F-8474-862754AE94DF}"/>
                  </a:ext>
                </a:extLst>
              </p:cNvPr>
              <p:cNvSpPr/>
              <p:nvPr/>
            </p:nvSpPr>
            <p:spPr>
              <a:xfrm>
                <a:off x="2268722" y="2053269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PARHYP (HYPRE)</a:t>
                </a:r>
              </a:p>
            </p:txBody>
          </p:sp>
          <p:sp>
            <p:nvSpPr>
              <p:cNvPr id="182" name="Rounded Rectangle 181">
                <a:extLst>
                  <a:ext uri="{FF2B5EF4-FFF2-40B4-BE49-F238E27FC236}">
                    <a16:creationId xmlns:a16="http://schemas.microsoft.com/office/drawing/2014/main" id="{86989E24-6D34-3B4C-9AF4-86F1C920DFAE}"/>
                  </a:ext>
                </a:extLst>
              </p:cNvPr>
              <p:cNvSpPr/>
              <p:nvPr/>
            </p:nvSpPr>
            <p:spPr>
              <a:xfrm>
                <a:off x="3453329" y="2053269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PETSC</a:t>
                </a:r>
              </a:p>
            </p:txBody>
          </p:sp>
        </p:grp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9AEFC71D-F1DB-4D4E-BBFF-84004B9057D2}"/>
                </a:ext>
              </a:extLst>
            </p:cNvPr>
            <p:cNvSpPr/>
            <p:nvPr/>
          </p:nvSpPr>
          <p:spPr>
            <a:xfrm>
              <a:off x="2743522" y="1475460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8F540234-A24A-BA4D-BDD2-ED85D43AC47F}"/>
                </a:ext>
              </a:extLst>
            </p:cNvPr>
            <p:cNvCxnSpPr>
              <a:cxnSpLocks/>
              <a:stCxn id="171" idx="2"/>
              <a:endCxn id="173" idx="0"/>
            </p:cNvCxnSpPr>
            <p:nvPr/>
          </p:nvCxnSpPr>
          <p:spPr>
            <a:xfrm>
              <a:off x="3292162" y="1749780"/>
              <a:ext cx="0" cy="26825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3376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D804DF43-A6D2-944C-BDDB-9097FD566C51}"/>
              </a:ext>
            </a:extLst>
          </p:cNvPr>
          <p:cNvGrpSpPr/>
          <p:nvPr/>
        </p:nvGrpSpPr>
        <p:grpSpPr>
          <a:xfrm>
            <a:off x="2633628" y="2350048"/>
            <a:ext cx="1371600" cy="1633320"/>
            <a:chOff x="2020309" y="3205536"/>
            <a:chExt cx="1371600" cy="163332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2F3FD67-4C57-8148-9535-400EF1415209}"/>
                </a:ext>
              </a:extLst>
            </p:cNvPr>
            <p:cNvSpPr/>
            <p:nvPr/>
          </p:nvSpPr>
          <p:spPr>
            <a:xfrm>
              <a:off x="2020309" y="3205536"/>
              <a:ext cx="137160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D1F515F-B816-3C4B-818E-17ADAE91616D}"/>
                </a:ext>
              </a:extLst>
            </p:cNvPr>
            <p:cNvGrpSpPr/>
            <p:nvPr/>
          </p:nvGrpSpPr>
          <p:grpSpPr>
            <a:xfrm>
              <a:off x="2020309" y="3743274"/>
              <a:ext cx="1371600" cy="1095582"/>
              <a:chOff x="1920304" y="2535637"/>
              <a:chExt cx="1371600" cy="109558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E870A88-AD15-9846-B938-71CB6C66321F}"/>
                  </a:ext>
                </a:extLst>
              </p:cNvPr>
              <p:cNvSpPr/>
              <p:nvPr/>
            </p:nvSpPr>
            <p:spPr>
              <a:xfrm>
                <a:off x="1920304" y="2535637"/>
                <a:ext cx="1371600" cy="10955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 MODULES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062D0345-610D-7043-A646-5534F12B0B27}"/>
                  </a:ext>
                </a:extLst>
              </p:cNvPr>
              <p:cNvSpPr/>
              <p:nvPr/>
            </p:nvSpPr>
            <p:spPr>
              <a:xfrm>
                <a:off x="2240344" y="2788957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DENSE</a:t>
                </a: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791B2AD2-FBB7-0E44-A208-A7830852AA15}"/>
                  </a:ext>
                </a:extLst>
              </p:cNvPr>
              <p:cNvSpPr/>
              <p:nvPr/>
            </p:nvSpPr>
            <p:spPr>
              <a:xfrm>
                <a:off x="2240344" y="3067345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BAND</a:t>
                </a:r>
              </a:p>
            </p:txBody>
          </p:sp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C8D6A2E7-474E-414C-A4CD-F58A2FABE02E}"/>
                  </a:ext>
                </a:extLst>
              </p:cNvPr>
              <p:cNvSpPr/>
              <p:nvPr/>
            </p:nvSpPr>
            <p:spPr>
              <a:xfrm>
                <a:off x="2240344" y="3346211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SPARSE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6C99DFB-C9BC-0D46-A625-D6FEEF322F7A}"/>
                </a:ext>
              </a:extLst>
            </p:cNvPr>
            <p:cNvCxnSpPr>
              <a:cxnSpLocks/>
            </p:cNvCxnSpPr>
            <p:nvPr/>
          </p:nvCxnSpPr>
          <p:spPr>
            <a:xfrm>
              <a:off x="2706109" y="3479856"/>
              <a:ext cx="0" cy="26341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0D9F653-3EC8-B94B-9577-E1D8D62A2713}"/>
              </a:ext>
            </a:extLst>
          </p:cNvPr>
          <p:cNvGrpSpPr/>
          <p:nvPr/>
        </p:nvGrpSpPr>
        <p:grpSpPr>
          <a:xfrm>
            <a:off x="4248853" y="2344422"/>
            <a:ext cx="2743200" cy="1086726"/>
            <a:chOff x="3224873" y="3470818"/>
            <a:chExt cx="2743200" cy="108672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2913FEC-6FEB-B947-8C74-C76244282918}"/>
                </a:ext>
              </a:extLst>
            </p:cNvPr>
            <p:cNvSpPr/>
            <p:nvPr/>
          </p:nvSpPr>
          <p:spPr>
            <a:xfrm>
              <a:off x="3224873" y="3470818"/>
              <a:ext cx="137160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E979BE6-7F80-8248-A90B-0BA779D49C41}"/>
                </a:ext>
              </a:extLst>
            </p:cNvPr>
            <p:cNvGrpSpPr/>
            <p:nvPr/>
          </p:nvGrpSpPr>
          <p:grpSpPr>
            <a:xfrm>
              <a:off x="3224873" y="4007781"/>
              <a:ext cx="2743200" cy="549763"/>
              <a:chOff x="1350958" y="2551794"/>
              <a:chExt cx="2743200" cy="549763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0EECB3C-7837-1B47-8270-E0064CF6B964}"/>
                  </a:ext>
                </a:extLst>
              </p:cNvPr>
              <p:cNvSpPr/>
              <p:nvPr/>
            </p:nvSpPr>
            <p:spPr>
              <a:xfrm>
                <a:off x="1350958" y="2551794"/>
                <a:ext cx="2743200" cy="5497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 MODULES</a:t>
                </a:r>
              </a:p>
            </p:txBody>
          </p:sp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A49C84EB-1322-9340-BC40-A27F44B06927}"/>
                  </a:ext>
                </a:extLst>
              </p:cNvPr>
              <p:cNvSpPr/>
              <p:nvPr/>
            </p:nvSpPr>
            <p:spPr>
              <a:xfrm>
                <a:off x="1594778" y="2813034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DENSE</a:t>
                </a:r>
              </a:p>
            </p:txBody>
          </p:sp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6060F2DE-17B7-F545-BA48-7D1F154F85A0}"/>
                  </a:ext>
                </a:extLst>
              </p:cNvPr>
              <p:cNvSpPr/>
              <p:nvPr/>
            </p:nvSpPr>
            <p:spPr>
              <a:xfrm>
                <a:off x="2382824" y="2813034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BAND</a:t>
                </a:r>
              </a:p>
            </p:txBody>
          </p:sp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056BF262-A087-764D-B0D4-C20B1465D04E}"/>
                  </a:ext>
                </a:extLst>
              </p:cNvPr>
              <p:cNvSpPr/>
              <p:nvPr/>
            </p:nvSpPr>
            <p:spPr>
              <a:xfrm>
                <a:off x="3170841" y="2813034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SPARSE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144824E5-CDAA-FE45-A02A-30F534FA965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122252" y="3533559"/>
              <a:ext cx="262643" cy="6858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311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D77C40D0-7027-D442-A7F0-AF83DFBA2308}"/>
              </a:ext>
            </a:extLst>
          </p:cNvPr>
          <p:cNvGrpSpPr/>
          <p:nvPr/>
        </p:nvGrpSpPr>
        <p:grpSpPr>
          <a:xfrm>
            <a:off x="4489576" y="3710583"/>
            <a:ext cx="2743200" cy="1682062"/>
            <a:chOff x="5732756" y="81753"/>
            <a:chExt cx="2743200" cy="168139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BC05A7D-7368-0042-AED5-838596B157A0}"/>
                </a:ext>
              </a:extLst>
            </p:cNvPr>
            <p:cNvGrpSpPr/>
            <p:nvPr/>
          </p:nvGrpSpPr>
          <p:grpSpPr>
            <a:xfrm>
              <a:off x="5732756" y="620602"/>
              <a:ext cx="2743200" cy="1142548"/>
              <a:chOff x="5748201" y="745596"/>
              <a:chExt cx="2743200" cy="1142548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BDA809D-1A69-2041-8BF8-4EE9304E64E0}"/>
                  </a:ext>
                </a:extLst>
              </p:cNvPr>
              <p:cNvSpPr/>
              <p:nvPr/>
            </p:nvSpPr>
            <p:spPr>
              <a:xfrm>
                <a:off x="5748201" y="745596"/>
                <a:ext cx="2743200" cy="11425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ITERATIVE LINEAR SOLVER MODULES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D11DFE71-958A-A746-9AB8-548BFE3E4BF5}"/>
                  </a:ext>
                </a:extLst>
              </p:cNvPr>
              <p:cNvGrpSpPr/>
              <p:nvPr/>
            </p:nvGrpSpPr>
            <p:grpSpPr>
              <a:xfrm>
                <a:off x="5991789" y="1024998"/>
                <a:ext cx="2256024" cy="772267"/>
                <a:chOff x="4812146" y="3056169"/>
                <a:chExt cx="2256024" cy="772267"/>
              </a:xfrm>
            </p:grpSpPr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B41195F5-F2AC-5A47-8DB3-23D68203C36E}"/>
                    </a:ext>
                  </a:extLst>
                </p:cNvPr>
                <p:cNvSpPr/>
                <p:nvPr/>
              </p:nvSpPr>
              <p:spPr>
                <a:xfrm>
                  <a:off x="5970890" y="3343904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SPTFQMR</a:t>
                  </a:r>
                </a:p>
              </p:txBody>
            </p:sp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91AABC5F-E3D8-DA4A-990B-98F7CA3B1FF2}"/>
                    </a:ext>
                  </a:extLst>
                </p:cNvPr>
                <p:cNvSpPr/>
                <p:nvPr/>
              </p:nvSpPr>
              <p:spPr>
                <a:xfrm>
                  <a:off x="4812146" y="3056169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SPBCG</a:t>
                  </a:r>
                </a:p>
              </p:txBody>
            </p:sp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28793D11-A70C-1144-A1E8-19143693C788}"/>
                    </a:ext>
                  </a:extLst>
                </p:cNvPr>
                <p:cNvSpPr/>
                <p:nvPr/>
              </p:nvSpPr>
              <p:spPr>
                <a:xfrm>
                  <a:off x="4812146" y="3343905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SPFGMR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0" name="Rounded Rectangle 119">
                  <a:extLst>
                    <a:ext uri="{FF2B5EF4-FFF2-40B4-BE49-F238E27FC236}">
                      <a16:creationId xmlns:a16="http://schemas.microsoft.com/office/drawing/2014/main" id="{56D04A75-6BAC-4848-AF56-AFAD2583C66E}"/>
                    </a:ext>
                  </a:extLst>
                </p:cNvPr>
                <p:cNvSpPr/>
                <p:nvPr/>
              </p:nvSpPr>
              <p:spPr>
                <a:xfrm>
                  <a:off x="5392164" y="3629653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PCG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1" name="Rounded Rectangle 120">
                  <a:extLst>
                    <a:ext uri="{FF2B5EF4-FFF2-40B4-BE49-F238E27FC236}">
                      <a16:creationId xmlns:a16="http://schemas.microsoft.com/office/drawing/2014/main" id="{5C3F7199-7A9A-114B-A204-AFB212FCED5A}"/>
                    </a:ext>
                  </a:extLst>
                </p:cNvPr>
                <p:cNvSpPr/>
                <p:nvPr/>
              </p:nvSpPr>
              <p:spPr>
                <a:xfrm>
                  <a:off x="5970890" y="3056169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SPGMR</a:t>
                  </a:r>
                </a:p>
              </p:txBody>
            </p:sp>
          </p:grp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9B27B6-B9F9-784F-928F-6C4A62A2E964}"/>
                </a:ext>
              </a:extLst>
            </p:cNvPr>
            <p:cNvSpPr/>
            <p:nvPr/>
          </p:nvSpPr>
          <p:spPr>
            <a:xfrm>
              <a:off x="5732756" y="81753"/>
              <a:ext cx="182880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cxnSp>
          <p:nvCxnSpPr>
            <p:cNvPr id="124" name="Elbow Connector 123">
              <a:extLst>
                <a:ext uri="{FF2B5EF4-FFF2-40B4-BE49-F238E27FC236}">
                  <a16:creationId xmlns:a16="http://schemas.microsoft.com/office/drawing/2014/main" id="{76BE3811-32A2-3441-A8DF-2492AD3543DC}"/>
                </a:ext>
              </a:extLst>
            </p:cNvPr>
            <p:cNvCxnSpPr>
              <a:cxnSpLocks/>
              <a:stCxn id="123" idx="2"/>
              <a:endCxn id="149" idx="0"/>
            </p:cNvCxnSpPr>
            <p:nvPr/>
          </p:nvCxnSpPr>
          <p:spPr>
            <a:xfrm rot="16200000" flipH="1">
              <a:off x="6743491" y="259737"/>
              <a:ext cx="264529" cy="4572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EC415E06-A135-C947-A8D4-BA40A01C7F3C}"/>
              </a:ext>
            </a:extLst>
          </p:cNvPr>
          <p:cNvGrpSpPr/>
          <p:nvPr/>
        </p:nvGrpSpPr>
        <p:grpSpPr>
          <a:xfrm>
            <a:off x="4489576" y="1780836"/>
            <a:ext cx="2743200" cy="1774131"/>
            <a:chOff x="2803608" y="121254"/>
            <a:chExt cx="2743200" cy="1774131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8145F3F8-BB4A-B34B-9961-E97A9B6CEA94}"/>
                </a:ext>
              </a:extLst>
            </p:cNvPr>
            <p:cNvSpPr/>
            <p:nvPr/>
          </p:nvSpPr>
          <p:spPr>
            <a:xfrm>
              <a:off x="2803608" y="121254"/>
              <a:ext cx="182880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7D39E623-C46D-4241-9F91-3D3CBB269E5B}"/>
                </a:ext>
              </a:extLst>
            </p:cNvPr>
            <p:cNvSpPr/>
            <p:nvPr/>
          </p:nvSpPr>
          <p:spPr>
            <a:xfrm>
              <a:off x="2803608" y="660945"/>
              <a:ext cx="2743200" cy="12344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DIRECT LINEAR SOLVER MODULES</a:t>
              </a: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A8375B0F-0A31-1040-9988-0992F2CE7BE6}"/>
                </a:ext>
              </a:extLst>
            </p:cNvPr>
            <p:cNvGrpSpPr/>
            <p:nvPr/>
          </p:nvGrpSpPr>
          <p:grpSpPr>
            <a:xfrm>
              <a:off x="3047197" y="942145"/>
              <a:ext cx="2256023" cy="872399"/>
              <a:chOff x="4840479" y="864997"/>
              <a:chExt cx="2256023" cy="872399"/>
            </a:xfrm>
          </p:grpSpPr>
          <p:sp>
            <p:nvSpPr>
              <p:cNvPr id="184" name="Rounded Rectangle 183">
                <a:extLst>
                  <a:ext uri="{FF2B5EF4-FFF2-40B4-BE49-F238E27FC236}">
                    <a16:creationId xmlns:a16="http://schemas.microsoft.com/office/drawing/2014/main" id="{722043FC-E67B-614C-8E03-492346E6E3BE}"/>
                  </a:ext>
                </a:extLst>
              </p:cNvPr>
              <p:cNvSpPr/>
              <p:nvPr/>
            </p:nvSpPr>
            <p:spPr>
              <a:xfrm>
                <a:off x="4840479" y="864997"/>
                <a:ext cx="109728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DENSE</a:t>
                </a:r>
              </a:p>
            </p:txBody>
          </p:sp>
          <p:sp>
            <p:nvSpPr>
              <p:cNvPr id="185" name="Rounded Rectangle 184">
                <a:extLst>
                  <a:ext uri="{FF2B5EF4-FFF2-40B4-BE49-F238E27FC236}">
                    <a16:creationId xmlns:a16="http://schemas.microsoft.com/office/drawing/2014/main" id="{226E551F-42FA-3342-9ABC-541BD0A0F868}"/>
                  </a:ext>
                </a:extLst>
              </p:cNvPr>
              <p:cNvSpPr/>
              <p:nvPr/>
            </p:nvSpPr>
            <p:spPr>
              <a:xfrm>
                <a:off x="5999222" y="1536228"/>
                <a:ext cx="109728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SUPERLU_MT</a:t>
                </a:r>
              </a:p>
            </p:txBody>
          </p:sp>
          <p:sp>
            <p:nvSpPr>
              <p:cNvPr id="186" name="Rounded Rectangle 185">
                <a:extLst>
                  <a:ext uri="{FF2B5EF4-FFF2-40B4-BE49-F238E27FC236}">
                    <a16:creationId xmlns:a16="http://schemas.microsoft.com/office/drawing/2014/main" id="{D66DE7D1-6090-8444-B58F-F672A6F185BC}"/>
                  </a:ext>
                </a:extLst>
              </p:cNvPr>
              <p:cNvSpPr/>
              <p:nvPr/>
            </p:nvSpPr>
            <p:spPr>
              <a:xfrm>
                <a:off x="5999222" y="864997"/>
                <a:ext cx="109728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BAND</a:t>
                </a:r>
              </a:p>
            </p:txBody>
          </p:sp>
          <p:sp>
            <p:nvSpPr>
              <p:cNvPr id="187" name="Rounded Rectangle 186">
                <a:extLst>
                  <a:ext uri="{FF2B5EF4-FFF2-40B4-BE49-F238E27FC236}">
                    <a16:creationId xmlns:a16="http://schemas.microsoft.com/office/drawing/2014/main" id="{0BB1D70E-B6F6-1248-A7D2-D728686CB457}"/>
                  </a:ext>
                </a:extLst>
              </p:cNvPr>
              <p:cNvSpPr/>
              <p:nvPr/>
            </p:nvSpPr>
            <p:spPr>
              <a:xfrm>
                <a:off x="4840479" y="1536228"/>
                <a:ext cx="109728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KLU</a:t>
                </a:r>
              </a:p>
            </p:txBody>
          </p:sp>
          <p:sp>
            <p:nvSpPr>
              <p:cNvPr id="188" name="Rounded Rectangle 187">
                <a:extLst>
                  <a:ext uri="{FF2B5EF4-FFF2-40B4-BE49-F238E27FC236}">
                    <a16:creationId xmlns:a16="http://schemas.microsoft.com/office/drawing/2014/main" id="{8615C3F1-AA04-F14A-A8D9-9FFEB8FD8DCD}"/>
                  </a:ext>
                </a:extLst>
              </p:cNvPr>
              <p:cNvSpPr/>
              <p:nvPr/>
            </p:nvSpPr>
            <p:spPr>
              <a:xfrm>
                <a:off x="4840479" y="1152110"/>
                <a:ext cx="1097280" cy="298173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LAPACK DENSE</a:t>
                </a:r>
              </a:p>
            </p:txBody>
          </p:sp>
          <p:sp>
            <p:nvSpPr>
              <p:cNvPr id="189" name="Rounded Rectangle 188">
                <a:extLst>
                  <a:ext uri="{FF2B5EF4-FFF2-40B4-BE49-F238E27FC236}">
                    <a16:creationId xmlns:a16="http://schemas.microsoft.com/office/drawing/2014/main" id="{F240F351-9C25-614C-AC80-EF1687B4714B}"/>
                  </a:ext>
                </a:extLst>
              </p:cNvPr>
              <p:cNvSpPr/>
              <p:nvPr/>
            </p:nvSpPr>
            <p:spPr>
              <a:xfrm>
                <a:off x="5999222" y="1152110"/>
                <a:ext cx="1097280" cy="298173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LAPACK BAND</a:t>
                </a:r>
              </a:p>
            </p:txBody>
          </p:sp>
        </p:grpSp>
        <p:cxnSp>
          <p:nvCxnSpPr>
            <p:cNvPr id="183" name="Elbow Connector 182">
              <a:extLst>
                <a:ext uri="{FF2B5EF4-FFF2-40B4-BE49-F238E27FC236}">
                  <a16:creationId xmlns:a16="http://schemas.microsoft.com/office/drawing/2014/main" id="{B53C5C67-3756-C448-9093-4CA104E7912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813923" y="299659"/>
              <a:ext cx="265371" cy="4572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4FC0EF2-763C-954D-B4AA-33C8CFC6D1FF}"/>
              </a:ext>
            </a:extLst>
          </p:cNvPr>
          <p:cNvGrpSpPr/>
          <p:nvPr/>
        </p:nvGrpSpPr>
        <p:grpSpPr>
          <a:xfrm>
            <a:off x="1587078" y="1778201"/>
            <a:ext cx="2468880" cy="3301598"/>
            <a:chOff x="1013870" y="2547764"/>
            <a:chExt cx="2468880" cy="3301598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5B46FDD-1248-8948-962D-B9C3607EE611}"/>
                </a:ext>
              </a:extLst>
            </p:cNvPr>
            <p:cNvSpPr/>
            <p:nvPr/>
          </p:nvSpPr>
          <p:spPr>
            <a:xfrm>
              <a:off x="1335601" y="2547764"/>
              <a:ext cx="182880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B3C3B937-5CFC-8C47-B02C-324E51A661F6}"/>
                </a:ext>
              </a:extLst>
            </p:cNvPr>
            <p:cNvSpPr/>
            <p:nvPr/>
          </p:nvSpPr>
          <p:spPr>
            <a:xfrm>
              <a:off x="1013870" y="3087874"/>
              <a:ext cx="2468880" cy="2761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 MODULES</a:t>
              </a:r>
            </a:p>
          </p:txBody>
        </p: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DEFB5EDA-D03A-BA44-8AAE-07DE3CB86B3C}"/>
                </a:ext>
              </a:extLst>
            </p:cNvPr>
            <p:cNvCxnSpPr>
              <a:cxnSpLocks/>
            </p:cNvCxnSpPr>
            <p:nvPr/>
          </p:nvCxnSpPr>
          <p:spPr>
            <a:xfrm>
              <a:off x="2250001" y="2822084"/>
              <a:ext cx="0" cy="26579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2F830908-D554-FF42-9929-B1AA07AF6191}"/>
                </a:ext>
              </a:extLst>
            </p:cNvPr>
            <p:cNvGrpSpPr/>
            <p:nvPr/>
          </p:nvGrpSpPr>
          <p:grpSpPr>
            <a:xfrm>
              <a:off x="1073522" y="3343357"/>
              <a:ext cx="2352958" cy="1209036"/>
              <a:chOff x="1073522" y="3343357"/>
              <a:chExt cx="2352958" cy="1209036"/>
            </a:xfrm>
          </p:grpSpPr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277D0B3C-E536-2445-84E3-ACD328ABF06D}"/>
                  </a:ext>
                </a:extLst>
              </p:cNvPr>
              <p:cNvSpPr/>
              <p:nvPr/>
            </p:nvSpPr>
            <p:spPr>
              <a:xfrm>
                <a:off x="1073522" y="3343357"/>
                <a:ext cx="2352958" cy="120903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DIRECT</a:t>
                </a:r>
              </a:p>
            </p:txBody>
          </p: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A2879BEE-A074-9E42-88FB-102EB5AD8E62}"/>
                  </a:ext>
                </a:extLst>
              </p:cNvPr>
              <p:cNvGrpSpPr/>
              <p:nvPr/>
            </p:nvGrpSpPr>
            <p:grpSpPr>
              <a:xfrm>
                <a:off x="1121341" y="3607747"/>
                <a:ext cx="2256023" cy="872399"/>
                <a:chOff x="1121341" y="3607747"/>
                <a:chExt cx="2256023" cy="872399"/>
              </a:xfrm>
            </p:grpSpPr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2D67AD3D-67CA-8648-824A-D21A3F25CC2A}"/>
                    </a:ext>
                  </a:extLst>
                </p:cNvPr>
                <p:cNvSpPr/>
                <p:nvPr/>
              </p:nvSpPr>
              <p:spPr>
                <a:xfrm>
                  <a:off x="1121341" y="360774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9628A631-3625-444B-A541-1038B2F4DD82}"/>
                    </a:ext>
                  </a:extLst>
                </p:cNvPr>
                <p:cNvSpPr/>
                <p:nvPr/>
              </p:nvSpPr>
              <p:spPr>
                <a:xfrm>
                  <a:off x="2280084" y="427897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SUPERLU_MT</a:t>
                  </a:r>
                </a:p>
              </p:txBody>
            </p:sp>
            <p:sp>
              <p:nvSpPr>
                <p:cNvPr id="208" name="Rounded Rectangle 207">
                  <a:extLst>
                    <a:ext uri="{FF2B5EF4-FFF2-40B4-BE49-F238E27FC236}">
                      <a16:creationId xmlns:a16="http://schemas.microsoft.com/office/drawing/2014/main" id="{20EA8D52-E857-8540-A70B-3676320DBF22}"/>
                    </a:ext>
                  </a:extLst>
                </p:cNvPr>
                <p:cNvSpPr/>
                <p:nvPr/>
              </p:nvSpPr>
              <p:spPr>
                <a:xfrm>
                  <a:off x="2280084" y="360774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821BFE9B-126A-194B-B1DB-7F92E1789925}"/>
                    </a:ext>
                  </a:extLst>
                </p:cNvPr>
                <p:cNvSpPr/>
                <p:nvPr/>
              </p:nvSpPr>
              <p:spPr>
                <a:xfrm>
                  <a:off x="1121341" y="427897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KLU</a:t>
                  </a:r>
                </a:p>
              </p:txBody>
            </p:sp>
            <p:sp>
              <p:nvSpPr>
                <p:cNvPr id="210" name="Rounded Rectangle 209">
                  <a:extLst>
                    <a:ext uri="{FF2B5EF4-FFF2-40B4-BE49-F238E27FC236}">
                      <a16:creationId xmlns:a16="http://schemas.microsoft.com/office/drawing/2014/main" id="{463AE8F8-24BA-4346-AECF-2569F0DF7756}"/>
                    </a:ext>
                  </a:extLst>
                </p:cNvPr>
                <p:cNvSpPr/>
                <p:nvPr/>
              </p:nvSpPr>
              <p:spPr>
                <a:xfrm>
                  <a:off x="1121341" y="389486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DENSE</a:t>
                  </a:r>
                </a:p>
              </p:txBody>
            </p:sp>
            <p:sp>
              <p:nvSpPr>
                <p:cNvPr id="211" name="Rounded Rectangle 210">
                  <a:extLst>
                    <a:ext uri="{FF2B5EF4-FFF2-40B4-BE49-F238E27FC236}">
                      <a16:creationId xmlns:a16="http://schemas.microsoft.com/office/drawing/2014/main" id="{1B8F63BA-83D2-6B4F-8EB5-02C51E2F1490}"/>
                    </a:ext>
                  </a:extLst>
                </p:cNvPr>
                <p:cNvSpPr/>
                <p:nvPr/>
              </p:nvSpPr>
              <p:spPr>
                <a:xfrm>
                  <a:off x="2280084" y="389486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BAND</a:t>
                  </a:r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9C8D76D3-C71D-9B48-BEC6-F40FC9CB1B21}"/>
                </a:ext>
              </a:extLst>
            </p:cNvPr>
            <p:cNvGrpSpPr/>
            <p:nvPr/>
          </p:nvGrpSpPr>
          <p:grpSpPr>
            <a:xfrm>
              <a:off x="1072584" y="4645297"/>
              <a:ext cx="2354834" cy="1149282"/>
              <a:chOff x="1072584" y="4645297"/>
              <a:chExt cx="2354834" cy="1149282"/>
            </a:xfrm>
          </p:grpSpPr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CE034B41-B946-2B45-8C81-414DC25E9971}"/>
                  </a:ext>
                </a:extLst>
              </p:cNvPr>
              <p:cNvSpPr/>
              <p:nvPr/>
            </p:nvSpPr>
            <p:spPr>
              <a:xfrm>
                <a:off x="1072584" y="4645297"/>
                <a:ext cx="2354834" cy="114928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ITERATIVE</a:t>
                </a:r>
              </a:p>
            </p:txBody>
          </p: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D47CD235-1DBC-8440-82E7-B4A9676A7EB8}"/>
                  </a:ext>
                </a:extLst>
              </p:cNvPr>
              <p:cNvGrpSpPr/>
              <p:nvPr/>
            </p:nvGrpSpPr>
            <p:grpSpPr>
              <a:xfrm>
                <a:off x="1121343" y="4942950"/>
                <a:ext cx="2256024" cy="772267"/>
                <a:chOff x="1121343" y="4942950"/>
                <a:chExt cx="2256024" cy="772267"/>
              </a:xfrm>
            </p:grpSpPr>
            <p:sp>
              <p:nvSpPr>
                <p:cNvPr id="199" name="Rounded Rectangle 198">
                  <a:extLst>
                    <a:ext uri="{FF2B5EF4-FFF2-40B4-BE49-F238E27FC236}">
                      <a16:creationId xmlns:a16="http://schemas.microsoft.com/office/drawing/2014/main" id="{CD1D0963-309B-B04E-AD14-ECDDE9D17489}"/>
                    </a:ext>
                  </a:extLst>
                </p:cNvPr>
                <p:cNvSpPr/>
                <p:nvPr/>
              </p:nvSpPr>
              <p:spPr>
                <a:xfrm>
                  <a:off x="2280087" y="5230685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SPTFQMR</a:t>
                  </a:r>
                </a:p>
              </p:txBody>
            </p:sp>
            <p:sp>
              <p:nvSpPr>
                <p:cNvPr id="200" name="Rounded Rectangle 199">
                  <a:extLst>
                    <a:ext uri="{FF2B5EF4-FFF2-40B4-BE49-F238E27FC236}">
                      <a16:creationId xmlns:a16="http://schemas.microsoft.com/office/drawing/2014/main" id="{D7F02779-214C-9C43-BAC3-C7659A0F1B96}"/>
                    </a:ext>
                  </a:extLst>
                </p:cNvPr>
                <p:cNvSpPr/>
                <p:nvPr/>
              </p:nvSpPr>
              <p:spPr>
                <a:xfrm>
                  <a:off x="1121343" y="4942950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SPBCG</a:t>
                  </a:r>
                </a:p>
              </p:txBody>
            </p:sp>
            <p:sp>
              <p:nvSpPr>
                <p:cNvPr id="201" name="Rounded Rectangle 200">
                  <a:extLst>
                    <a:ext uri="{FF2B5EF4-FFF2-40B4-BE49-F238E27FC236}">
                      <a16:creationId xmlns:a16="http://schemas.microsoft.com/office/drawing/2014/main" id="{F8693CC0-00FC-2945-B4B9-8924C97376BF}"/>
                    </a:ext>
                  </a:extLst>
                </p:cNvPr>
                <p:cNvSpPr/>
                <p:nvPr/>
              </p:nvSpPr>
              <p:spPr>
                <a:xfrm>
                  <a:off x="1121343" y="5230686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SPFGMR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2" name="Rounded Rectangle 201">
                  <a:extLst>
                    <a:ext uri="{FF2B5EF4-FFF2-40B4-BE49-F238E27FC236}">
                      <a16:creationId xmlns:a16="http://schemas.microsoft.com/office/drawing/2014/main" id="{1C9AE66C-AE22-1A45-8445-D2EEFDBBEBCC}"/>
                    </a:ext>
                  </a:extLst>
                </p:cNvPr>
                <p:cNvSpPr/>
                <p:nvPr/>
              </p:nvSpPr>
              <p:spPr>
                <a:xfrm>
                  <a:off x="1701361" y="5516434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PCG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3" name="Rounded Rectangle 202">
                  <a:extLst>
                    <a:ext uri="{FF2B5EF4-FFF2-40B4-BE49-F238E27FC236}">
                      <a16:creationId xmlns:a16="http://schemas.microsoft.com/office/drawing/2014/main" id="{30332D81-5679-CB43-A655-C59BD0F39647}"/>
                    </a:ext>
                  </a:extLst>
                </p:cNvPr>
                <p:cNvSpPr/>
                <p:nvPr/>
              </p:nvSpPr>
              <p:spPr>
                <a:xfrm>
                  <a:off x="2280087" y="4942950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SPGMR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77408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2DEC6DC-945E-2B41-BDA8-DC4F5D0E8B6A}"/>
              </a:ext>
            </a:extLst>
          </p:cNvPr>
          <p:cNvSpPr/>
          <p:nvPr/>
        </p:nvSpPr>
        <p:spPr>
          <a:xfrm>
            <a:off x="4025113" y="107073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sundials-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x.x.x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AD7D913-6853-DB47-9B20-50CCF993F7E5}"/>
              </a:ext>
            </a:extLst>
          </p:cNvPr>
          <p:cNvSpPr/>
          <p:nvPr/>
        </p:nvSpPr>
        <p:spPr>
          <a:xfrm>
            <a:off x="323727" y="761869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include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C843BDD-3552-7747-8084-699361D8567F}"/>
              </a:ext>
            </a:extLst>
          </p:cNvPr>
          <p:cNvSpPr/>
          <p:nvPr/>
        </p:nvSpPr>
        <p:spPr>
          <a:xfrm>
            <a:off x="1927756" y="761869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src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DEC98F1-7ACE-4246-BF18-AAB7CBC1D670}"/>
              </a:ext>
            </a:extLst>
          </p:cNvPr>
          <p:cNvSpPr/>
          <p:nvPr/>
        </p:nvSpPr>
        <p:spPr>
          <a:xfrm>
            <a:off x="7689028" y="761869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examples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9BF2AEC-57B6-274C-8629-0AA1E8350551}"/>
              </a:ext>
            </a:extLst>
          </p:cNvPr>
          <p:cNvSpPr/>
          <p:nvPr/>
        </p:nvSpPr>
        <p:spPr>
          <a:xfrm>
            <a:off x="4890132" y="761869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doc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D0851A3E-45AB-EC4B-869A-4C2C5CE6ABC2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rot="5400000">
            <a:off x="2509962" y="-1301922"/>
            <a:ext cx="289036" cy="383854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7CB9AE5-B618-1946-82D5-3A4D114BDA6F}"/>
              </a:ext>
            </a:extLst>
          </p:cNvPr>
          <p:cNvSpPr/>
          <p:nvPr/>
        </p:nvSpPr>
        <p:spPr>
          <a:xfrm>
            <a:off x="3385031" y="761869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config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230" name="Elbow Connector 229">
            <a:extLst>
              <a:ext uri="{FF2B5EF4-FFF2-40B4-BE49-F238E27FC236}">
                <a16:creationId xmlns:a16="http://schemas.microsoft.com/office/drawing/2014/main" id="{33011D35-5F5E-9540-B01A-9A1EB7BA9D99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 rot="5400000">
            <a:off x="3311977" y="-499907"/>
            <a:ext cx="289036" cy="22345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lbow Connector 236">
            <a:extLst>
              <a:ext uri="{FF2B5EF4-FFF2-40B4-BE49-F238E27FC236}">
                <a16:creationId xmlns:a16="http://schemas.microsoft.com/office/drawing/2014/main" id="{F1C5F7CF-2D0F-4A41-AF4C-E98994DF881E}"/>
              </a:ext>
            </a:extLst>
          </p:cNvPr>
          <p:cNvCxnSpPr>
            <a:cxnSpLocks/>
            <a:stCxn id="53" idx="2"/>
            <a:endCxn id="121" idx="0"/>
          </p:cNvCxnSpPr>
          <p:nvPr/>
        </p:nvCxnSpPr>
        <p:spPr>
          <a:xfrm rot="5400000">
            <a:off x="4040614" y="228730"/>
            <a:ext cx="289036" cy="77724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30CA26DC-3B45-6249-8FBC-FECDE3D31F2D}"/>
              </a:ext>
            </a:extLst>
          </p:cNvPr>
          <p:cNvCxnSpPr>
            <a:cxnSpLocks/>
            <a:stCxn id="53" idx="2"/>
            <a:endCxn id="58" idx="0"/>
          </p:cNvCxnSpPr>
          <p:nvPr/>
        </p:nvCxnSpPr>
        <p:spPr>
          <a:xfrm rot="16200000" flipH="1">
            <a:off x="4793164" y="253421"/>
            <a:ext cx="289036" cy="7278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AF9DDED-BF0A-9048-96FB-F1AE51EA71EB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41A2103-FE7C-1C45-B1D1-FA1064EAD29E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cxnSp>
        <p:nvCxnSpPr>
          <p:cNvPr id="185" name="Elbow Connector 184">
            <a:extLst>
              <a:ext uri="{FF2B5EF4-FFF2-40B4-BE49-F238E27FC236}">
                <a16:creationId xmlns:a16="http://schemas.microsoft.com/office/drawing/2014/main" id="{163E7425-09A2-A842-B46D-F87A2ECE2D03}"/>
              </a:ext>
            </a:extLst>
          </p:cNvPr>
          <p:cNvCxnSpPr>
            <a:cxnSpLocks/>
            <a:stCxn id="56" idx="2"/>
            <a:endCxn id="86" idx="1"/>
          </p:cNvCxnSpPr>
          <p:nvPr/>
        </p:nvCxnSpPr>
        <p:spPr>
          <a:xfrm rot="5400000">
            <a:off x="648216" y="2451943"/>
            <a:ext cx="3198215" cy="183827"/>
          </a:xfrm>
          <a:prstGeom prst="bentConnector4">
            <a:avLst>
              <a:gd name="adj1" fmla="val 4750"/>
              <a:gd name="adj2" fmla="val 224356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A756771-0481-F748-ADF8-E8D1392CBE0B}"/>
              </a:ext>
            </a:extLst>
          </p:cNvPr>
          <p:cNvGrpSpPr/>
          <p:nvPr/>
        </p:nvGrpSpPr>
        <p:grpSpPr>
          <a:xfrm>
            <a:off x="320907" y="1263185"/>
            <a:ext cx="1146187" cy="2811948"/>
            <a:chOff x="736047" y="1292660"/>
            <a:chExt cx="1146187" cy="2811948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FBA1F9D-3B7D-2E4D-B4FE-EEF74500B239}"/>
                </a:ext>
              </a:extLst>
            </p:cNvPr>
            <p:cNvSpPr/>
            <p:nvPr/>
          </p:nvSpPr>
          <p:spPr>
            <a:xfrm>
              <a:off x="967834" y="1292660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6629DD5-39D0-5943-9824-C1F8FF979DD4}"/>
                </a:ext>
              </a:extLst>
            </p:cNvPr>
            <p:cNvSpPr/>
            <p:nvPr/>
          </p:nvSpPr>
          <p:spPr>
            <a:xfrm>
              <a:off x="967834" y="1584779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5D40BA2-BFD9-9941-AB86-6BE37A1C7473}"/>
                </a:ext>
              </a:extLst>
            </p:cNvPr>
            <p:cNvSpPr/>
            <p:nvPr/>
          </p:nvSpPr>
          <p:spPr>
            <a:xfrm>
              <a:off x="967834" y="1876898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ACD768E-08C7-2E43-A012-09D60FAB9E40}"/>
                </a:ext>
              </a:extLst>
            </p:cNvPr>
            <p:cNvSpPr/>
            <p:nvPr/>
          </p:nvSpPr>
          <p:spPr>
            <a:xfrm>
              <a:off x="967834" y="2169017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7B2C2CD-EFD4-DC43-B1D6-753A064D3015}"/>
                </a:ext>
              </a:extLst>
            </p:cNvPr>
            <p:cNvSpPr/>
            <p:nvPr/>
          </p:nvSpPr>
          <p:spPr>
            <a:xfrm>
              <a:off x="967834" y="2461136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D608AA7-5008-1B4A-91BB-0DE05E3BBF0B}"/>
                </a:ext>
              </a:extLst>
            </p:cNvPr>
            <p:cNvSpPr/>
            <p:nvPr/>
          </p:nvSpPr>
          <p:spPr>
            <a:xfrm>
              <a:off x="967834" y="2753255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525D1A6-D964-F640-967C-CAEED248AED0}"/>
                </a:ext>
              </a:extLst>
            </p:cNvPr>
            <p:cNvSpPr/>
            <p:nvPr/>
          </p:nvSpPr>
          <p:spPr>
            <a:xfrm>
              <a:off x="967834" y="3045374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sundials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25538CE-9DB1-124D-9FF3-6437FA49514D}"/>
                </a:ext>
              </a:extLst>
            </p:cNvPr>
            <p:cNvSpPr/>
            <p:nvPr/>
          </p:nvSpPr>
          <p:spPr>
            <a:xfrm>
              <a:off x="967834" y="3337493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274F85A-208F-C141-8013-1EE4D9FFDDD4}"/>
                </a:ext>
              </a:extLst>
            </p:cNvPr>
            <p:cNvSpPr/>
            <p:nvPr/>
          </p:nvSpPr>
          <p:spPr>
            <a:xfrm>
              <a:off x="967834" y="3629612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0E62D1E-3F7B-BC4A-8315-264435E83232}"/>
                </a:ext>
              </a:extLst>
            </p:cNvPr>
            <p:cNvSpPr/>
            <p:nvPr/>
          </p:nvSpPr>
          <p:spPr>
            <a:xfrm>
              <a:off x="967834" y="3921728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5A7D6-B79B-8A42-8E8B-A3E6E3C74C6B}"/>
                </a:ext>
              </a:extLst>
            </p:cNvPr>
            <p:cNvCxnSpPr>
              <a:cxnSpLocks/>
            </p:cNvCxnSpPr>
            <p:nvPr/>
          </p:nvCxnSpPr>
          <p:spPr>
            <a:xfrm>
              <a:off x="736047" y="1384100"/>
              <a:ext cx="22860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EAD3166B-8C85-A34C-99EA-FDE56D0C8C78}"/>
                </a:ext>
              </a:extLst>
            </p:cNvPr>
            <p:cNvCxnSpPr>
              <a:cxnSpLocks/>
            </p:cNvCxnSpPr>
            <p:nvPr/>
          </p:nvCxnSpPr>
          <p:spPr>
            <a:xfrm>
              <a:off x="736047" y="1676219"/>
              <a:ext cx="22860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10FFA973-3954-264A-9C69-47F2CE43BCB9}"/>
                </a:ext>
              </a:extLst>
            </p:cNvPr>
            <p:cNvCxnSpPr>
              <a:cxnSpLocks/>
            </p:cNvCxnSpPr>
            <p:nvPr/>
          </p:nvCxnSpPr>
          <p:spPr>
            <a:xfrm>
              <a:off x="736047" y="1968338"/>
              <a:ext cx="22860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9147A004-E9FE-EE4E-AED8-CFA05AA37DEB}"/>
                </a:ext>
              </a:extLst>
            </p:cNvPr>
            <p:cNvCxnSpPr>
              <a:cxnSpLocks/>
            </p:cNvCxnSpPr>
            <p:nvPr/>
          </p:nvCxnSpPr>
          <p:spPr>
            <a:xfrm>
              <a:off x="736047" y="2260457"/>
              <a:ext cx="22860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1219BAC9-8881-2547-B653-CF087F5D4C23}"/>
                </a:ext>
              </a:extLst>
            </p:cNvPr>
            <p:cNvCxnSpPr>
              <a:cxnSpLocks/>
            </p:cNvCxnSpPr>
            <p:nvPr/>
          </p:nvCxnSpPr>
          <p:spPr>
            <a:xfrm>
              <a:off x="736047" y="2552576"/>
              <a:ext cx="22860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B79CAC4D-5268-E44B-83E1-967C3ED78AAB}"/>
                </a:ext>
              </a:extLst>
            </p:cNvPr>
            <p:cNvCxnSpPr>
              <a:cxnSpLocks/>
            </p:cNvCxnSpPr>
            <p:nvPr/>
          </p:nvCxnSpPr>
          <p:spPr>
            <a:xfrm>
              <a:off x="736047" y="2844695"/>
              <a:ext cx="22860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26D3FB2A-371D-2349-A014-C5D1C0A53831}"/>
                </a:ext>
              </a:extLst>
            </p:cNvPr>
            <p:cNvCxnSpPr>
              <a:cxnSpLocks/>
            </p:cNvCxnSpPr>
            <p:nvPr/>
          </p:nvCxnSpPr>
          <p:spPr>
            <a:xfrm>
              <a:off x="736047" y="3136814"/>
              <a:ext cx="22860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4CB9F456-35F5-174D-8ECE-1A67893CA347}"/>
                </a:ext>
              </a:extLst>
            </p:cNvPr>
            <p:cNvCxnSpPr>
              <a:cxnSpLocks/>
            </p:cNvCxnSpPr>
            <p:nvPr/>
          </p:nvCxnSpPr>
          <p:spPr>
            <a:xfrm>
              <a:off x="736047" y="3428933"/>
              <a:ext cx="22860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7F36D16D-B1DD-AF4B-9278-B0AFB0E1B86B}"/>
                </a:ext>
              </a:extLst>
            </p:cNvPr>
            <p:cNvCxnSpPr>
              <a:cxnSpLocks/>
            </p:cNvCxnSpPr>
            <p:nvPr/>
          </p:nvCxnSpPr>
          <p:spPr>
            <a:xfrm>
              <a:off x="736047" y="3721052"/>
              <a:ext cx="22860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AD4EF4F6-5F74-AF44-A27A-C61057C81C97}"/>
              </a:ext>
            </a:extLst>
          </p:cNvPr>
          <p:cNvCxnSpPr>
            <a:cxnSpLocks/>
            <a:stCxn id="57" idx="2"/>
            <a:endCxn id="143" idx="1"/>
          </p:cNvCxnSpPr>
          <p:nvPr/>
        </p:nvCxnSpPr>
        <p:spPr>
          <a:xfrm rot="5400000">
            <a:off x="6493710" y="2371855"/>
            <a:ext cx="3033905" cy="179693"/>
          </a:xfrm>
          <a:prstGeom prst="bentConnector4">
            <a:avLst>
              <a:gd name="adj1" fmla="val 5761"/>
              <a:gd name="adj2" fmla="val 227217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tangle 259">
            <a:extLst>
              <a:ext uri="{FF2B5EF4-FFF2-40B4-BE49-F238E27FC236}">
                <a16:creationId xmlns:a16="http://schemas.microsoft.com/office/drawing/2014/main" id="{7B59E107-96B1-B94A-9778-7666BA0B9F8B}"/>
              </a:ext>
            </a:extLst>
          </p:cNvPr>
          <p:cNvSpPr/>
          <p:nvPr/>
        </p:nvSpPr>
        <p:spPr>
          <a:xfrm>
            <a:off x="6206392" y="761869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test</a:t>
            </a:r>
          </a:p>
        </p:txBody>
      </p:sp>
      <p:cxnSp>
        <p:nvCxnSpPr>
          <p:cNvPr id="278" name="Elbow Connector 277">
            <a:extLst>
              <a:ext uri="{FF2B5EF4-FFF2-40B4-BE49-F238E27FC236}">
                <a16:creationId xmlns:a16="http://schemas.microsoft.com/office/drawing/2014/main" id="{D840AE00-8763-8E4B-A4B1-7CE240256F80}"/>
              </a:ext>
            </a:extLst>
          </p:cNvPr>
          <p:cNvCxnSpPr>
            <a:cxnSpLocks/>
            <a:stCxn id="53" idx="2"/>
            <a:endCxn id="57" idx="0"/>
          </p:cNvCxnSpPr>
          <p:nvPr/>
        </p:nvCxnSpPr>
        <p:spPr>
          <a:xfrm rot="16200000" flipH="1">
            <a:off x="6192612" y="-1146027"/>
            <a:ext cx="289036" cy="352675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Elbow Connector 279">
            <a:extLst>
              <a:ext uri="{FF2B5EF4-FFF2-40B4-BE49-F238E27FC236}">
                <a16:creationId xmlns:a16="http://schemas.microsoft.com/office/drawing/2014/main" id="{FD1537E5-E4A6-654F-AF80-29DBD9BBBD71}"/>
              </a:ext>
            </a:extLst>
          </p:cNvPr>
          <p:cNvCxnSpPr>
            <a:cxnSpLocks/>
            <a:stCxn id="53" idx="2"/>
            <a:endCxn id="260" idx="0"/>
          </p:cNvCxnSpPr>
          <p:nvPr/>
        </p:nvCxnSpPr>
        <p:spPr>
          <a:xfrm rot="16200000" flipH="1">
            <a:off x="5451294" y="-404709"/>
            <a:ext cx="289036" cy="20441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>
            <a:extLst>
              <a:ext uri="{FF2B5EF4-FFF2-40B4-BE49-F238E27FC236}">
                <a16:creationId xmlns:a16="http://schemas.microsoft.com/office/drawing/2014/main" id="{E1FF3FA5-BBFD-264C-A0E9-58FE02C52EA2}"/>
              </a:ext>
            </a:extLst>
          </p:cNvPr>
          <p:cNvCxnSpPr>
            <a:cxnSpLocks/>
            <a:stCxn id="54" idx="2"/>
            <a:endCxn id="76" idx="1"/>
          </p:cNvCxnSpPr>
          <p:nvPr/>
        </p:nvCxnSpPr>
        <p:spPr>
          <a:xfrm rot="5400000">
            <a:off x="-875521" y="2372965"/>
            <a:ext cx="3038944" cy="182513"/>
          </a:xfrm>
          <a:prstGeom prst="bentConnector4">
            <a:avLst>
              <a:gd name="adj1" fmla="val 5217"/>
              <a:gd name="adj2" fmla="val 225251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C0CA6CE-F8D4-8B4B-A34D-494E7E0C2748}"/>
              </a:ext>
            </a:extLst>
          </p:cNvPr>
          <p:cNvGrpSpPr/>
          <p:nvPr/>
        </p:nvGrpSpPr>
        <p:grpSpPr>
          <a:xfrm>
            <a:off x="2836391" y="3014864"/>
            <a:ext cx="2846340" cy="424693"/>
            <a:chOff x="2836391" y="3470699"/>
            <a:chExt cx="2846340" cy="424693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544D341E-BA94-164A-B198-FBCAA3EC7DC8}"/>
                </a:ext>
              </a:extLst>
            </p:cNvPr>
            <p:cNvSpPr/>
            <p:nvPr/>
          </p:nvSpPr>
          <p:spPr>
            <a:xfrm>
              <a:off x="2836796" y="3470699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87375AF-00F9-A04F-8495-94DC52C04AC8}"/>
                </a:ext>
              </a:extLst>
            </p:cNvPr>
            <p:cNvSpPr/>
            <p:nvPr/>
          </p:nvSpPr>
          <p:spPr>
            <a:xfrm>
              <a:off x="3450161" y="3470699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parallel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11E5399B-28DD-9A4B-9883-43748829367C}"/>
                </a:ext>
              </a:extLst>
            </p:cNvPr>
            <p:cNvSpPr/>
            <p:nvPr/>
          </p:nvSpPr>
          <p:spPr>
            <a:xfrm>
              <a:off x="4154966" y="3470699"/>
              <a:ext cx="73152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97599D54-6794-B346-8CC3-0A41091AB12D}"/>
                </a:ext>
              </a:extLst>
            </p:cNvPr>
            <p:cNvSpPr/>
            <p:nvPr/>
          </p:nvSpPr>
          <p:spPr>
            <a:xfrm>
              <a:off x="4951211" y="3470699"/>
              <a:ext cx="73152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pthread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770C6848-7942-1A41-8DD1-F821D99E62F4}"/>
                </a:ext>
              </a:extLst>
            </p:cNvPr>
            <p:cNvSpPr/>
            <p:nvPr/>
          </p:nvSpPr>
          <p:spPr>
            <a:xfrm>
              <a:off x="3442475" y="3712512"/>
              <a:ext cx="4572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raja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D4E282F2-B9D6-7048-98F6-436DDB9FC2E0}"/>
                </a:ext>
              </a:extLst>
            </p:cNvPr>
            <p:cNvSpPr/>
            <p:nvPr/>
          </p:nvSpPr>
          <p:spPr>
            <a:xfrm>
              <a:off x="2836391" y="3712512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cuda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70855C81-6B57-6947-804F-8FCA6832785E}"/>
                </a:ext>
              </a:extLst>
            </p:cNvPr>
            <p:cNvSpPr/>
            <p:nvPr/>
          </p:nvSpPr>
          <p:spPr>
            <a:xfrm>
              <a:off x="4654643" y="3712512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parhyp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EF3AE18-C905-3C46-9D68-A6C97EA09BCE}"/>
                </a:ext>
              </a:extLst>
            </p:cNvPr>
            <p:cNvSpPr/>
            <p:nvPr/>
          </p:nvSpPr>
          <p:spPr>
            <a:xfrm>
              <a:off x="3957119" y="3712512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petsc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23903A-5273-A240-9A42-8907D8381674}"/>
              </a:ext>
            </a:extLst>
          </p:cNvPr>
          <p:cNvGrpSpPr/>
          <p:nvPr/>
        </p:nvGrpSpPr>
        <p:grpSpPr>
          <a:xfrm>
            <a:off x="2836391" y="3780186"/>
            <a:ext cx="1858315" cy="182880"/>
            <a:chOff x="3247870" y="4930196"/>
            <a:chExt cx="1858315" cy="1828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EBE3086-3061-7847-B306-A7F645DFC83D}"/>
                </a:ext>
              </a:extLst>
            </p:cNvPr>
            <p:cNvSpPr/>
            <p:nvPr/>
          </p:nvSpPr>
          <p:spPr>
            <a:xfrm>
              <a:off x="3247870" y="4930196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dense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6BAC6E7-0B49-3F4A-8AF2-CCE6B9EA2EB4}"/>
                </a:ext>
              </a:extLst>
            </p:cNvPr>
            <p:cNvSpPr/>
            <p:nvPr/>
          </p:nvSpPr>
          <p:spPr>
            <a:xfrm>
              <a:off x="3856987" y="4930196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band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1D558BE-9AEA-E94A-90E6-60EA53BE3338}"/>
                </a:ext>
              </a:extLst>
            </p:cNvPr>
            <p:cNvSpPr/>
            <p:nvPr/>
          </p:nvSpPr>
          <p:spPr>
            <a:xfrm>
              <a:off x="4466105" y="4930196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sparse</a:t>
              </a: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79DDC2C6-B14C-A142-A735-A7587705850E}"/>
              </a:ext>
            </a:extLst>
          </p:cNvPr>
          <p:cNvSpPr/>
          <p:nvPr/>
        </p:nvSpPr>
        <p:spPr>
          <a:xfrm>
            <a:off x="2155409" y="2761296"/>
            <a:ext cx="91440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B0D7C63-43BB-C14A-902E-DA066C9166E2}"/>
              </a:ext>
            </a:extLst>
          </p:cNvPr>
          <p:cNvSpPr/>
          <p:nvPr/>
        </p:nvSpPr>
        <p:spPr>
          <a:xfrm>
            <a:off x="2155409" y="3524217"/>
            <a:ext cx="91440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sunmatrix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2F99EB8-893B-B443-B868-C17B1D767596}"/>
              </a:ext>
            </a:extLst>
          </p:cNvPr>
          <p:cNvSpPr/>
          <p:nvPr/>
        </p:nvSpPr>
        <p:spPr>
          <a:xfrm>
            <a:off x="2155409" y="4051524"/>
            <a:ext cx="91440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sunlinsol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6B50420-150D-D548-B368-5ACB8F3D604B}"/>
              </a:ext>
            </a:extLst>
          </p:cNvPr>
          <p:cNvSpPr/>
          <p:nvPr/>
        </p:nvSpPr>
        <p:spPr>
          <a:xfrm>
            <a:off x="2167597" y="2462832"/>
            <a:ext cx="9144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DCB02F3-4299-2B4D-A6FF-10B743FE97F3}"/>
              </a:ext>
            </a:extLst>
          </p:cNvPr>
          <p:cNvGrpSpPr/>
          <p:nvPr/>
        </p:nvGrpSpPr>
        <p:grpSpPr>
          <a:xfrm>
            <a:off x="2155409" y="1245639"/>
            <a:ext cx="1162302" cy="440910"/>
            <a:chOff x="2155409" y="1164201"/>
            <a:chExt cx="1162302" cy="440910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1A77F7D-F998-564A-A9EA-690534EDB42A}"/>
                </a:ext>
              </a:extLst>
            </p:cNvPr>
            <p:cNvSpPr/>
            <p:nvPr/>
          </p:nvSpPr>
          <p:spPr>
            <a:xfrm>
              <a:off x="2155409" y="1164201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2412A9E2-8CB8-7443-89F8-5ED294FFFEBC}"/>
                </a:ext>
              </a:extLst>
            </p:cNvPr>
            <p:cNvSpPr/>
            <p:nvPr/>
          </p:nvSpPr>
          <p:spPr>
            <a:xfrm>
              <a:off x="2769071" y="1422231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fcmix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271" name="Elbow Connector 270">
              <a:extLst>
                <a:ext uri="{FF2B5EF4-FFF2-40B4-BE49-F238E27FC236}">
                  <a16:creationId xmlns:a16="http://schemas.microsoft.com/office/drawing/2014/main" id="{13E1F8C2-79B8-E340-9838-754BC3EE72B3}"/>
                </a:ext>
              </a:extLst>
            </p:cNvPr>
            <p:cNvCxnSpPr>
              <a:cxnSpLocks/>
              <a:stCxn id="169" idx="2"/>
              <a:endCxn id="254" idx="1"/>
            </p:cNvCxnSpPr>
            <p:nvPr/>
          </p:nvCxnSpPr>
          <p:spPr>
            <a:xfrm rot="16200000" flipH="1">
              <a:off x="2607545" y="1352145"/>
              <a:ext cx="166590" cy="156462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35DDEC94-82F9-D848-A86D-8036FC3BBE3E}"/>
              </a:ext>
            </a:extLst>
          </p:cNvPr>
          <p:cNvCxnSpPr>
            <a:cxnSpLocks/>
          </p:cNvCxnSpPr>
          <p:nvPr/>
        </p:nvCxnSpPr>
        <p:spPr>
          <a:xfrm>
            <a:off x="1922039" y="1349586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D7AD96BD-F241-324E-A1BE-20B895490B7A}"/>
              </a:ext>
            </a:extLst>
          </p:cNvPr>
          <p:cNvCxnSpPr>
            <a:cxnSpLocks/>
          </p:cNvCxnSpPr>
          <p:nvPr/>
        </p:nvCxnSpPr>
        <p:spPr>
          <a:xfrm>
            <a:off x="1922039" y="2852736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2E93C0B7-19EF-7942-B0C7-20EC0837CF96}"/>
              </a:ext>
            </a:extLst>
          </p:cNvPr>
          <p:cNvCxnSpPr>
            <a:cxnSpLocks/>
          </p:cNvCxnSpPr>
          <p:nvPr/>
        </p:nvCxnSpPr>
        <p:spPr>
          <a:xfrm>
            <a:off x="1922039" y="3610041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757335D0-8546-324A-A228-6CA824F9E041}"/>
              </a:ext>
            </a:extLst>
          </p:cNvPr>
          <p:cNvCxnSpPr>
            <a:cxnSpLocks/>
            <a:stCxn id="84" idx="2"/>
            <a:endCxn id="182" idx="1"/>
          </p:cNvCxnSpPr>
          <p:nvPr/>
        </p:nvCxnSpPr>
        <p:spPr>
          <a:xfrm rot="16200000" flipH="1">
            <a:off x="2643638" y="2913146"/>
            <a:ext cx="162128" cy="224187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5B78C8BB-2A41-8445-96F5-B69B7363C0C9}"/>
              </a:ext>
            </a:extLst>
          </p:cNvPr>
          <p:cNvCxnSpPr>
            <a:cxnSpLocks/>
            <a:stCxn id="85" idx="2"/>
            <a:endCxn id="96" idx="1"/>
          </p:cNvCxnSpPr>
          <p:nvPr/>
        </p:nvCxnSpPr>
        <p:spPr>
          <a:xfrm rot="16200000" flipH="1">
            <a:off x="2642236" y="3677470"/>
            <a:ext cx="164529" cy="223782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D05A0D-0D75-E94C-94AC-6DF74C58F9C0}"/>
              </a:ext>
            </a:extLst>
          </p:cNvPr>
          <p:cNvGrpSpPr/>
          <p:nvPr/>
        </p:nvGrpSpPr>
        <p:grpSpPr>
          <a:xfrm>
            <a:off x="2836391" y="4313071"/>
            <a:ext cx="4599828" cy="435075"/>
            <a:chOff x="3247870" y="5463081"/>
            <a:chExt cx="4599828" cy="43507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FED122F-541F-2445-975B-A962179FA014}"/>
                </a:ext>
              </a:extLst>
            </p:cNvPr>
            <p:cNvSpPr/>
            <p:nvPr/>
          </p:nvSpPr>
          <p:spPr>
            <a:xfrm>
              <a:off x="3247870" y="5463081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dense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EDE541F-29B9-584B-96BC-FDEBF197FD65}"/>
                </a:ext>
              </a:extLst>
            </p:cNvPr>
            <p:cNvSpPr/>
            <p:nvPr/>
          </p:nvSpPr>
          <p:spPr>
            <a:xfrm>
              <a:off x="3856940" y="5463081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band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0B31A1A-F0BF-2D4E-9745-F56867D8D8D3}"/>
                </a:ext>
              </a:extLst>
            </p:cNvPr>
            <p:cNvSpPr/>
            <p:nvPr/>
          </p:nvSpPr>
          <p:spPr>
            <a:xfrm>
              <a:off x="4466010" y="5463081"/>
              <a:ext cx="10058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lapackdense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936846A-BAA3-3348-9A24-DE15C243B268}"/>
                </a:ext>
              </a:extLst>
            </p:cNvPr>
            <p:cNvSpPr/>
            <p:nvPr/>
          </p:nvSpPr>
          <p:spPr>
            <a:xfrm>
              <a:off x="5532280" y="5463081"/>
              <a:ext cx="10058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lapackband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406FE7D-6D59-DD41-97C2-355B4BEDE96C}"/>
                </a:ext>
              </a:extLst>
            </p:cNvPr>
            <p:cNvSpPr/>
            <p:nvPr/>
          </p:nvSpPr>
          <p:spPr>
            <a:xfrm>
              <a:off x="6598550" y="5463081"/>
              <a:ext cx="3657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klu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EE143A-38E2-0A40-A2CE-2225EE72FA79}"/>
                </a:ext>
              </a:extLst>
            </p:cNvPr>
            <p:cNvSpPr/>
            <p:nvPr/>
          </p:nvSpPr>
          <p:spPr>
            <a:xfrm>
              <a:off x="7024738" y="5463081"/>
              <a:ext cx="8229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superlumt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9D85F0C-EE37-4140-B9D6-BD69CDF6D20B}"/>
                </a:ext>
              </a:extLst>
            </p:cNvPr>
            <p:cNvSpPr/>
            <p:nvPr/>
          </p:nvSpPr>
          <p:spPr>
            <a:xfrm>
              <a:off x="3247870" y="5715276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spgmr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387978A-C754-F442-B770-CD0745361AB9}"/>
                </a:ext>
              </a:extLst>
            </p:cNvPr>
            <p:cNvSpPr/>
            <p:nvPr/>
          </p:nvSpPr>
          <p:spPr>
            <a:xfrm>
              <a:off x="3942906" y="5715276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spfgmr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5AA07FA-B647-CF4B-8D41-FDC9BB1E9FEA}"/>
                </a:ext>
              </a:extLst>
            </p:cNvPr>
            <p:cNvSpPr/>
            <p:nvPr/>
          </p:nvSpPr>
          <p:spPr>
            <a:xfrm>
              <a:off x="4637942" y="5715276"/>
              <a:ext cx="73152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sptfqmr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3DD91DC-2F3E-7E4E-A32D-8B065E6A2C6F}"/>
                </a:ext>
              </a:extLst>
            </p:cNvPr>
            <p:cNvSpPr/>
            <p:nvPr/>
          </p:nvSpPr>
          <p:spPr>
            <a:xfrm>
              <a:off x="5424418" y="5715276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spbcg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D100C7B-FF34-9A49-8624-CF46F5EB884C}"/>
                </a:ext>
              </a:extLst>
            </p:cNvPr>
            <p:cNvSpPr/>
            <p:nvPr/>
          </p:nvSpPr>
          <p:spPr>
            <a:xfrm>
              <a:off x="6119452" y="5715276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pcg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99833C42-F03C-754D-8D24-6E4DFCA4C38A}"/>
              </a:ext>
            </a:extLst>
          </p:cNvPr>
          <p:cNvCxnSpPr>
            <a:cxnSpLocks/>
            <a:stCxn id="86" idx="2"/>
            <a:endCxn id="103" idx="1"/>
          </p:cNvCxnSpPr>
          <p:nvPr/>
        </p:nvCxnSpPr>
        <p:spPr>
          <a:xfrm rot="16200000" flipH="1">
            <a:off x="2639447" y="4207566"/>
            <a:ext cx="170107" cy="223782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821489CE-E9BE-2E48-B0CF-34579182BD3A}"/>
              </a:ext>
            </a:extLst>
          </p:cNvPr>
          <p:cNvCxnSpPr>
            <a:cxnSpLocks/>
          </p:cNvCxnSpPr>
          <p:nvPr/>
        </p:nvCxnSpPr>
        <p:spPr>
          <a:xfrm>
            <a:off x="1922039" y="1905984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91B4CB1-9CD2-8247-B4DC-ECAB667B1F51}"/>
              </a:ext>
            </a:extLst>
          </p:cNvPr>
          <p:cNvGrpSpPr/>
          <p:nvPr/>
        </p:nvGrpSpPr>
        <p:grpSpPr>
          <a:xfrm>
            <a:off x="2170224" y="1832628"/>
            <a:ext cx="1169378" cy="436526"/>
            <a:chOff x="3567913" y="1159848"/>
            <a:chExt cx="1169378" cy="436526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F391225E-972E-274F-AACE-C8EBE0BFD891}"/>
                </a:ext>
              </a:extLst>
            </p:cNvPr>
            <p:cNvSpPr/>
            <p:nvPr/>
          </p:nvSpPr>
          <p:spPr>
            <a:xfrm>
              <a:off x="3567913" y="1159848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4F59458B-20B1-C74A-B6F7-F02564055C2B}"/>
                </a:ext>
              </a:extLst>
            </p:cNvPr>
            <p:cNvSpPr/>
            <p:nvPr/>
          </p:nvSpPr>
          <p:spPr>
            <a:xfrm>
              <a:off x="4188651" y="1413494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fcmix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202" name="Elbow Connector 201">
              <a:extLst>
                <a:ext uri="{FF2B5EF4-FFF2-40B4-BE49-F238E27FC236}">
                  <a16:creationId xmlns:a16="http://schemas.microsoft.com/office/drawing/2014/main" id="{442917BB-71F2-8B46-9CD4-42859D27E273}"/>
                </a:ext>
              </a:extLst>
            </p:cNvPr>
            <p:cNvCxnSpPr>
              <a:cxnSpLocks/>
              <a:stCxn id="172" idx="2"/>
              <a:endCxn id="200" idx="1"/>
            </p:cNvCxnSpPr>
            <p:nvPr/>
          </p:nvCxnSpPr>
          <p:spPr>
            <a:xfrm rot="16200000" flipH="1">
              <a:off x="4025779" y="1342062"/>
              <a:ext cx="162206" cy="163538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C75DE34-2501-424F-B958-6E090030DE44}"/>
              </a:ext>
            </a:extLst>
          </p:cNvPr>
          <p:cNvGrpSpPr/>
          <p:nvPr/>
        </p:nvGrpSpPr>
        <p:grpSpPr>
          <a:xfrm>
            <a:off x="3833186" y="1831257"/>
            <a:ext cx="1171230" cy="439268"/>
            <a:chOff x="3567913" y="1722051"/>
            <a:chExt cx="1171230" cy="439268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E534A8CD-06B6-BC4D-AD63-C5DEF95EA028}"/>
                </a:ext>
              </a:extLst>
            </p:cNvPr>
            <p:cNvSpPr/>
            <p:nvPr/>
          </p:nvSpPr>
          <p:spPr>
            <a:xfrm>
              <a:off x="3567913" y="1722051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F523BEA6-2B27-EC45-9AE4-74E0BC416DAD}"/>
                </a:ext>
              </a:extLst>
            </p:cNvPr>
            <p:cNvSpPr/>
            <p:nvPr/>
          </p:nvSpPr>
          <p:spPr>
            <a:xfrm>
              <a:off x="4190503" y="1978439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fcmix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207" name="Elbow Connector 206">
              <a:extLst>
                <a:ext uri="{FF2B5EF4-FFF2-40B4-BE49-F238E27FC236}">
                  <a16:creationId xmlns:a16="http://schemas.microsoft.com/office/drawing/2014/main" id="{AF02D97F-0559-E44F-A5BD-64283180B197}"/>
                </a:ext>
              </a:extLst>
            </p:cNvPr>
            <p:cNvCxnSpPr>
              <a:cxnSpLocks/>
              <a:stCxn id="173" idx="2"/>
              <a:endCxn id="206" idx="1"/>
            </p:cNvCxnSpPr>
            <p:nvPr/>
          </p:nvCxnSpPr>
          <p:spPr>
            <a:xfrm rot="16200000" flipH="1">
              <a:off x="4025334" y="1904710"/>
              <a:ext cx="164948" cy="165390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65FDEC4-B693-8F44-883A-167C3082EACD}"/>
              </a:ext>
            </a:extLst>
          </p:cNvPr>
          <p:cNvCxnSpPr>
            <a:cxnSpLocks/>
          </p:cNvCxnSpPr>
          <p:nvPr/>
        </p:nvCxnSpPr>
        <p:spPr>
          <a:xfrm>
            <a:off x="1922039" y="2544199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C666D33-169C-C248-9946-C7A4456AB173}"/>
              </a:ext>
            </a:extLst>
          </p:cNvPr>
          <p:cNvGrpSpPr/>
          <p:nvPr/>
        </p:nvGrpSpPr>
        <p:grpSpPr>
          <a:xfrm>
            <a:off x="5496251" y="1244776"/>
            <a:ext cx="1163915" cy="442637"/>
            <a:chOff x="2155408" y="2358814"/>
            <a:chExt cx="1163915" cy="442637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FDCB858-ECFC-AE44-BD0D-3949FE4A7CEB}"/>
                </a:ext>
              </a:extLst>
            </p:cNvPr>
            <p:cNvSpPr/>
            <p:nvPr/>
          </p:nvSpPr>
          <p:spPr>
            <a:xfrm>
              <a:off x="2155408" y="2358814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6EE3BEBC-7B08-E447-BBB2-0101F033F9D1}"/>
                </a:ext>
              </a:extLst>
            </p:cNvPr>
            <p:cNvSpPr/>
            <p:nvPr/>
          </p:nvSpPr>
          <p:spPr>
            <a:xfrm>
              <a:off x="2770683" y="2618571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fcmix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223" name="Elbow Connector 222">
              <a:extLst>
                <a:ext uri="{FF2B5EF4-FFF2-40B4-BE49-F238E27FC236}">
                  <a16:creationId xmlns:a16="http://schemas.microsoft.com/office/drawing/2014/main" id="{6FF25174-9944-BA4D-96F5-6C7A06A1C86A}"/>
                </a:ext>
              </a:extLst>
            </p:cNvPr>
            <p:cNvCxnSpPr>
              <a:cxnSpLocks/>
              <a:stCxn id="171" idx="2"/>
              <a:endCxn id="222" idx="1"/>
            </p:cNvCxnSpPr>
            <p:nvPr/>
          </p:nvCxnSpPr>
          <p:spPr>
            <a:xfrm rot="16200000" flipH="1">
              <a:off x="2607487" y="2546814"/>
              <a:ext cx="168317" cy="158075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088515E3-0876-5B44-9BCA-1B26024D959A}"/>
              </a:ext>
            </a:extLst>
          </p:cNvPr>
          <p:cNvGrpSpPr/>
          <p:nvPr/>
        </p:nvGrpSpPr>
        <p:grpSpPr>
          <a:xfrm>
            <a:off x="5498001" y="1829459"/>
            <a:ext cx="1160415" cy="442864"/>
            <a:chOff x="3567913" y="2364424"/>
            <a:chExt cx="1160415" cy="442864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F5139FD-8AE0-704E-B907-785943B00D5B}"/>
                </a:ext>
              </a:extLst>
            </p:cNvPr>
            <p:cNvSpPr/>
            <p:nvPr/>
          </p:nvSpPr>
          <p:spPr>
            <a:xfrm>
              <a:off x="3567913" y="2364424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611CA819-E592-5143-8055-BBEF5236C14C}"/>
                </a:ext>
              </a:extLst>
            </p:cNvPr>
            <p:cNvSpPr/>
            <p:nvPr/>
          </p:nvSpPr>
          <p:spPr>
            <a:xfrm>
              <a:off x="4179688" y="2624408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fcmix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226" name="Elbow Connector 225">
              <a:extLst>
                <a:ext uri="{FF2B5EF4-FFF2-40B4-BE49-F238E27FC236}">
                  <a16:creationId xmlns:a16="http://schemas.microsoft.com/office/drawing/2014/main" id="{812ACD6E-84D8-A44B-9408-50B1D4B089C5}"/>
                </a:ext>
              </a:extLst>
            </p:cNvPr>
            <p:cNvCxnSpPr>
              <a:cxnSpLocks/>
              <a:stCxn id="174" idx="2"/>
              <a:endCxn id="225" idx="1"/>
            </p:cNvCxnSpPr>
            <p:nvPr/>
          </p:nvCxnSpPr>
          <p:spPr>
            <a:xfrm rot="16200000" flipH="1">
              <a:off x="4018128" y="2554288"/>
              <a:ext cx="168544" cy="154575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930C2EE-48AA-E649-994C-52F3574893C1}"/>
              </a:ext>
            </a:extLst>
          </p:cNvPr>
          <p:cNvGrpSpPr/>
          <p:nvPr/>
        </p:nvGrpSpPr>
        <p:grpSpPr>
          <a:xfrm>
            <a:off x="3825820" y="1244655"/>
            <a:ext cx="1162321" cy="442878"/>
            <a:chOff x="2155408" y="1719202"/>
            <a:chExt cx="1162321" cy="442878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E2C34804-2B3B-7945-A555-4022B553752C}"/>
                </a:ext>
              </a:extLst>
            </p:cNvPr>
            <p:cNvSpPr/>
            <p:nvPr/>
          </p:nvSpPr>
          <p:spPr>
            <a:xfrm>
              <a:off x="2155408" y="1719202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16D26F13-8007-A744-BFBD-90FC158A6574}"/>
                </a:ext>
              </a:extLst>
            </p:cNvPr>
            <p:cNvSpPr/>
            <p:nvPr/>
          </p:nvSpPr>
          <p:spPr>
            <a:xfrm>
              <a:off x="2769089" y="1979200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fcmix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235" name="Elbow Connector 234">
              <a:extLst>
                <a:ext uri="{FF2B5EF4-FFF2-40B4-BE49-F238E27FC236}">
                  <a16:creationId xmlns:a16="http://schemas.microsoft.com/office/drawing/2014/main" id="{A0FF4A66-75E3-A543-88AF-13CEE5EDE05A}"/>
                </a:ext>
              </a:extLst>
            </p:cNvPr>
            <p:cNvCxnSpPr>
              <a:cxnSpLocks/>
              <a:stCxn id="233" idx="2"/>
              <a:endCxn id="234" idx="1"/>
            </p:cNvCxnSpPr>
            <p:nvPr/>
          </p:nvCxnSpPr>
          <p:spPr>
            <a:xfrm rot="16200000" flipH="1">
              <a:off x="2606569" y="1908120"/>
              <a:ext cx="168558" cy="156481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38A990D-569A-084E-B0E0-7995602B856A}"/>
              </a:ext>
            </a:extLst>
          </p:cNvPr>
          <p:cNvGrpSpPr/>
          <p:nvPr/>
        </p:nvGrpSpPr>
        <p:grpSpPr>
          <a:xfrm>
            <a:off x="7689028" y="1258146"/>
            <a:ext cx="1146187" cy="2811948"/>
            <a:chOff x="736047" y="1292660"/>
            <a:chExt cx="1146187" cy="2811948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C0CB79E-BD09-5F4C-813F-65EC8CE100DA}"/>
                </a:ext>
              </a:extLst>
            </p:cNvPr>
            <p:cNvSpPr/>
            <p:nvPr/>
          </p:nvSpPr>
          <p:spPr>
            <a:xfrm>
              <a:off x="967834" y="1292660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663AA8F-310D-7F42-B300-A0E3E2B1244B}"/>
                </a:ext>
              </a:extLst>
            </p:cNvPr>
            <p:cNvSpPr/>
            <p:nvPr/>
          </p:nvSpPr>
          <p:spPr>
            <a:xfrm>
              <a:off x="967834" y="1584779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9561C87-ADD0-F546-8FF7-FBBBBB4D4770}"/>
                </a:ext>
              </a:extLst>
            </p:cNvPr>
            <p:cNvSpPr/>
            <p:nvPr/>
          </p:nvSpPr>
          <p:spPr>
            <a:xfrm>
              <a:off x="967834" y="1876898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8608E85-485B-5240-A618-E29311EFC014}"/>
                </a:ext>
              </a:extLst>
            </p:cNvPr>
            <p:cNvSpPr/>
            <p:nvPr/>
          </p:nvSpPr>
          <p:spPr>
            <a:xfrm>
              <a:off x="967834" y="2169017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9F05919-BD14-2C4A-91B6-79C4341B0C5E}"/>
                </a:ext>
              </a:extLst>
            </p:cNvPr>
            <p:cNvSpPr/>
            <p:nvPr/>
          </p:nvSpPr>
          <p:spPr>
            <a:xfrm>
              <a:off x="967834" y="2461136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587CAEB8-EB7B-5648-8B88-1B4293334954}"/>
                </a:ext>
              </a:extLst>
            </p:cNvPr>
            <p:cNvSpPr/>
            <p:nvPr/>
          </p:nvSpPr>
          <p:spPr>
            <a:xfrm>
              <a:off x="967834" y="2753255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F4764E3-5352-744A-ACB7-8B0EE85A9B5E}"/>
                </a:ext>
              </a:extLst>
            </p:cNvPr>
            <p:cNvSpPr/>
            <p:nvPr/>
          </p:nvSpPr>
          <p:spPr>
            <a:xfrm>
              <a:off x="967834" y="3045374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sundials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5BAB0DE-49E5-744B-9D9F-989122B15B57}"/>
                </a:ext>
              </a:extLst>
            </p:cNvPr>
            <p:cNvSpPr/>
            <p:nvPr/>
          </p:nvSpPr>
          <p:spPr>
            <a:xfrm>
              <a:off x="967834" y="3337493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8B04293-865C-E346-A2C2-EF25D184EC6C}"/>
                </a:ext>
              </a:extLst>
            </p:cNvPr>
            <p:cNvSpPr/>
            <p:nvPr/>
          </p:nvSpPr>
          <p:spPr>
            <a:xfrm>
              <a:off x="967834" y="3629612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A453E83-28C2-764F-80DF-53735B6A50CF}"/>
                </a:ext>
              </a:extLst>
            </p:cNvPr>
            <p:cNvSpPr/>
            <p:nvPr/>
          </p:nvSpPr>
          <p:spPr>
            <a:xfrm>
              <a:off x="967834" y="3921728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DE2B2963-DD23-B243-A5EB-51887744EC89}"/>
                </a:ext>
              </a:extLst>
            </p:cNvPr>
            <p:cNvCxnSpPr>
              <a:cxnSpLocks/>
            </p:cNvCxnSpPr>
            <p:nvPr/>
          </p:nvCxnSpPr>
          <p:spPr>
            <a:xfrm>
              <a:off x="736047" y="1384100"/>
              <a:ext cx="22860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7C9FE10D-F2B3-6C43-AA4D-FBA70378613F}"/>
                </a:ext>
              </a:extLst>
            </p:cNvPr>
            <p:cNvCxnSpPr>
              <a:cxnSpLocks/>
            </p:cNvCxnSpPr>
            <p:nvPr/>
          </p:nvCxnSpPr>
          <p:spPr>
            <a:xfrm>
              <a:off x="736047" y="1676219"/>
              <a:ext cx="22860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0195DB3B-422C-C642-8FDF-CAB5A32CDC15}"/>
                </a:ext>
              </a:extLst>
            </p:cNvPr>
            <p:cNvCxnSpPr>
              <a:cxnSpLocks/>
            </p:cNvCxnSpPr>
            <p:nvPr/>
          </p:nvCxnSpPr>
          <p:spPr>
            <a:xfrm>
              <a:off x="736047" y="1968338"/>
              <a:ext cx="22860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049E6838-8E5C-AC48-823C-90BAE9BF74A5}"/>
                </a:ext>
              </a:extLst>
            </p:cNvPr>
            <p:cNvCxnSpPr>
              <a:cxnSpLocks/>
            </p:cNvCxnSpPr>
            <p:nvPr/>
          </p:nvCxnSpPr>
          <p:spPr>
            <a:xfrm>
              <a:off x="736047" y="2260457"/>
              <a:ext cx="22860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B6DD2302-BEAA-D440-A50C-12D76A24F156}"/>
                </a:ext>
              </a:extLst>
            </p:cNvPr>
            <p:cNvCxnSpPr>
              <a:cxnSpLocks/>
            </p:cNvCxnSpPr>
            <p:nvPr/>
          </p:nvCxnSpPr>
          <p:spPr>
            <a:xfrm>
              <a:off x="736047" y="2552576"/>
              <a:ext cx="22860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7D509A50-E588-E946-83D3-6A964345C445}"/>
                </a:ext>
              </a:extLst>
            </p:cNvPr>
            <p:cNvCxnSpPr>
              <a:cxnSpLocks/>
            </p:cNvCxnSpPr>
            <p:nvPr/>
          </p:nvCxnSpPr>
          <p:spPr>
            <a:xfrm>
              <a:off x="736047" y="2844695"/>
              <a:ext cx="22860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53821DF0-216B-1944-AE0B-8745133FCFDE}"/>
                </a:ext>
              </a:extLst>
            </p:cNvPr>
            <p:cNvCxnSpPr>
              <a:cxnSpLocks/>
            </p:cNvCxnSpPr>
            <p:nvPr/>
          </p:nvCxnSpPr>
          <p:spPr>
            <a:xfrm>
              <a:off x="736047" y="3136814"/>
              <a:ext cx="22860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B4E4B70B-F065-4644-BDA4-FB12B3DAD388}"/>
                </a:ext>
              </a:extLst>
            </p:cNvPr>
            <p:cNvCxnSpPr>
              <a:cxnSpLocks/>
            </p:cNvCxnSpPr>
            <p:nvPr/>
          </p:nvCxnSpPr>
          <p:spPr>
            <a:xfrm>
              <a:off x="736047" y="3428933"/>
              <a:ext cx="22860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6D05749C-FB8D-EB48-B7C0-257396D02126}"/>
                </a:ext>
              </a:extLst>
            </p:cNvPr>
            <p:cNvCxnSpPr>
              <a:cxnSpLocks/>
            </p:cNvCxnSpPr>
            <p:nvPr/>
          </p:nvCxnSpPr>
          <p:spPr>
            <a:xfrm>
              <a:off x="736047" y="3721052"/>
              <a:ext cx="22860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6BCA95F4-3026-E94B-BFFC-6283FBE314F2}"/>
              </a:ext>
            </a:extLst>
          </p:cNvPr>
          <p:cNvCxnSpPr>
            <a:cxnSpLocks/>
            <a:stCxn id="56" idx="2"/>
          </p:cNvCxnSpPr>
          <p:nvPr/>
        </p:nvCxnSpPr>
        <p:spPr>
          <a:xfrm rot="16200000" flipH="1">
            <a:off x="3730527" y="-446542"/>
            <a:ext cx="152642" cy="2935224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F90E323-7095-B44D-B691-657429ACEC12}"/>
              </a:ext>
            </a:extLst>
          </p:cNvPr>
          <p:cNvCxnSpPr>
            <a:cxnSpLocks/>
            <a:endCxn id="171" idx="1"/>
          </p:cNvCxnSpPr>
          <p:nvPr/>
        </p:nvCxnSpPr>
        <p:spPr>
          <a:xfrm>
            <a:off x="5270588" y="1326832"/>
            <a:ext cx="225663" cy="938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64653BD6-145C-7F4B-A5FB-9050BEAA2F5B}"/>
              </a:ext>
            </a:extLst>
          </p:cNvPr>
          <p:cNvCxnSpPr>
            <a:cxnSpLocks/>
            <a:endCxn id="174" idx="1"/>
          </p:cNvCxnSpPr>
          <p:nvPr/>
        </p:nvCxnSpPr>
        <p:spPr>
          <a:xfrm rot="16200000" flipH="1">
            <a:off x="4973333" y="1396230"/>
            <a:ext cx="821923" cy="227414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>
            <a:extLst>
              <a:ext uri="{FF2B5EF4-FFF2-40B4-BE49-F238E27FC236}">
                <a16:creationId xmlns:a16="http://schemas.microsoft.com/office/drawing/2014/main" id="{FBA0CF51-A2D8-7945-BD8F-428A5261E42B}"/>
              </a:ext>
            </a:extLst>
          </p:cNvPr>
          <p:cNvCxnSpPr>
            <a:cxnSpLocks/>
            <a:endCxn id="173" idx="1"/>
          </p:cNvCxnSpPr>
          <p:nvPr/>
        </p:nvCxnSpPr>
        <p:spPr>
          <a:xfrm rot="16200000" flipH="1">
            <a:off x="3302284" y="1391795"/>
            <a:ext cx="822884" cy="23892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994FA413-9F0A-8F45-A24B-ABCE75DB06EB}"/>
              </a:ext>
            </a:extLst>
          </p:cNvPr>
          <p:cNvCxnSpPr>
            <a:cxnSpLocks/>
          </p:cNvCxnSpPr>
          <p:nvPr/>
        </p:nvCxnSpPr>
        <p:spPr>
          <a:xfrm flipV="1">
            <a:off x="3594265" y="1333350"/>
            <a:ext cx="225663" cy="225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57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2DEC6DC-945E-2B41-BDA8-DC4F5D0E8B6A}"/>
              </a:ext>
            </a:extLst>
          </p:cNvPr>
          <p:cNvSpPr/>
          <p:nvPr/>
        </p:nvSpPr>
        <p:spPr>
          <a:xfrm>
            <a:off x="4025113" y="107073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sundials-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x.x.x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AD7D913-6853-DB47-9B20-50CCF993F7E5}"/>
              </a:ext>
            </a:extLst>
          </p:cNvPr>
          <p:cNvSpPr/>
          <p:nvPr/>
        </p:nvSpPr>
        <p:spPr>
          <a:xfrm>
            <a:off x="323727" y="983178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include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C843BDD-3552-7747-8084-699361D8567F}"/>
              </a:ext>
            </a:extLst>
          </p:cNvPr>
          <p:cNvSpPr/>
          <p:nvPr/>
        </p:nvSpPr>
        <p:spPr>
          <a:xfrm>
            <a:off x="2241016" y="983178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src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DEC98F1-7ACE-4246-BF18-AAB7CBC1D670}"/>
              </a:ext>
            </a:extLst>
          </p:cNvPr>
          <p:cNvSpPr/>
          <p:nvPr/>
        </p:nvSpPr>
        <p:spPr>
          <a:xfrm>
            <a:off x="4158305" y="983178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examples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9BF2AEC-57B6-274C-8629-0AA1E8350551}"/>
              </a:ext>
            </a:extLst>
          </p:cNvPr>
          <p:cNvSpPr/>
          <p:nvPr/>
        </p:nvSpPr>
        <p:spPr>
          <a:xfrm>
            <a:off x="6735167" y="983178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doc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D0851A3E-45AB-EC4B-869A-4C2C5CE6ABC2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rot="5400000">
            <a:off x="2399308" y="-1191268"/>
            <a:ext cx="510345" cy="383854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7CB9AE5-B618-1946-82D5-3A4D114BDA6F}"/>
              </a:ext>
            </a:extLst>
          </p:cNvPr>
          <p:cNvSpPr/>
          <p:nvPr/>
        </p:nvSpPr>
        <p:spPr>
          <a:xfrm>
            <a:off x="5446736" y="983178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config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230" name="Elbow Connector 229">
            <a:extLst>
              <a:ext uri="{FF2B5EF4-FFF2-40B4-BE49-F238E27FC236}">
                <a16:creationId xmlns:a16="http://schemas.microsoft.com/office/drawing/2014/main" id="{33011D35-5F5E-9540-B01A-9A1EB7BA9D99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 rot="5400000">
            <a:off x="3357953" y="-232623"/>
            <a:ext cx="510345" cy="192125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lbow Connector 236">
            <a:extLst>
              <a:ext uri="{FF2B5EF4-FFF2-40B4-BE49-F238E27FC236}">
                <a16:creationId xmlns:a16="http://schemas.microsoft.com/office/drawing/2014/main" id="{F1C5F7CF-2D0F-4A41-AF4C-E98994DF881E}"/>
              </a:ext>
            </a:extLst>
          </p:cNvPr>
          <p:cNvCxnSpPr>
            <a:cxnSpLocks/>
            <a:stCxn id="53" idx="2"/>
            <a:endCxn id="121" idx="0"/>
          </p:cNvCxnSpPr>
          <p:nvPr/>
        </p:nvCxnSpPr>
        <p:spPr>
          <a:xfrm rot="16200000" flipH="1">
            <a:off x="4960812" y="85773"/>
            <a:ext cx="510345" cy="128446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30CA26DC-3B45-6249-8FBC-FECDE3D31F2D}"/>
              </a:ext>
            </a:extLst>
          </p:cNvPr>
          <p:cNvCxnSpPr>
            <a:cxnSpLocks/>
            <a:stCxn id="53" idx="2"/>
            <a:endCxn id="260" idx="0"/>
          </p:cNvCxnSpPr>
          <p:nvPr/>
        </p:nvCxnSpPr>
        <p:spPr>
          <a:xfrm rot="16200000" flipH="1">
            <a:off x="6249243" y="-1202657"/>
            <a:ext cx="510345" cy="386132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AF9DDED-BF0A-9048-96FB-F1AE51EA71EB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41A2103-FE7C-1C45-B1D1-FA1064EAD29E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cxnSp>
        <p:nvCxnSpPr>
          <p:cNvPr id="185" name="Elbow Connector 184">
            <a:extLst>
              <a:ext uri="{FF2B5EF4-FFF2-40B4-BE49-F238E27FC236}">
                <a16:creationId xmlns:a16="http://schemas.microsoft.com/office/drawing/2014/main" id="{163E7425-09A2-A842-B46D-F87A2ECE2D03}"/>
              </a:ext>
            </a:extLst>
          </p:cNvPr>
          <p:cNvCxnSpPr>
            <a:cxnSpLocks/>
            <a:stCxn id="56" idx="2"/>
            <a:endCxn id="86" idx="1"/>
          </p:cNvCxnSpPr>
          <p:nvPr/>
        </p:nvCxnSpPr>
        <p:spPr>
          <a:xfrm rot="16200000" flipH="1">
            <a:off x="984783" y="2833771"/>
            <a:ext cx="3577146" cy="24172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A45147D-6575-2D42-A80F-E4D5EC4BED04}"/>
              </a:ext>
            </a:extLst>
          </p:cNvPr>
          <p:cNvGrpSpPr/>
          <p:nvPr/>
        </p:nvGrpSpPr>
        <p:grpSpPr>
          <a:xfrm>
            <a:off x="736047" y="1292660"/>
            <a:ext cx="1151797" cy="2811948"/>
            <a:chOff x="736047" y="1292660"/>
            <a:chExt cx="1151797" cy="2811948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FBA1F9D-3B7D-2E4D-B4FE-EEF74500B239}"/>
                </a:ext>
              </a:extLst>
            </p:cNvPr>
            <p:cNvSpPr/>
            <p:nvPr/>
          </p:nvSpPr>
          <p:spPr>
            <a:xfrm>
              <a:off x="973444" y="1292660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6629DD5-39D0-5943-9824-C1F8FF979DD4}"/>
                </a:ext>
              </a:extLst>
            </p:cNvPr>
            <p:cNvSpPr/>
            <p:nvPr/>
          </p:nvSpPr>
          <p:spPr>
            <a:xfrm>
              <a:off x="973444" y="1584779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5D40BA2-BFD9-9941-AB86-6BE37A1C7473}"/>
                </a:ext>
              </a:extLst>
            </p:cNvPr>
            <p:cNvSpPr/>
            <p:nvPr/>
          </p:nvSpPr>
          <p:spPr>
            <a:xfrm>
              <a:off x="973444" y="1876898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ACD768E-08C7-2E43-A012-09D60FAB9E40}"/>
                </a:ext>
              </a:extLst>
            </p:cNvPr>
            <p:cNvSpPr/>
            <p:nvPr/>
          </p:nvSpPr>
          <p:spPr>
            <a:xfrm>
              <a:off x="973444" y="2169017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7B2C2CD-EFD4-DC43-B1D6-753A064D3015}"/>
                </a:ext>
              </a:extLst>
            </p:cNvPr>
            <p:cNvSpPr/>
            <p:nvPr/>
          </p:nvSpPr>
          <p:spPr>
            <a:xfrm>
              <a:off x="973444" y="2461136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D608AA7-5008-1B4A-91BB-0DE05E3BBF0B}"/>
                </a:ext>
              </a:extLst>
            </p:cNvPr>
            <p:cNvSpPr/>
            <p:nvPr/>
          </p:nvSpPr>
          <p:spPr>
            <a:xfrm>
              <a:off x="973444" y="2753255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525D1A6-D964-F640-967C-CAEED248AED0}"/>
                </a:ext>
              </a:extLst>
            </p:cNvPr>
            <p:cNvSpPr/>
            <p:nvPr/>
          </p:nvSpPr>
          <p:spPr>
            <a:xfrm>
              <a:off x="973444" y="3045374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sundials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25538CE-9DB1-124D-9FF3-6437FA49514D}"/>
                </a:ext>
              </a:extLst>
            </p:cNvPr>
            <p:cNvSpPr/>
            <p:nvPr/>
          </p:nvSpPr>
          <p:spPr>
            <a:xfrm>
              <a:off x="973444" y="3337493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274F85A-208F-C141-8013-1EE4D9FFDDD4}"/>
                </a:ext>
              </a:extLst>
            </p:cNvPr>
            <p:cNvSpPr/>
            <p:nvPr/>
          </p:nvSpPr>
          <p:spPr>
            <a:xfrm>
              <a:off x="973444" y="3629612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0E62D1E-3F7B-BC4A-8315-264435E83232}"/>
                </a:ext>
              </a:extLst>
            </p:cNvPr>
            <p:cNvSpPr/>
            <p:nvPr/>
          </p:nvSpPr>
          <p:spPr>
            <a:xfrm>
              <a:off x="973444" y="3921728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5A7D6-B79B-8A42-8E8B-A3E6E3C74C6B}"/>
                </a:ext>
              </a:extLst>
            </p:cNvPr>
            <p:cNvCxnSpPr>
              <a:cxnSpLocks/>
              <a:endCxn id="65" idx="1"/>
            </p:cNvCxnSpPr>
            <p:nvPr/>
          </p:nvCxnSpPr>
          <p:spPr>
            <a:xfrm>
              <a:off x="736047" y="1384100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EAD3166B-8C85-A34C-99EA-FDE56D0C8C78}"/>
                </a:ext>
              </a:extLst>
            </p:cNvPr>
            <p:cNvCxnSpPr>
              <a:cxnSpLocks/>
              <a:endCxn id="67" idx="1"/>
            </p:cNvCxnSpPr>
            <p:nvPr/>
          </p:nvCxnSpPr>
          <p:spPr>
            <a:xfrm>
              <a:off x="736047" y="1676219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10FFA973-3954-264A-9C69-47F2CE43BCB9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736047" y="1968338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9147A004-E9FE-EE4E-AED8-CFA05AA37DEB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>
              <a:off x="736047" y="2260457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1219BAC9-8881-2547-B653-CF087F5D4C23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736047" y="2552576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B79CAC4D-5268-E44B-83E1-967C3ED78AAB}"/>
                </a:ext>
              </a:extLst>
            </p:cNvPr>
            <p:cNvCxnSpPr>
              <a:cxnSpLocks/>
              <a:endCxn id="72" idx="1"/>
            </p:cNvCxnSpPr>
            <p:nvPr/>
          </p:nvCxnSpPr>
          <p:spPr>
            <a:xfrm>
              <a:off x="736047" y="2844695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26D3FB2A-371D-2349-A014-C5D1C0A53831}"/>
                </a:ext>
              </a:extLst>
            </p:cNvPr>
            <p:cNvCxnSpPr>
              <a:cxnSpLocks/>
              <a:endCxn id="73" idx="1"/>
            </p:cNvCxnSpPr>
            <p:nvPr/>
          </p:nvCxnSpPr>
          <p:spPr>
            <a:xfrm>
              <a:off x="736047" y="3136814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4CB9F456-35F5-174D-8ECE-1A67893CA347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>
              <a:off x="736047" y="3428933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7F36D16D-B1DD-AF4B-9278-B0AFB0E1B86B}"/>
                </a:ext>
              </a:extLst>
            </p:cNvPr>
            <p:cNvCxnSpPr>
              <a:cxnSpLocks/>
              <a:endCxn id="75" idx="1"/>
            </p:cNvCxnSpPr>
            <p:nvPr/>
          </p:nvCxnSpPr>
          <p:spPr>
            <a:xfrm>
              <a:off x="736047" y="3721052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C63C9FF-3771-BB47-B12F-51E798D6E80A}"/>
              </a:ext>
            </a:extLst>
          </p:cNvPr>
          <p:cNvGrpSpPr/>
          <p:nvPr/>
        </p:nvGrpSpPr>
        <p:grpSpPr>
          <a:xfrm>
            <a:off x="2657496" y="1297376"/>
            <a:ext cx="1422701" cy="3537268"/>
            <a:chOff x="2553329" y="1297376"/>
            <a:chExt cx="1422701" cy="3537268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9DDC2C6-B14C-A142-A735-A7587705850E}"/>
                </a:ext>
              </a:extLst>
            </p:cNvPr>
            <p:cNvSpPr/>
            <p:nvPr/>
          </p:nvSpPr>
          <p:spPr>
            <a:xfrm>
              <a:off x="2790049" y="4135706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</a:t>
              </a: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_*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B0D7C63-43BB-C14A-902E-DA066C9166E2}"/>
                </a:ext>
              </a:extLst>
            </p:cNvPr>
            <p:cNvSpPr/>
            <p:nvPr/>
          </p:nvSpPr>
          <p:spPr>
            <a:xfrm>
              <a:off x="2790049" y="4393736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</a:t>
              </a: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_*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2F99EB8-893B-B443-B868-C17B1D767596}"/>
                </a:ext>
              </a:extLst>
            </p:cNvPr>
            <p:cNvSpPr/>
            <p:nvPr/>
          </p:nvSpPr>
          <p:spPr>
            <a:xfrm>
              <a:off x="2790049" y="4651764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sunlinsol</a:t>
              </a: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_*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1A77F7D-F998-564A-A9EA-690534EDB42A}"/>
                </a:ext>
              </a:extLst>
            </p:cNvPr>
            <p:cNvSpPr/>
            <p:nvPr/>
          </p:nvSpPr>
          <p:spPr>
            <a:xfrm>
              <a:off x="2790049" y="1297376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035E4F85-C955-7D48-BED7-DC9FFD509026}"/>
                </a:ext>
              </a:extLst>
            </p:cNvPr>
            <p:cNvSpPr/>
            <p:nvPr/>
          </p:nvSpPr>
          <p:spPr>
            <a:xfrm>
              <a:off x="2790049" y="1813436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FDCB858-ECFC-AE44-BD0D-3949FE4A7CEB}"/>
                </a:ext>
              </a:extLst>
            </p:cNvPr>
            <p:cNvSpPr/>
            <p:nvPr/>
          </p:nvSpPr>
          <p:spPr>
            <a:xfrm>
              <a:off x="2790049" y="2071466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F391225E-972E-274F-AACE-C8EBE0BFD891}"/>
                </a:ext>
              </a:extLst>
            </p:cNvPr>
            <p:cNvSpPr/>
            <p:nvPr/>
          </p:nvSpPr>
          <p:spPr>
            <a:xfrm>
              <a:off x="2790049" y="2587526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E534A8CD-06B6-BC4D-AD63-C5DEF95EA028}"/>
                </a:ext>
              </a:extLst>
            </p:cNvPr>
            <p:cNvSpPr/>
            <p:nvPr/>
          </p:nvSpPr>
          <p:spPr>
            <a:xfrm>
              <a:off x="2790049" y="3103586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F5139FD-8AE0-704E-B907-785943B00D5B}"/>
                </a:ext>
              </a:extLst>
            </p:cNvPr>
            <p:cNvSpPr/>
            <p:nvPr/>
          </p:nvSpPr>
          <p:spPr>
            <a:xfrm>
              <a:off x="2790049" y="3361616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6B50420-150D-D548-B368-5ACB8F3D604B}"/>
                </a:ext>
              </a:extLst>
            </p:cNvPr>
            <p:cNvSpPr/>
            <p:nvPr/>
          </p:nvSpPr>
          <p:spPr>
            <a:xfrm>
              <a:off x="2790049" y="3877676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sundials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2412A9E2-8CB8-7443-89F8-5ED294FFFEBC}"/>
                </a:ext>
              </a:extLst>
            </p:cNvPr>
            <p:cNvSpPr/>
            <p:nvPr/>
          </p:nvSpPr>
          <p:spPr>
            <a:xfrm>
              <a:off x="3427390" y="1555406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fcmix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084020F3-EAFB-884A-BD2F-05F4F6F3F4D6}"/>
                </a:ext>
              </a:extLst>
            </p:cNvPr>
            <p:cNvSpPr/>
            <p:nvPr/>
          </p:nvSpPr>
          <p:spPr>
            <a:xfrm>
              <a:off x="3427390" y="2329496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fcmix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75DD4147-3C46-1543-8053-14194D08F67C}"/>
                </a:ext>
              </a:extLst>
            </p:cNvPr>
            <p:cNvSpPr/>
            <p:nvPr/>
          </p:nvSpPr>
          <p:spPr>
            <a:xfrm>
              <a:off x="3427390" y="2845556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fcmix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D190788C-7B9C-0842-8CD1-69B772B9F1FF}"/>
                </a:ext>
              </a:extLst>
            </p:cNvPr>
            <p:cNvSpPr/>
            <p:nvPr/>
          </p:nvSpPr>
          <p:spPr>
            <a:xfrm>
              <a:off x="3427390" y="3619646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fcmix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271" name="Elbow Connector 270">
              <a:extLst>
                <a:ext uri="{FF2B5EF4-FFF2-40B4-BE49-F238E27FC236}">
                  <a16:creationId xmlns:a16="http://schemas.microsoft.com/office/drawing/2014/main" id="{13E1F8C2-79B8-E340-9838-754BC3EE72B3}"/>
                </a:ext>
              </a:extLst>
            </p:cNvPr>
            <p:cNvCxnSpPr>
              <a:cxnSpLocks/>
              <a:stCxn id="169" idx="2"/>
              <a:endCxn id="254" idx="1"/>
            </p:cNvCxnSpPr>
            <p:nvPr/>
          </p:nvCxnSpPr>
          <p:spPr>
            <a:xfrm rot="16200000" flipH="1">
              <a:off x="3254024" y="1473480"/>
              <a:ext cx="166590" cy="180141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Elbow Connector 274">
              <a:extLst>
                <a:ext uri="{FF2B5EF4-FFF2-40B4-BE49-F238E27FC236}">
                  <a16:creationId xmlns:a16="http://schemas.microsoft.com/office/drawing/2014/main" id="{5EEF7432-FFDB-B243-874A-827590201A57}"/>
                </a:ext>
              </a:extLst>
            </p:cNvPr>
            <p:cNvCxnSpPr>
              <a:cxnSpLocks/>
              <a:stCxn id="171" idx="2"/>
              <a:endCxn id="255" idx="1"/>
            </p:cNvCxnSpPr>
            <p:nvPr/>
          </p:nvCxnSpPr>
          <p:spPr>
            <a:xfrm rot="16200000" flipH="1">
              <a:off x="3254024" y="2247570"/>
              <a:ext cx="166590" cy="180141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Elbow Connector 280">
              <a:extLst>
                <a:ext uri="{FF2B5EF4-FFF2-40B4-BE49-F238E27FC236}">
                  <a16:creationId xmlns:a16="http://schemas.microsoft.com/office/drawing/2014/main" id="{F057D8EF-D399-FC4D-B57B-6D2780DF27A8}"/>
                </a:ext>
              </a:extLst>
            </p:cNvPr>
            <p:cNvCxnSpPr>
              <a:cxnSpLocks/>
              <a:stCxn id="172" idx="2"/>
              <a:endCxn id="268" idx="1"/>
            </p:cNvCxnSpPr>
            <p:nvPr/>
          </p:nvCxnSpPr>
          <p:spPr>
            <a:xfrm rot="16200000" flipH="1">
              <a:off x="3254024" y="2763630"/>
              <a:ext cx="166590" cy="180141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Elbow Connector 285">
              <a:extLst>
                <a:ext uri="{FF2B5EF4-FFF2-40B4-BE49-F238E27FC236}">
                  <a16:creationId xmlns:a16="http://schemas.microsoft.com/office/drawing/2014/main" id="{569DC4D0-382D-3147-84C6-760159FB6944}"/>
                </a:ext>
              </a:extLst>
            </p:cNvPr>
            <p:cNvCxnSpPr>
              <a:cxnSpLocks/>
              <a:stCxn id="174" idx="2"/>
              <a:endCxn id="269" idx="1"/>
            </p:cNvCxnSpPr>
            <p:nvPr/>
          </p:nvCxnSpPr>
          <p:spPr>
            <a:xfrm rot="16200000" flipH="1">
              <a:off x="3254024" y="3537720"/>
              <a:ext cx="166590" cy="180141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35DDEC94-82F9-D848-A86D-8036FC3BBE3E}"/>
                </a:ext>
              </a:extLst>
            </p:cNvPr>
            <p:cNvCxnSpPr>
              <a:cxnSpLocks/>
            </p:cNvCxnSpPr>
            <p:nvPr/>
          </p:nvCxnSpPr>
          <p:spPr>
            <a:xfrm>
              <a:off x="2553329" y="1388816"/>
              <a:ext cx="22860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8A05639E-5BBA-2341-9B86-3AB4F8BF790E}"/>
                </a:ext>
              </a:extLst>
            </p:cNvPr>
            <p:cNvCxnSpPr>
              <a:cxnSpLocks/>
            </p:cNvCxnSpPr>
            <p:nvPr/>
          </p:nvCxnSpPr>
          <p:spPr>
            <a:xfrm>
              <a:off x="2553329" y="1904606"/>
              <a:ext cx="228600" cy="27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1E694E10-F9A0-9342-BDC5-5EF085DF32A3}"/>
                </a:ext>
              </a:extLst>
            </p:cNvPr>
            <p:cNvCxnSpPr>
              <a:cxnSpLocks/>
            </p:cNvCxnSpPr>
            <p:nvPr/>
          </p:nvCxnSpPr>
          <p:spPr>
            <a:xfrm>
              <a:off x="2553329" y="2159576"/>
              <a:ext cx="228600" cy="333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0943C89D-76EC-DF4C-86B8-CF5DA35C698D}"/>
                </a:ext>
              </a:extLst>
            </p:cNvPr>
            <p:cNvCxnSpPr>
              <a:cxnSpLocks/>
            </p:cNvCxnSpPr>
            <p:nvPr/>
          </p:nvCxnSpPr>
          <p:spPr>
            <a:xfrm>
              <a:off x="2553329" y="2675636"/>
              <a:ext cx="228600" cy="333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5F339CFE-48BE-0846-A7F9-0A54849448C8}"/>
                </a:ext>
              </a:extLst>
            </p:cNvPr>
            <p:cNvCxnSpPr>
              <a:cxnSpLocks/>
            </p:cNvCxnSpPr>
            <p:nvPr/>
          </p:nvCxnSpPr>
          <p:spPr>
            <a:xfrm>
              <a:off x="2553329" y="3195026"/>
              <a:ext cx="22860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9DD47519-ABE2-F648-8BBF-EB6D35AA5806}"/>
                </a:ext>
              </a:extLst>
            </p:cNvPr>
            <p:cNvCxnSpPr>
              <a:cxnSpLocks/>
            </p:cNvCxnSpPr>
            <p:nvPr/>
          </p:nvCxnSpPr>
          <p:spPr>
            <a:xfrm>
              <a:off x="2553329" y="3453056"/>
              <a:ext cx="22860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8A6D98CC-B70A-E74F-B6D2-99C6E93AB425}"/>
                </a:ext>
              </a:extLst>
            </p:cNvPr>
            <p:cNvCxnSpPr>
              <a:cxnSpLocks/>
            </p:cNvCxnSpPr>
            <p:nvPr/>
          </p:nvCxnSpPr>
          <p:spPr>
            <a:xfrm>
              <a:off x="2553329" y="3969116"/>
              <a:ext cx="22860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D7AD96BD-F241-324E-A1BE-20B895490B7A}"/>
                </a:ext>
              </a:extLst>
            </p:cNvPr>
            <p:cNvCxnSpPr>
              <a:cxnSpLocks/>
            </p:cNvCxnSpPr>
            <p:nvPr/>
          </p:nvCxnSpPr>
          <p:spPr>
            <a:xfrm>
              <a:off x="2553329" y="4227146"/>
              <a:ext cx="22860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2E93C0B7-19EF-7942-B0C7-20EC0837CF96}"/>
                </a:ext>
              </a:extLst>
            </p:cNvPr>
            <p:cNvCxnSpPr>
              <a:cxnSpLocks/>
            </p:cNvCxnSpPr>
            <p:nvPr/>
          </p:nvCxnSpPr>
          <p:spPr>
            <a:xfrm>
              <a:off x="2553329" y="4479793"/>
              <a:ext cx="228600" cy="538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AD4EF4F6-5F74-AF44-A27A-C61057C81C97}"/>
              </a:ext>
            </a:extLst>
          </p:cNvPr>
          <p:cNvCxnSpPr>
            <a:cxnSpLocks/>
            <a:stCxn id="57" idx="2"/>
            <a:endCxn id="140" idx="1"/>
          </p:cNvCxnSpPr>
          <p:nvPr/>
        </p:nvCxnSpPr>
        <p:spPr>
          <a:xfrm rot="16200000" flipH="1">
            <a:off x="3264927" y="2470915"/>
            <a:ext cx="2847110" cy="237395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tangle 259">
            <a:extLst>
              <a:ext uri="{FF2B5EF4-FFF2-40B4-BE49-F238E27FC236}">
                <a16:creationId xmlns:a16="http://schemas.microsoft.com/office/drawing/2014/main" id="{7B59E107-96B1-B94A-9778-7666BA0B9F8B}"/>
              </a:ext>
            </a:extLst>
          </p:cNvPr>
          <p:cNvSpPr/>
          <p:nvPr/>
        </p:nvSpPr>
        <p:spPr>
          <a:xfrm>
            <a:off x="8023597" y="983178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test</a:t>
            </a:r>
          </a:p>
        </p:txBody>
      </p:sp>
      <p:cxnSp>
        <p:nvCxnSpPr>
          <p:cNvPr id="278" name="Elbow Connector 277">
            <a:extLst>
              <a:ext uri="{FF2B5EF4-FFF2-40B4-BE49-F238E27FC236}">
                <a16:creationId xmlns:a16="http://schemas.microsoft.com/office/drawing/2014/main" id="{D840AE00-8763-8E4B-A4B1-7CE240256F80}"/>
              </a:ext>
            </a:extLst>
          </p:cNvPr>
          <p:cNvCxnSpPr>
            <a:cxnSpLocks/>
            <a:stCxn id="53" idx="2"/>
            <a:endCxn id="57" idx="0"/>
          </p:cNvCxnSpPr>
          <p:nvPr/>
        </p:nvCxnSpPr>
        <p:spPr>
          <a:xfrm rot="5400000">
            <a:off x="4316597" y="726021"/>
            <a:ext cx="510345" cy="39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Elbow Connector 279">
            <a:extLst>
              <a:ext uri="{FF2B5EF4-FFF2-40B4-BE49-F238E27FC236}">
                <a16:creationId xmlns:a16="http://schemas.microsoft.com/office/drawing/2014/main" id="{FD1537E5-E4A6-654F-AF80-29DBD9BBBD71}"/>
              </a:ext>
            </a:extLst>
          </p:cNvPr>
          <p:cNvCxnSpPr>
            <a:cxnSpLocks/>
            <a:stCxn id="53" idx="2"/>
            <a:endCxn id="58" idx="0"/>
          </p:cNvCxnSpPr>
          <p:nvPr/>
        </p:nvCxnSpPr>
        <p:spPr>
          <a:xfrm rot="16200000" flipH="1">
            <a:off x="5605028" y="-558442"/>
            <a:ext cx="510345" cy="25728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>
            <a:extLst>
              <a:ext uri="{FF2B5EF4-FFF2-40B4-BE49-F238E27FC236}">
                <a16:creationId xmlns:a16="http://schemas.microsoft.com/office/drawing/2014/main" id="{E1FF3FA5-BBFD-264C-A0E9-58FE02C52EA2}"/>
              </a:ext>
            </a:extLst>
          </p:cNvPr>
          <p:cNvCxnSpPr>
            <a:cxnSpLocks/>
            <a:stCxn id="54" idx="2"/>
            <a:endCxn id="76" idx="1"/>
          </p:cNvCxnSpPr>
          <p:nvPr/>
        </p:nvCxnSpPr>
        <p:spPr>
          <a:xfrm rot="16200000" flipH="1">
            <a:off x="-569230" y="2470494"/>
            <a:ext cx="2847110" cy="238237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AEF835B-F3EE-774B-A3B0-3DD09577BAD9}"/>
              </a:ext>
            </a:extLst>
          </p:cNvPr>
          <p:cNvGrpSpPr/>
          <p:nvPr/>
        </p:nvGrpSpPr>
        <p:grpSpPr>
          <a:xfrm>
            <a:off x="4569783" y="1292660"/>
            <a:ext cx="1151797" cy="2811948"/>
            <a:chOff x="736047" y="1292660"/>
            <a:chExt cx="1151797" cy="281194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5F81495-2145-4B4C-8E35-72E6FC00B421}"/>
                </a:ext>
              </a:extLst>
            </p:cNvPr>
            <p:cNvSpPr/>
            <p:nvPr/>
          </p:nvSpPr>
          <p:spPr>
            <a:xfrm>
              <a:off x="973444" y="1292660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9B3B16E9-141F-B548-B6CB-46B56FEFF1AE}"/>
                </a:ext>
              </a:extLst>
            </p:cNvPr>
            <p:cNvSpPr/>
            <p:nvPr/>
          </p:nvSpPr>
          <p:spPr>
            <a:xfrm>
              <a:off x="973444" y="1584779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9027741-8208-2A49-8DA3-4F5A90C5FB94}"/>
                </a:ext>
              </a:extLst>
            </p:cNvPr>
            <p:cNvSpPr/>
            <p:nvPr/>
          </p:nvSpPr>
          <p:spPr>
            <a:xfrm>
              <a:off x="973444" y="1876898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DB3C508-6A8D-E447-8C28-7746A890D3FC}"/>
                </a:ext>
              </a:extLst>
            </p:cNvPr>
            <p:cNvSpPr/>
            <p:nvPr/>
          </p:nvSpPr>
          <p:spPr>
            <a:xfrm>
              <a:off x="973444" y="2169017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E31E2568-2518-0944-98CC-F7C497E5D082}"/>
                </a:ext>
              </a:extLst>
            </p:cNvPr>
            <p:cNvSpPr/>
            <p:nvPr/>
          </p:nvSpPr>
          <p:spPr>
            <a:xfrm>
              <a:off x="973444" y="2461136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EB5A9CD-8DF5-8B40-B14B-5ECE462842CF}"/>
                </a:ext>
              </a:extLst>
            </p:cNvPr>
            <p:cNvSpPr/>
            <p:nvPr/>
          </p:nvSpPr>
          <p:spPr>
            <a:xfrm>
              <a:off x="973444" y="2753255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F74ED5BA-1931-0846-A390-08CF663ECA31}"/>
                </a:ext>
              </a:extLst>
            </p:cNvPr>
            <p:cNvSpPr/>
            <p:nvPr/>
          </p:nvSpPr>
          <p:spPr>
            <a:xfrm>
              <a:off x="973444" y="3045374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sundials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6992938-B137-A642-9FD9-C5E070164D17}"/>
                </a:ext>
              </a:extLst>
            </p:cNvPr>
            <p:cNvSpPr/>
            <p:nvPr/>
          </p:nvSpPr>
          <p:spPr>
            <a:xfrm>
              <a:off x="973444" y="3337493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E15B1F6-EF19-DD4E-87F4-6226C94C883C}"/>
                </a:ext>
              </a:extLst>
            </p:cNvPr>
            <p:cNvSpPr/>
            <p:nvPr/>
          </p:nvSpPr>
          <p:spPr>
            <a:xfrm>
              <a:off x="973444" y="3629612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C0C69A9-B223-A249-BA03-17C286456525}"/>
                </a:ext>
              </a:extLst>
            </p:cNvPr>
            <p:cNvSpPr/>
            <p:nvPr/>
          </p:nvSpPr>
          <p:spPr>
            <a:xfrm>
              <a:off x="973444" y="3921728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850D04CD-E7D2-6847-8C8F-6280FEC91687}"/>
                </a:ext>
              </a:extLst>
            </p:cNvPr>
            <p:cNvCxnSpPr>
              <a:cxnSpLocks/>
              <a:endCxn id="123" idx="1"/>
            </p:cNvCxnSpPr>
            <p:nvPr/>
          </p:nvCxnSpPr>
          <p:spPr>
            <a:xfrm>
              <a:off x="736047" y="1384100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0CA047E2-28C1-5544-B087-968D260CDFE2}"/>
                </a:ext>
              </a:extLst>
            </p:cNvPr>
            <p:cNvCxnSpPr>
              <a:cxnSpLocks/>
              <a:endCxn id="124" idx="1"/>
            </p:cNvCxnSpPr>
            <p:nvPr/>
          </p:nvCxnSpPr>
          <p:spPr>
            <a:xfrm>
              <a:off x="736047" y="1676219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1583EE7B-DADF-9B46-8C5C-64E80C8671AD}"/>
                </a:ext>
              </a:extLst>
            </p:cNvPr>
            <p:cNvCxnSpPr>
              <a:cxnSpLocks/>
              <a:endCxn id="125" idx="1"/>
            </p:cNvCxnSpPr>
            <p:nvPr/>
          </p:nvCxnSpPr>
          <p:spPr>
            <a:xfrm>
              <a:off x="736047" y="1968338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2BD91406-0CF3-9443-92FF-7B640D7931E9}"/>
                </a:ext>
              </a:extLst>
            </p:cNvPr>
            <p:cNvCxnSpPr>
              <a:cxnSpLocks/>
              <a:endCxn id="126" idx="1"/>
            </p:cNvCxnSpPr>
            <p:nvPr/>
          </p:nvCxnSpPr>
          <p:spPr>
            <a:xfrm>
              <a:off x="736047" y="2260457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792612F1-6E8E-1940-B1F5-F90DACD6579F}"/>
                </a:ext>
              </a:extLst>
            </p:cNvPr>
            <p:cNvCxnSpPr>
              <a:cxnSpLocks/>
              <a:endCxn id="127" idx="1"/>
            </p:cNvCxnSpPr>
            <p:nvPr/>
          </p:nvCxnSpPr>
          <p:spPr>
            <a:xfrm>
              <a:off x="736047" y="2552576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4B4A3EE-B31B-1C43-A1B7-850F0AA4BCA9}"/>
                </a:ext>
              </a:extLst>
            </p:cNvPr>
            <p:cNvCxnSpPr>
              <a:cxnSpLocks/>
              <a:endCxn id="128" idx="1"/>
            </p:cNvCxnSpPr>
            <p:nvPr/>
          </p:nvCxnSpPr>
          <p:spPr>
            <a:xfrm>
              <a:off x="736047" y="2844695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D6FC9ABB-D08A-9548-A870-7D1BA531D2D5}"/>
                </a:ext>
              </a:extLst>
            </p:cNvPr>
            <p:cNvCxnSpPr>
              <a:cxnSpLocks/>
              <a:endCxn id="129" idx="1"/>
            </p:cNvCxnSpPr>
            <p:nvPr/>
          </p:nvCxnSpPr>
          <p:spPr>
            <a:xfrm>
              <a:off x="736047" y="3136814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3CB4E69D-1B4F-BC47-BEB4-36870C439680}"/>
                </a:ext>
              </a:extLst>
            </p:cNvPr>
            <p:cNvCxnSpPr>
              <a:cxnSpLocks/>
              <a:endCxn id="132" idx="1"/>
            </p:cNvCxnSpPr>
            <p:nvPr/>
          </p:nvCxnSpPr>
          <p:spPr>
            <a:xfrm>
              <a:off x="736047" y="3428933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B3B6A3E7-7206-6643-AE72-9828B6EB6AC9}"/>
                </a:ext>
              </a:extLst>
            </p:cNvPr>
            <p:cNvCxnSpPr>
              <a:cxnSpLocks/>
              <a:endCxn id="137" idx="1"/>
            </p:cNvCxnSpPr>
            <p:nvPr/>
          </p:nvCxnSpPr>
          <p:spPr>
            <a:xfrm>
              <a:off x="736047" y="3721052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828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2DEC6DC-945E-2B41-BDA8-DC4F5D0E8B6A}"/>
              </a:ext>
            </a:extLst>
          </p:cNvPr>
          <p:cNvSpPr/>
          <p:nvPr/>
        </p:nvSpPr>
        <p:spPr>
          <a:xfrm>
            <a:off x="2577781" y="107073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sundials-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x.x.x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AF9DDED-BF0A-9048-96FB-F1AE51EA71EB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41A2103-FE7C-1C45-B1D1-FA1064EAD29E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1F2AB1E-D07A-D641-B9A0-EEE5A0A40EDD}"/>
              </a:ext>
            </a:extLst>
          </p:cNvPr>
          <p:cNvSpPr/>
          <p:nvPr/>
        </p:nvSpPr>
        <p:spPr>
          <a:xfrm>
            <a:off x="819501" y="801504"/>
            <a:ext cx="9144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995323E-1FD1-604B-968C-8057FC85FD36}"/>
              </a:ext>
            </a:extLst>
          </p:cNvPr>
          <p:cNvSpPr/>
          <p:nvPr/>
        </p:nvSpPr>
        <p:spPr>
          <a:xfrm>
            <a:off x="819501" y="1692797"/>
            <a:ext cx="9144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5787625-21FF-034B-A884-60966333686E}"/>
              </a:ext>
            </a:extLst>
          </p:cNvPr>
          <p:cNvSpPr/>
          <p:nvPr/>
        </p:nvSpPr>
        <p:spPr>
          <a:xfrm>
            <a:off x="819501" y="2333288"/>
            <a:ext cx="9144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E0AF514-BFDE-4543-A07B-375EC5C908DA}"/>
              </a:ext>
            </a:extLst>
          </p:cNvPr>
          <p:cNvSpPr/>
          <p:nvPr/>
        </p:nvSpPr>
        <p:spPr>
          <a:xfrm>
            <a:off x="819501" y="3445001"/>
            <a:ext cx="9144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DA58899-A48A-3942-ABC0-BAC7086A0D05}"/>
              </a:ext>
            </a:extLst>
          </p:cNvPr>
          <p:cNvSpPr/>
          <p:nvPr/>
        </p:nvSpPr>
        <p:spPr>
          <a:xfrm>
            <a:off x="819501" y="4332321"/>
            <a:ext cx="9144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894D44D-F058-5C4D-B4FF-54203BD4E6DC}"/>
              </a:ext>
            </a:extLst>
          </p:cNvPr>
          <p:cNvSpPr/>
          <p:nvPr/>
        </p:nvSpPr>
        <p:spPr>
          <a:xfrm>
            <a:off x="819501" y="4970432"/>
            <a:ext cx="9144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144A19EA-9A25-534E-BCBE-26DC9ED0F9DC}"/>
              </a:ext>
            </a:extLst>
          </p:cNvPr>
          <p:cNvCxnSpPr>
            <a:cxnSpLocks/>
            <a:stCxn id="87" idx="2"/>
            <a:endCxn id="77" idx="1"/>
          </p:cNvCxnSpPr>
          <p:nvPr/>
        </p:nvCxnSpPr>
        <p:spPr>
          <a:xfrm rot="16200000" flipH="1">
            <a:off x="1275287" y="985797"/>
            <a:ext cx="198002" cy="195175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246571F2-C68C-7D41-B0B9-98D595B70AAB}"/>
              </a:ext>
            </a:extLst>
          </p:cNvPr>
          <p:cNvCxnSpPr>
            <a:cxnSpLocks/>
            <a:stCxn id="88" idx="2"/>
            <a:endCxn id="117" idx="1"/>
          </p:cNvCxnSpPr>
          <p:nvPr/>
        </p:nvCxnSpPr>
        <p:spPr>
          <a:xfrm rot="16200000" flipH="1">
            <a:off x="1276496" y="1875881"/>
            <a:ext cx="195584" cy="195175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59A4B1B5-416C-BC4F-9909-47757A36D38D}"/>
              </a:ext>
            </a:extLst>
          </p:cNvPr>
          <p:cNvCxnSpPr>
            <a:cxnSpLocks/>
            <a:stCxn id="133" idx="2"/>
            <a:endCxn id="105" idx="1"/>
          </p:cNvCxnSpPr>
          <p:nvPr/>
        </p:nvCxnSpPr>
        <p:spPr>
          <a:xfrm rot="16200000" flipH="1">
            <a:off x="1275436" y="2517432"/>
            <a:ext cx="197705" cy="195175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>
            <a:extLst>
              <a:ext uri="{FF2B5EF4-FFF2-40B4-BE49-F238E27FC236}">
                <a16:creationId xmlns:a16="http://schemas.microsoft.com/office/drawing/2014/main" id="{45AF4678-3869-814A-B212-98FCBBF691EC}"/>
              </a:ext>
            </a:extLst>
          </p:cNvPr>
          <p:cNvCxnSpPr>
            <a:cxnSpLocks/>
            <a:stCxn id="134" idx="2"/>
            <a:endCxn id="129" idx="1"/>
          </p:cNvCxnSpPr>
          <p:nvPr/>
        </p:nvCxnSpPr>
        <p:spPr>
          <a:xfrm rot="16200000" flipH="1">
            <a:off x="1278645" y="3625937"/>
            <a:ext cx="202780" cy="206668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>
            <a:extLst>
              <a:ext uri="{FF2B5EF4-FFF2-40B4-BE49-F238E27FC236}">
                <a16:creationId xmlns:a16="http://schemas.microsoft.com/office/drawing/2014/main" id="{DCFDF30C-C6F8-E34F-944E-37323498D691}"/>
              </a:ext>
            </a:extLst>
          </p:cNvPr>
          <p:cNvCxnSpPr>
            <a:cxnSpLocks/>
            <a:stCxn id="135" idx="2"/>
            <a:endCxn id="157" idx="1"/>
          </p:cNvCxnSpPr>
          <p:nvPr/>
        </p:nvCxnSpPr>
        <p:spPr>
          <a:xfrm rot="16200000" flipH="1">
            <a:off x="1279882" y="4512019"/>
            <a:ext cx="188812" cy="195175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C92831BD-1BC3-6644-A0D3-1D3A0F11AE59}"/>
              </a:ext>
            </a:extLst>
          </p:cNvPr>
          <p:cNvCxnSpPr>
            <a:cxnSpLocks/>
            <a:stCxn id="136" idx="2"/>
            <a:endCxn id="162" idx="1"/>
          </p:cNvCxnSpPr>
          <p:nvPr/>
        </p:nvCxnSpPr>
        <p:spPr>
          <a:xfrm rot="16200000" flipH="1">
            <a:off x="1275452" y="5154560"/>
            <a:ext cx="192345" cy="189847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49FEEB0B-94EA-594A-A090-F28E9B8E8480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582854" y="892944"/>
            <a:ext cx="23664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126392F4-820F-624E-A657-FD9739FB4C41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582854" y="1784237"/>
            <a:ext cx="23664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8623C46A-A62A-A64C-A43E-322C6741321F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582854" y="2424728"/>
            <a:ext cx="23664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DFB37259-A086-D746-8206-935C1392270D}"/>
              </a:ext>
            </a:extLst>
          </p:cNvPr>
          <p:cNvCxnSpPr>
            <a:cxnSpLocks/>
            <a:endCxn id="134" idx="1"/>
          </p:cNvCxnSpPr>
          <p:nvPr/>
        </p:nvCxnSpPr>
        <p:spPr>
          <a:xfrm>
            <a:off x="582854" y="3535154"/>
            <a:ext cx="236647" cy="128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30BEC8D7-FA3F-4948-9928-9747B8FEEEFD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582854" y="4423761"/>
            <a:ext cx="23664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Elbow Connector 277">
            <a:extLst>
              <a:ext uri="{FF2B5EF4-FFF2-40B4-BE49-F238E27FC236}">
                <a16:creationId xmlns:a16="http://schemas.microsoft.com/office/drawing/2014/main" id="{D840AE00-8763-8E4B-A4B1-7CE240256F80}"/>
              </a:ext>
            </a:extLst>
          </p:cNvPr>
          <p:cNvCxnSpPr>
            <a:cxnSpLocks/>
            <a:stCxn id="147" idx="2"/>
            <a:endCxn id="136" idx="1"/>
          </p:cNvCxnSpPr>
          <p:nvPr/>
        </p:nvCxnSpPr>
        <p:spPr>
          <a:xfrm rot="5400000">
            <a:off x="355512" y="845383"/>
            <a:ext cx="4680479" cy="3752499"/>
          </a:xfrm>
          <a:prstGeom prst="bentConnector4">
            <a:avLst>
              <a:gd name="adj1" fmla="val 5251"/>
              <a:gd name="adj2" fmla="val 106092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F0ECF448-1339-A840-B2F3-C5B236CE1B54}"/>
              </a:ext>
            </a:extLst>
          </p:cNvPr>
          <p:cNvGrpSpPr/>
          <p:nvPr/>
        </p:nvGrpSpPr>
        <p:grpSpPr>
          <a:xfrm>
            <a:off x="5484862" y="796152"/>
            <a:ext cx="2838808" cy="955347"/>
            <a:chOff x="6101769" y="1425834"/>
            <a:chExt cx="2838808" cy="955347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BDD5BF9-7342-064F-9EFE-A1C27B391681}"/>
                </a:ext>
              </a:extLst>
            </p:cNvPr>
            <p:cNvSpPr/>
            <p:nvPr/>
          </p:nvSpPr>
          <p:spPr>
            <a:xfrm>
              <a:off x="6101769" y="1425834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44CE8A02-D84D-374F-8BCD-71B608621914}"/>
                </a:ext>
              </a:extLst>
            </p:cNvPr>
            <p:cNvGrpSpPr/>
            <p:nvPr/>
          </p:nvGrpSpPr>
          <p:grpSpPr>
            <a:xfrm>
              <a:off x="6791415" y="1709391"/>
              <a:ext cx="2149162" cy="671790"/>
              <a:chOff x="6791415" y="1709391"/>
              <a:chExt cx="2149162" cy="671790"/>
            </a:xfrm>
          </p:grpSpPr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7027D5D0-8D81-094C-9129-66F38EECCB4A}"/>
                  </a:ext>
                </a:extLst>
              </p:cNvPr>
              <p:cNvSpPr/>
              <p:nvPr/>
            </p:nvSpPr>
            <p:spPr>
              <a:xfrm>
                <a:off x="6791415" y="1709391"/>
                <a:ext cx="548640" cy="18288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serial</a:t>
                </a:r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01033BF-121C-D64C-8D6E-2774A8CDBF2E}"/>
                  </a:ext>
                </a:extLst>
              </p:cNvPr>
              <p:cNvSpPr/>
              <p:nvPr/>
            </p:nvSpPr>
            <p:spPr>
              <a:xfrm>
                <a:off x="7407666" y="1709391"/>
                <a:ext cx="640080" cy="18288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parallel</a:t>
                </a:r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C0D5147E-75D4-3F49-9288-CF43F1C1A1B8}"/>
                  </a:ext>
                </a:extLst>
              </p:cNvPr>
              <p:cNvSpPr/>
              <p:nvPr/>
            </p:nvSpPr>
            <p:spPr>
              <a:xfrm>
                <a:off x="8115357" y="1709391"/>
                <a:ext cx="731520" cy="18288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openmp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74823290-27D4-F049-94AD-D18057EDFACD}"/>
                  </a:ext>
                </a:extLst>
              </p:cNvPr>
              <p:cNvSpPr/>
              <p:nvPr/>
            </p:nvSpPr>
            <p:spPr>
              <a:xfrm>
                <a:off x="6791415" y="1957635"/>
                <a:ext cx="731520" cy="18288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pthread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2BC8EDE0-BF47-9A44-9C0A-9BA79C0AB183}"/>
                  </a:ext>
                </a:extLst>
              </p:cNvPr>
              <p:cNvSpPr/>
              <p:nvPr/>
            </p:nvSpPr>
            <p:spPr>
              <a:xfrm>
                <a:off x="7410207" y="2198301"/>
                <a:ext cx="457200" cy="18288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raja</a:t>
                </a:r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DE8BC988-5BC3-9445-90B8-399BE540B14F}"/>
                  </a:ext>
                </a:extLst>
              </p:cNvPr>
              <p:cNvSpPr/>
              <p:nvPr/>
            </p:nvSpPr>
            <p:spPr>
              <a:xfrm>
                <a:off x="6791415" y="2198301"/>
                <a:ext cx="548640" cy="18288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cuda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AEEED0AC-5B98-F341-8D48-36297EF7F1E8}"/>
                  </a:ext>
                </a:extLst>
              </p:cNvPr>
              <p:cNvSpPr/>
              <p:nvPr/>
            </p:nvSpPr>
            <p:spPr>
              <a:xfrm>
                <a:off x="7589802" y="1957635"/>
                <a:ext cx="640080" cy="18288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parhyp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F9890A7F-3424-EA4D-B66A-93AABB4210FC}"/>
                  </a:ext>
                </a:extLst>
              </p:cNvPr>
              <p:cNvSpPr/>
              <p:nvPr/>
            </p:nvSpPr>
            <p:spPr>
              <a:xfrm>
                <a:off x="8300497" y="1957635"/>
                <a:ext cx="640080" cy="18288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petsc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79" name="Elbow Connector 278">
              <a:extLst>
                <a:ext uri="{FF2B5EF4-FFF2-40B4-BE49-F238E27FC236}">
                  <a16:creationId xmlns:a16="http://schemas.microsoft.com/office/drawing/2014/main" id="{C083690F-96B7-A14C-85FF-804DF8DDB643}"/>
                </a:ext>
              </a:extLst>
            </p:cNvPr>
            <p:cNvCxnSpPr>
              <a:cxnSpLocks/>
              <a:stCxn id="138" idx="2"/>
              <a:endCxn id="256" idx="1"/>
            </p:cNvCxnSpPr>
            <p:nvPr/>
          </p:nvCxnSpPr>
          <p:spPr>
            <a:xfrm rot="16200000" flipH="1">
              <a:off x="6579134" y="1588549"/>
              <a:ext cx="192117" cy="232446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D5F2D77-970B-8345-A0FC-214C0B659ADE}"/>
              </a:ext>
            </a:extLst>
          </p:cNvPr>
          <p:cNvGrpSpPr/>
          <p:nvPr/>
        </p:nvGrpSpPr>
        <p:grpSpPr>
          <a:xfrm>
            <a:off x="1471876" y="2622433"/>
            <a:ext cx="3469859" cy="659056"/>
            <a:chOff x="1169890" y="2650483"/>
            <a:chExt cx="3469859" cy="659056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5089E89-216B-C643-91A9-D64F2526B0DC}"/>
                </a:ext>
              </a:extLst>
            </p:cNvPr>
            <p:cNvSpPr/>
            <p:nvPr/>
          </p:nvSpPr>
          <p:spPr>
            <a:xfrm>
              <a:off x="1169890" y="2650483"/>
              <a:ext cx="73152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8EC7380-B6C8-8E46-8959-B0C3F8017C29}"/>
                </a:ext>
              </a:extLst>
            </p:cNvPr>
            <p:cNvSpPr/>
            <p:nvPr/>
          </p:nvSpPr>
          <p:spPr>
            <a:xfrm>
              <a:off x="1960750" y="2650483"/>
              <a:ext cx="8229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C_parallel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E459CD0-339F-0942-87CE-9CE0DD14DF6A}"/>
                </a:ext>
              </a:extLst>
            </p:cNvPr>
            <p:cNvSpPr/>
            <p:nvPr/>
          </p:nvSpPr>
          <p:spPr>
            <a:xfrm>
              <a:off x="1169890" y="2883717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CXX_serial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F61CA10-AB41-6946-B4CE-A5E3F6F02A4F}"/>
                </a:ext>
              </a:extLst>
            </p:cNvPr>
            <p:cNvSpPr/>
            <p:nvPr/>
          </p:nvSpPr>
          <p:spPr>
            <a:xfrm>
              <a:off x="2147698" y="2883717"/>
              <a:ext cx="10058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CXX_parallel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C7344DE-DD9D-224B-9912-20B5F6EDBBC3}"/>
                </a:ext>
              </a:extLst>
            </p:cNvPr>
            <p:cNvSpPr/>
            <p:nvPr/>
          </p:nvSpPr>
          <p:spPr>
            <a:xfrm>
              <a:off x="3211531" y="2883717"/>
              <a:ext cx="8229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F77_serial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E1195D8-9A05-BE47-B756-4E4C74767E9C}"/>
                </a:ext>
              </a:extLst>
            </p:cNvPr>
            <p:cNvSpPr/>
            <p:nvPr/>
          </p:nvSpPr>
          <p:spPr>
            <a:xfrm>
              <a:off x="1169890" y="3126659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F77_parallel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C72D72F-50FF-304F-986C-37DB168C5474}"/>
                </a:ext>
              </a:extLst>
            </p:cNvPr>
            <p:cNvSpPr/>
            <p:nvPr/>
          </p:nvSpPr>
          <p:spPr>
            <a:xfrm>
              <a:off x="2144018" y="3126659"/>
              <a:ext cx="8229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F90_serial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70B6E32-2158-8646-A3B7-CA4489CDD8C8}"/>
                </a:ext>
              </a:extLst>
            </p:cNvPr>
            <p:cNvSpPr/>
            <p:nvPr/>
          </p:nvSpPr>
          <p:spPr>
            <a:xfrm>
              <a:off x="3026707" y="3126659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F90_parallel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24CA994-2942-0C42-BE5E-13129215B5E2}"/>
                </a:ext>
              </a:extLst>
            </p:cNvPr>
            <p:cNvSpPr/>
            <p:nvPr/>
          </p:nvSpPr>
          <p:spPr>
            <a:xfrm>
              <a:off x="2843050" y="2650483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BA8883C-31C0-FC4A-8371-12CDCC84FE55}"/>
                </a:ext>
              </a:extLst>
            </p:cNvPr>
            <p:cNvSpPr/>
            <p:nvPr/>
          </p:nvSpPr>
          <p:spPr>
            <a:xfrm>
              <a:off x="3816789" y="2650483"/>
              <a:ext cx="8229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C_parhyp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2C61AD3C-0DF0-5A45-BCDE-9649ACEE5D67}"/>
              </a:ext>
            </a:extLst>
          </p:cNvPr>
          <p:cNvGrpSpPr/>
          <p:nvPr/>
        </p:nvGrpSpPr>
        <p:grpSpPr>
          <a:xfrm>
            <a:off x="5479252" y="3445001"/>
            <a:ext cx="2836463" cy="1457409"/>
            <a:chOff x="6132130" y="3696020"/>
            <a:chExt cx="2836463" cy="1457409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BBABC08-C2EE-224D-9E06-43055FE1DC33}"/>
                </a:ext>
              </a:extLst>
            </p:cNvPr>
            <p:cNvSpPr/>
            <p:nvPr/>
          </p:nvSpPr>
          <p:spPr>
            <a:xfrm>
              <a:off x="6132130" y="3696020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311B2127-2479-DB43-A34E-184DE4033464}"/>
                </a:ext>
              </a:extLst>
            </p:cNvPr>
            <p:cNvSpPr/>
            <p:nvPr/>
          </p:nvSpPr>
          <p:spPr>
            <a:xfrm>
              <a:off x="6819168" y="3966514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dense</a:t>
              </a: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D0B67983-C937-EC42-8A8E-D9FA4A90E43C}"/>
                </a:ext>
              </a:extLst>
            </p:cNvPr>
            <p:cNvSpPr/>
            <p:nvPr/>
          </p:nvSpPr>
          <p:spPr>
            <a:xfrm>
              <a:off x="6819168" y="4218926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band</a:t>
              </a: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14BBF4AE-C76F-1249-979B-D56AB6271958}"/>
                </a:ext>
              </a:extLst>
            </p:cNvPr>
            <p:cNvSpPr/>
            <p:nvPr/>
          </p:nvSpPr>
          <p:spPr>
            <a:xfrm>
              <a:off x="7436525" y="3966514"/>
              <a:ext cx="10058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lapackdense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472BBA8-05A2-2745-B61F-92F6CA2176A5}"/>
                </a:ext>
              </a:extLst>
            </p:cNvPr>
            <p:cNvSpPr/>
            <p:nvPr/>
          </p:nvSpPr>
          <p:spPr>
            <a:xfrm>
              <a:off x="7436525" y="4218926"/>
              <a:ext cx="10058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lapackband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76EDB34D-33D3-B047-9C3A-EF053292FFEB}"/>
                </a:ext>
              </a:extLst>
            </p:cNvPr>
            <p:cNvSpPr/>
            <p:nvPr/>
          </p:nvSpPr>
          <p:spPr>
            <a:xfrm>
              <a:off x="6819168" y="4471833"/>
              <a:ext cx="3657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klu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46C308F3-8608-FF42-B75D-2E0967B3984F}"/>
                </a:ext>
              </a:extLst>
            </p:cNvPr>
            <p:cNvSpPr/>
            <p:nvPr/>
          </p:nvSpPr>
          <p:spPr>
            <a:xfrm>
              <a:off x="7248019" y="4471833"/>
              <a:ext cx="8229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superlumt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307" name="Elbow Connector 306">
              <a:extLst>
                <a:ext uri="{FF2B5EF4-FFF2-40B4-BE49-F238E27FC236}">
                  <a16:creationId xmlns:a16="http://schemas.microsoft.com/office/drawing/2014/main" id="{AC75EA9C-28D2-3444-BB5F-13FE830DAF2B}"/>
                </a:ext>
              </a:extLst>
            </p:cNvPr>
            <p:cNvCxnSpPr>
              <a:cxnSpLocks/>
              <a:stCxn id="140" idx="2"/>
              <a:endCxn id="301" idx="1"/>
            </p:cNvCxnSpPr>
            <p:nvPr/>
          </p:nvCxnSpPr>
          <p:spPr>
            <a:xfrm rot="16200000" flipH="1">
              <a:off x="6614722" y="3853508"/>
              <a:ext cx="179054" cy="229838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AE23402C-1725-9D4B-8AD7-35355DF938AA}"/>
                </a:ext>
              </a:extLst>
            </p:cNvPr>
            <p:cNvSpPr/>
            <p:nvPr/>
          </p:nvSpPr>
          <p:spPr>
            <a:xfrm>
              <a:off x="6814866" y="4714804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spgmr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5DD3E519-A37C-3E48-8767-950F988A4D1B}"/>
                </a:ext>
              </a:extLst>
            </p:cNvPr>
            <p:cNvSpPr/>
            <p:nvPr/>
          </p:nvSpPr>
          <p:spPr>
            <a:xfrm>
              <a:off x="7522339" y="4714804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spfgmr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A332014A-C71F-B341-B5BA-7CF76FBC634A}"/>
                </a:ext>
              </a:extLst>
            </p:cNvPr>
            <p:cNvSpPr/>
            <p:nvPr/>
          </p:nvSpPr>
          <p:spPr>
            <a:xfrm>
              <a:off x="8237073" y="4714804"/>
              <a:ext cx="73152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sptfqmr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369DE8B4-994D-EC4C-ADA6-58194F20A07D}"/>
                </a:ext>
              </a:extLst>
            </p:cNvPr>
            <p:cNvSpPr/>
            <p:nvPr/>
          </p:nvSpPr>
          <p:spPr>
            <a:xfrm>
              <a:off x="6814866" y="4970549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spbcg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48B154DA-9139-1B47-BBCD-C4E059F6FFF4}"/>
                </a:ext>
              </a:extLst>
            </p:cNvPr>
            <p:cNvSpPr/>
            <p:nvPr/>
          </p:nvSpPr>
          <p:spPr>
            <a:xfrm>
              <a:off x="7532905" y="4970549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pcg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F5AC481B-C0CA-CF46-89C7-505EAD4DB08A}"/>
              </a:ext>
            </a:extLst>
          </p:cNvPr>
          <p:cNvGrpSpPr/>
          <p:nvPr/>
        </p:nvGrpSpPr>
        <p:grpSpPr>
          <a:xfrm>
            <a:off x="5484862" y="2331231"/>
            <a:ext cx="2545069" cy="453193"/>
            <a:chOff x="6132130" y="2567284"/>
            <a:chExt cx="2545069" cy="453193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A57711A-3E4F-1F4B-BFB1-1417F051B1E5}"/>
                </a:ext>
              </a:extLst>
            </p:cNvPr>
            <p:cNvSpPr/>
            <p:nvPr/>
          </p:nvSpPr>
          <p:spPr>
            <a:xfrm>
              <a:off x="6132130" y="2567284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C84BBB6F-AF05-994C-AE49-57DA94F0D92A}"/>
                </a:ext>
              </a:extLst>
            </p:cNvPr>
            <p:cNvSpPr/>
            <p:nvPr/>
          </p:nvSpPr>
          <p:spPr>
            <a:xfrm>
              <a:off x="6818884" y="2837597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dense</a:t>
              </a: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3EBDEA7C-36D1-2047-9261-8C434D9D07BC}"/>
                </a:ext>
              </a:extLst>
            </p:cNvPr>
            <p:cNvSpPr/>
            <p:nvPr/>
          </p:nvSpPr>
          <p:spPr>
            <a:xfrm>
              <a:off x="7428002" y="2837597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band</a:t>
              </a:r>
            </a:p>
          </p:txBody>
        </p:sp>
        <p:cxnSp>
          <p:nvCxnSpPr>
            <p:cNvPr id="319" name="Elbow Connector 318">
              <a:extLst>
                <a:ext uri="{FF2B5EF4-FFF2-40B4-BE49-F238E27FC236}">
                  <a16:creationId xmlns:a16="http://schemas.microsoft.com/office/drawing/2014/main" id="{8574D08C-50B1-A445-ACC4-A47153A3E519}"/>
                </a:ext>
              </a:extLst>
            </p:cNvPr>
            <p:cNvCxnSpPr>
              <a:cxnSpLocks/>
              <a:stCxn id="139" idx="2"/>
              <a:endCxn id="316" idx="1"/>
            </p:cNvCxnSpPr>
            <p:nvPr/>
          </p:nvCxnSpPr>
          <p:spPr>
            <a:xfrm rot="16200000" flipH="1">
              <a:off x="6614671" y="2724823"/>
              <a:ext cx="178873" cy="229554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D75E9359-5B76-EE4E-A283-EC30E954CC1C}"/>
                </a:ext>
              </a:extLst>
            </p:cNvPr>
            <p:cNvSpPr/>
            <p:nvPr/>
          </p:nvSpPr>
          <p:spPr>
            <a:xfrm>
              <a:off x="8037119" y="2837597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sparse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E1ECE8-64DB-EA4D-9551-AEAAE1FAF08A}"/>
              </a:ext>
            </a:extLst>
          </p:cNvPr>
          <p:cNvGrpSpPr/>
          <p:nvPr/>
        </p:nvGrpSpPr>
        <p:grpSpPr>
          <a:xfrm>
            <a:off x="1483369" y="3739221"/>
            <a:ext cx="3080736" cy="431183"/>
            <a:chOff x="1147723" y="3778491"/>
            <a:chExt cx="3080736" cy="431183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30BE548-158F-D149-98AE-B963D787DB6B}"/>
                </a:ext>
              </a:extLst>
            </p:cNvPr>
            <p:cNvSpPr/>
            <p:nvPr/>
          </p:nvSpPr>
          <p:spPr>
            <a:xfrm>
              <a:off x="1147723" y="3778491"/>
              <a:ext cx="537147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5B97D44-16EF-5D49-B752-6F6D2FB6200D}"/>
                </a:ext>
              </a:extLst>
            </p:cNvPr>
            <p:cNvSpPr/>
            <p:nvPr/>
          </p:nvSpPr>
          <p:spPr>
            <a:xfrm>
              <a:off x="1752310" y="3778491"/>
              <a:ext cx="6858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parallel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0C66F49-150A-8E42-9F7A-6798A414E667}"/>
                </a:ext>
              </a:extLst>
            </p:cNvPr>
            <p:cNvSpPr/>
            <p:nvPr/>
          </p:nvSpPr>
          <p:spPr>
            <a:xfrm>
              <a:off x="1147723" y="4022562"/>
              <a:ext cx="919728" cy="1871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</a:t>
              </a: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</a:t>
              </a:r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mix_serial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E258F23-896B-0048-A667-F4496BC7A790}"/>
                </a:ext>
              </a:extLst>
            </p:cNvPr>
            <p:cNvSpPr/>
            <p:nvPr/>
          </p:nvSpPr>
          <p:spPr>
            <a:xfrm>
              <a:off x="2121266" y="4022562"/>
              <a:ext cx="1026689" cy="1871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fcmix_parallel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EA117B2-549F-7347-9FA3-185CD0759F8B}"/>
                </a:ext>
              </a:extLst>
            </p:cNvPr>
            <p:cNvSpPr/>
            <p:nvPr/>
          </p:nvSpPr>
          <p:spPr>
            <a:xfrm>
              <a:off x="2505550" y="3779810"/>
              <a:ext cx="858806" cy="180243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AEA1A155-A077-2A4B-B53D-5E99A1D1366D}"/>
                </a:ext>
              </a:extLst>
            </p:cNvPr>
            <p:cNvSpPr/>
            <p:nvPr/>
          </p:nvSpPr>
          <p:spPr>
            <a:xfrm>
              <a:off x="3201770" y="4022562"/>
              <a:ext cx="1026689" cy="1871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fcmix_opemp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8A753A3D-6752-0548-8198-1F79ACCDB5AA}"/>
                </a:ext>
              </a:extLst>
            </p:cNvPr>
            <p:cNvSpPr/>
            <p:nvPr/>
          </p:nvSpPr>
          <p:spPr>
            <a:xfrm>
              <a:off x="3431797" y="3778491"/>
              <a:ext cx="638271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petsc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457A9A78-A330-3E4C-B608-5E79825BA07F}"/>
              </a:ext>
            </a:extLst>
          </p:cNvPr>
          <p:cNvCxnSpPr>
            <a:cxnSpLocks/>
            <a:endCxn id="138" idx="1"/>
          </p:cNvCxnSpPr>
          <p:nvPr/>
        </p:nvCxnSpPr>
        <p:spPr>
          <a:xfrm>
            <a:off x="5251718" y="887592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2E179E2D-EC0E-B540-B177-825F7B8089A8}"/>
              </a:ext>
            </a:extLst>
          </p:cNvPr>
          <p:cNvCxnSpPr>
            <a:cxnSpLocks/>
            <a:endCxn id="139" idx="1"/>
          </p:cNvCxnSpPr>
          <p:nvPr/>
        </p:nvCxnSpPr>
        <p:spPr>
          <a:xfrm>
            <a:off x="5251718" y="2422671"/>
            <a:ext cx="23314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F92C3C48-C940-1143-BF31-BC2C1B35BCC1}"/>
              </a:ext>
            </a:extLst>
          </p:cNvPr>
          <p:cNvGrpSpPr/>
          <p:nvPr/>
        </p:nvGrpSpPr>
        <p:grpSpPr>
          <a:xfrm>
            <a:off x="1471876" y="1090946"/>
            <a:ext cx="3228417" cy="421369"/>
            <a:chOff x="1169890" y="1287292"/>
            <a:chExt cx="3228417" cy="421369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FC32AA0-4E76-4D47-B680-825E30B2FDDA}"/>
                </a:ext>
              </a:extLst>
            </p:cNvPr>
            <p:cNvSpPr/>
            <p:nvPr/>
          </p:nvSpPr>
          <p:spPr>
            <a:xfrm>
              <a:off x="1169890" y="1287292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A52D836-383C-8744-8774-A78CA4B67DD5}"/>
                </a:ext>
              </a:extLst>
            </p:cNvPr>
            <p:cNvSpPr/>
            <p:nvPr/>
          </p:nvSpPr>
          <p:spPr>
            <a:xfrm>
              <a:off x="1788829" y="1287292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parallel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298CCFD-AF0B-5D4E-911F-6A0CFA84ED15}"/>
                </a:ext>
              </a:extLst>
            </p:cNvPr>
            <p:cNvSpPr/>
            <p:nvPr/>
          </p:nvSpPr>
          <p:spPr>
            <a:xfrm>
              <a:off x="2319767" y="1525781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parhyp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AEA37A7-866A-CB4D-8819-6520B421EDCA}"/>
                </a:ext>
              </a:extLst>
            </p:cNvPr>
            <p:cNvSpPr/>
            <p:nvPr/>
          </p:nvSpPr>
          <p:spPr>
            <a:xfrm>
              <a:off x="3011572" y="1525781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cuda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47B48B7-3606-844E-81E4-E65DCF07D8A6}"/>
                </a:ext>
              </a:extLst>
            </p:cNvPr>
            <p:cNvSpPr/>
            <p:nvPr/>
          </p:nvSpPr>
          <p:spPr>
            <a:xfrm>
              <a:off x="3611936" y="1525781"/>
              <a:ext cx="4572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raja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1EC25F2C-0186-2342-97C5-CB2BC1FF28FF}"/>
                </a:ext>
              </a:extLst>
            </p:cNvPr>
            <p:cNvSpPr/>
            <p:nvPr/>
          </p:nvSpPr>
          <p:spPr>
            <a:xfrm>
              <a:off x="2499208" y="1287292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C_openmp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A4CF39C2-42B1-2C4D-9663-B695485D1AB1}"/>
                </a:ext>
              </a:extLst>
            </p:cNvPr>
            <p:cNvSpPr/>
            <p:nvPr/>
          </p:nvSpPr>
          <p:spPr>
            <a:xfrm>
              <a:off x="3483907" y="1287292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fcmix_serial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8C701692-47E4-CF4F-BC44-E491B62D4CB9}"/>
                </a:ext>
              </a:extLst>
            </p:cNvPr>
            <p:cNvSpPr/>
            <p:nvPr/>
          </p:nvSpPr>
          <p:spPr>
            <a:xfrm>
              <a:off x="1170762" y="1525781"/>
              <a:ext cx="10972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fcmix_parallel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8CFCF10-04E4-274E-A851-4B169CAEE90B}"/>
              </a:ext>
            </a:extLst>
          </p:cNvPr>
          <p:cNvSpPr/>
          <p:nvPr/>
        </p:nvSpPr>
        <p:spPr>
          <a:xfrm>
            <a:off x="4114800" y="198513"/>
            <a:ext cx="91440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examples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4815D0E-3B05-CE4E-A2B3-E40440AA6674}"/>
              </a:ext>
            </a:extLst>
          </p:cNvPr>
          <p:cNvCxnSpPr>
            <a:cxnSpLocks/>
            <a:stCxn id="53" idx="3"/>
            <a:endCxn id="147" idx="1"/>
          </p:cNvCxnSpPr>
          <p:nvPr/>
        </p:nvCxnSpPr>
        <p:spPr>
          <a:xfrm>
            <a:off x="3675061" y="289953"/>
            <a:ext cx="439739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DC47211-4156-EC4F-AE0D-3481A219AF57}"/>
              </a:ext>
            </a:extLst>
          </p:cNvPr>
          <p:cNvGrpSpPr/>
          <p:nvPr/>
        </p:nvGrpSpPr>
        <p:grpSpPr>
          <a:xfrm>
            <a:off x="1471876" y="1979821"/>
            <a:ext cx="2238362" cy="182880"/>
            <a:chOff x="1169890" y="2596907"/>
            <a:chExt cx="2238362" cy="18288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C73CE25-1569-9E40-9307-E248C4869359}"/>
                </a:ext>
              </a:extLst>
            </p:cNvPr>
            <p:cNvSpPr/>
            <p:nvPr/>
          </p:nvSpPr>
          <p:spPr>
            <a:xfrm>
              <a:off x="1169890" y="2596907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E75A89D-5AF9-6D41-9373-9F61920D1959}"/>
                </a:ext>
              </a:extLst>
            </p:cNvPr>
            <p:cNvSpPr/>
            <p:nvPr/>
          </p:nvSpPr>
          <p:spPr>
            <a:xfrm>
              <a:off x="1788823" y="2596907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parallel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00557C9-39E5-6744-BB0C-2F250272A2D3}"/>
                </a:ext>
              </a:extLst>
            </p:cNvPr>
            <p:cNvSpPr/>
            <p:nvPr/>
          </p:nvSpPr>
          <p:spPr>
            <a:xfrm>
              <a:off x="2493852" y="2596907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C_openmp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6D8730-920A-7B4A-813B-FE023DEFEB11}"/>
              </a:ext>
            </a:extLst>
          </p:cNvPr>
          <p:cNvGrpSpPr/>
          <p:nvPr/>
        </p:nvGrpSpPr>
        <p:grpSpPr>
          <a:xfrm>
            <a:off x="1471876" y="4612573"/>
            <a:ext cx="2238362" cy="182880"/>
            <a:chOff x="1136230" y="4612573"/>
            <a:chExt cx="2238362" cy="182880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214BDD75-59CF-7C4C-88EE-0766DA368AD3}"/>
                </a:ext>
              </a:extLst>
            </p:cNvPr>
            <p:cNvSpPr/>
            <p:nvPr/>
          </p:nvSpPr>
          <p:spPr>
            <a:xfrm>
              <a:off x="1136230" y="4612573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4D691F46-6D0F-904E-8DD5-CFCB02A3ECAE}"/>
                </a:ext>
              </a:extLst>
            </p:cNvPr>
            <p:cNvSpPr/>
            <p:nvPr/>
          </p:nvSpPr>
          <p:spPr>
            <a:xfrm>
              <a:off x="1755163" y="4612573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parallel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8A9DA45-C390-8E45-AD12-322EF43C1A32}"/>
                </a:ext>
              </a:extLst>
            </p:cNvPr>
            <p:cNvSpPr/>
            <p:nvPr/>
          </p:nvSpPr>
          <p:spPr>
            <a:xfrm>
              <a:off x="2460192" y="4612573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C_openmp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0E11CB2-BF22-3B40-B549-1AC207300A99}"/>
              </a:ext>
            </a:extLst>
          </p:cNvPr>
          <p:cNvGrpSpPr/>
          <p:nvPr/>
        </p:nvGrpSpPr>
        <p:grpSpPr>
          <a:xfrm>
            <a:off x="1466548" y="5254217"/>
            <a:ext cx="2243690" cy="436616"/>
            <a:chOff x="1130902" y="5254217"/>
            <a:chExt cx="2243690" cy="436616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EDF8182-0480-C249-9E2E-05656B90CCD1}"/>
                </a:ext>
              </a:extLst>
            </p:cNvPr>
            <p:cNvSpPr/>
            <p:nvPr/>
          </p:nvSpPr>
          <p:spPr>
            <a:xfrm>
              <a:off x="1130902" y="5254217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65C9C03C-45DC-8F44-A772-F0103C03A266}"/>
                </a:ext>
              </a:extLst>
            </p:cNvPr>
            <p:cNvSpPr/>
            <p:nvPr/>
          </p:nvSpPr>
          <p:spPr>
            <a:xfrm>
              <a:off x="1755163" y="5254217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parallel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1B244A4-C503-444E-A171-03E9222500F3}"/>
                </a:ext>
              </a:extLst>
            </p:cNvPr>
            <p:cNvSpPr/>
            <p:nvPr/>
          </p:nvSpPr>
          <p:spPr>
            <a:xfrm>
              <a:off x="1130902" y="5501920"/>
              <a:ext cx="919728" cy="1871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FA2D70AD-7067-404E-8DF8-391D8FEBFA8D}"/>
                </a:ext>
              </a:extLst>
            </p:cNvPr>
            <p:cNvSpPr/>
            <p:nvPr/>
          </p:nvSpPr>
          <p:spPr>
            <a:xfrm>
              <a:off x="2110358" y="5500120"/>
              <a:ext cx="1063022" cy="190713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fcmix_parallel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A4369A2-9336-0F47-8B4D-09CD76DFF709}"/>
                </a:ext>
              </a:extLst>
            </p:cNvPr>
            <p:cNvSpPr/>
            <p:nvPr/>
          </p:nvSpPr>
          <p:spPr>
            <a:xfrm>
              <a:off x="2460192" y="5255536"/>
              <a:ext cx="914400" cy="180243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155B934B-345E-F54D-8BC5-7FAA99B1071C}"/>
              </a:ext>
            </a:extLst>
          </p:cNvPr>
          <p:cNvCxnSpPr>
            <a:cxnSpLocks/>
            <a:stCxn id="147" idx="2"/>
          </p:cNvCxnSpPr>
          <p:nvPr/>
        </p:nvCxnSpPr>
        <p:spPr>
          <a:xfrm rot="16200000" flipH="1">
            <a:off x="4788405" y="164988"/>
            <a:ext cx="246910" cy="67972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A116BD09-DDE3-D14D-A185-CE639E19E69F}"/>
              </a:ext>
            </a:extLst>
          </p:cNvPr>
          <p:cNvCxnSpPr>
            <a:cxnSpLocks/>
            <a:endCxn id="140" idx="1"/>
          </p:cNvCxnSpPr>
          <p:nvPr/>
        </p:nvCxnSpPr>
        <p:spPr>
          <a:xfrm rot="16200000" flipH="1">
            <a:off x="3906984" y="1964172"/>
            <a:ext cx="2908137" cy="23640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24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A5EE11-ED34-9A42-9E77-AAF09B040324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F131791-1665-0745-9499-AA0700C5F185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CF2A9E8-8B95-434A-B7A8-E1C9FF0DB3E3}"/>
              </a:ext>
            </a:extLst>
          </p:cNvPr>
          <p:cNvSpPr/>
          <p:nvPr/>
        </p:nvSpPr>
        <p:spPr>
          <a:xfrm>
            <a:off x="2433736" y="256711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67CC80E-0175-5D4F-B6EE-6F7E5DBF4F29}"/>
              </a:ext>
            </a:extLst>
          </p:cNvPr>
          <p:cNvSpPr/>
          <p:nvPr/>
        </p:nvSpPr>
        <p:spPr>
          <a:xfrm>
            <a:off x="4008756" y="25671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DBC4477-3492-7A48-8C48-AEE5E4069AB5}"/>
              </a:ext>
            </a:extLst>
          </p:cNvPr>
          <p:cNvCxnSpPr>
            <a:cxnSpLocks/>
            <a:stCxn id="65" idx="2"/>
            <a:endCxn id="75" idx="0"/>
          </p:cNvCxnSpPr>
          <p:nvPr/>
        </p:nvCxnSpPr>
        <p:spPr>
          <a:xfrm rot="5400000">
            <a:off x="2713097" y="-668520"/>
            <a:ext cx="461869" cy="304385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E9C517C1-F5CE-6C40-AA83-CE6227D6871F}"/>
              </a:ext>
            </a:extLst>
          </p:cNvPr>
          <p:cNvCxnSpPr>
            <a:cxnSpLocks/>
            <a:stCxn id="65" idx="2"/>
            <a:endCxn id="81" idx="0"/>
          </p:cNvCxnSpPr>
          <p:nvPr/>
        </p:nvCxnSpPr>
        <p:spPr>
          <a:xfrm rot="16200000" flipH="1">
            <a:off x="5794412" y="-705985"/>
            <a:ext cx="461869" cy="31187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677F518-E307-5F43-9223-10D2858CD3AD}"/>
              </a:ext>
            </a:extLst>
          </p:cNvPr>
          <p:cNvCxnSpPr>
            <a:cxnSpLocks/>
          </p:cNvCxnSpPr>
          <p:nvPr/>
        </p:nvCxnSpPr>
        <p:spPr>
          <a:xfrm>
            <a:off x="3531016" y="439591"/>
            <a:ext cx="47774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5C63F408-623C-5B4F-B2A8-62D8FDC445C3}"/>
              </a:ext>
            </a:extLst>
          </p:cNvPr>
          <p:cNvCxnSpPr>
            <a:cxnSpLocks/>
            <a:stCxn id="66" idx="1"/>
            <a:endCxn id="101" idx="1"/>
          </p:cNvCxnSpPr>
          <p:nvPr/>
        </p:nvCxnSpPr>
        <p:spPr>
          <a:xfrm rot="10800000" flipV="1">
            <a:off x="3094356" y="1283305"/>
            <a:ext cx="12700" cy="528567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D3935F00-0993-C94B-ABAD-1F89C26552FC}"/>
              </a:ext>
            </a:extLst>
          </p:cNvPr>
          <p:cNvCxnSpPr>
            <a:cxnSpLocks/>
            <a:stCxn id="66" idx="1"/>
            <a:endCxn id="90" idx="1"/>
          </p:cNvCxnSpPr>
          <p:nvPr/>
        </p:nvCxnSpPr>
        <p:spPr>
          <a:xfrm rot="10800000" flipV="1">
            <a:off x="3094356" y="1283306"/>
            <a:ext cx="12700" cy="1789582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0E2F3FB8-0F05-A94A-AA6E-90D31052B1FC}"/>
              </a:ext>
            </a:extLst>
          </p:cNvPr>
          <p:cNvCxnSpPr>
            <a:cxnSpLocks/>
            <a:stCxn id="81" idx="1"/>
            <a:endCxn id="110" idx="1"/>
          </p:cNvCxnSpPr>
          <p:nvPr/>
        </p:nvCxnSpPr>
        <p:spPr>
          <a:xfrm rot="10800000" flipV="1">
            <a:off x="6213136" y="1283305"/>
            <a:ext cx="12700" cy="528621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93726A9E-201F-BF47-AFB8-7A095E534ADC}"/>
              </a:ext>
            </a:extLst>
          </p:cNvPr>
          <p:cNvCxnSpPr>
            <a:cxnSpLocks/>
            <a:stCxn id="81" idx="1"/>
            <a:endCxn id="68" idx="1"/>
          </p:cNvCxnSpPr>
          <p:nvPr/>
        </p:nvCxnSpPr>
        <p:spPr>
          <a:xfrm rot="10800000" flipV="1">
            <a:off x="6213136" y="1283305"/>
            <a:ext cx="12700" cy="2553397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3569F9F-5946-B14F-9BAA-570F07FDE7F3}"/>
              </a:ext>
            </a:extLst>
          </p:cNvPr>
          <p:cNvGrpSpPr/>
          <p:nvPr/>
        </p:nvGrpSpPr>
        <p:grpSpPr>
          <a:xfrm>
            <a:off x="187665" y="1084340"/>
            <a:ext cx="2468880" cy="2630897"/>
            <a:chOff x="2057722" y="1475460"/>
            <a:chExt cx="2468880" cy="263089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FDE8F24-8AE4-E640-B7FF-2DA6DB8CB791}"/>
                </a:ext>
              </a:extLst>
            </p:cNvPr>
            <p:cNvSpPr/>
            <p:nvPr/>
          </p:nvSpPr>
          <p:spPr>
            <a:xfrm>
              <a:off x="2057722" y="2018033"/>
              <a:ext cx="2468880" cy="20883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algn="ctr" defTabSz="16312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VECTOR MODULES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1A6FCD8-0993-EE40-9E7B-7659BD989F27}"/>
                </a:ext>
              </a:extLst>
            </p:cNvPr>
            <p:cNvGrpSpPr/>
            <p:nvPr/>
          </p:nvGrpSpPr>
          <p:grpSpPr>
            <a:xfrm>
              <a:off x="2196939" y="2276631"/>
              <a:ext cx="2190447" cy="1744130"/>
              <a:chOff x="2268722" y="1134355"/>
              <a:chExt cx="2190447" cy="1744130"/>
            </a:xfrm>
          </p:grpSpPr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ACC1B839-9184-FA49-9BDE-28940A6C96BA}"/>
                  </a:ext>
                </a:extLst>
              </p:cNvPr>
              <p:cNvSpPr/>
              <p:nvPr/>
            </p:nvSpPr>
            <p:spPr>
              <a:xfrm>
                <a:off x="2268722" y="113435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SERIAL</a:t>
                </a:r>
              </a:p>
            </p:txBody>
          </p:sp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BB960A32-FBCE-F34B-B0C0-A18242BE645D}"/>
                  </a:ext>
                </a:extLst>
              </p:cNvPr>
              <p:cNvSpPr/>
              <p:nvPr/>
            </p:nvSpPr>
            <p:spPr>
              <a:xfrm>
                <a:off x="3453329" y="113435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PARALLEL (MPI)</a:t>
                </a:r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C8D950BB-89A7-B840-8453-8A14E34A6C42}"/>
                  </a:ext>
                </a:extLst>
              </p:cNvPr>
              <p:cNvSpPr/>
              <p:nvPr/>
            </p:nvSpPr>
            <p:spPr>
              <a:xfrm>
                <a:off x="3453329" y="1593812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PTHREADS</a:t>
                </a:r>
              </a:p>
            </p:txBody>
          </p:sp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FDBFE7EC-6CA4-5B45-8897-6067DF01AE10}"/>
                  </a:ext>
                </a:extLst>
              </p:cNvPr>
              <p:cNvSpPr/>
              <p:nvPr/>
            </p:nvSpPr>
            <p:spPr>
              <a:xfrm>
                <a:off x="2268722" y="1593812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OPENMP</a:t>
                </a:r>
              </a:p>
            </p:txBody>
          </p:sp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7D5EA4F7-749B-ED48-AA23-FA80F978B1A4}"/>
                  </a:ext>
                </a:extLst>
              </p:cNvPr>
              <p:cNvSpPr/>
              <p:nvPr/>
            </p:nvSpPr>
            <p:spPr>
              <a:xfrm>
                <a:off x="2268722" y="251272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CUDA</a:t>
                </a: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92D2DE9E-A227-7441-90AA-B5565F3F7710}"/>
                  </a:ext>
                </a:extLst>
              </p:cNvPr>
              <p:cNvSpPr/>
              <p:nvPr/>
            </p:nvSpPr>
            <p:spPr>
              <a:xfrm>
                <a:off x="3453329" y="251272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RAJA</a:t>
                </a:r>
              </a:p>
            </p:txBody>
          </p:sp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A2AF0BE9-D635-9844-AE45-5595C3D09882}"/>
                  </a:ext>
                </a:extLst>
              </p:cNvPr>
              <p:cNvSpPr/>
              <p:nvPr/>
            </p:nvSpPr>
            <p:spPr>
              <a:xfrm>
                <a:off x="2268722" y="2053269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PARHYP (HYPRE)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A85E23F2-D353-AD4D-954F-EDBDB3C08EEC}"/>
                  </a:ext>
                </a:extLst>
              </p:cNvPr>
              <p:cNvSpPr/>
              <p:nvPr/>
            </p:nvSpPr>
            <p:spPr>
              <a:xfrm>
                <a:off x="3453329" y="2053269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PETSC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68799D0-FCAE-D348-B69A-B24248AE74E3}"/>
                </a:ext>
              </a:extLst>
            </p:cNvPr>
            <p:cNvSpPr/>
            <p:nvPr/>
          </p:nvSpPr>
          <p:spPr>
            <a:xfrm>
              <a:off x="2743522" y="1475460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9FF4C2B-CAB4-A141-996C-700D2E3B0AF6}"/>
                </a:ext>
              </a:extLst>
            </p:cNvPr>
            <p:cNvCxnSpPr>
              <a:cxnSpLocks/>
            </p:cNvCxnSpPr>
            <p:nvPr/>
          </p:nvCxnSpPr>
          <p:spPr>
            <a:xfrm>
              <a:off x="3292162" y="1749780"/>
              <a:ext cx="0" cy="26825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05221AC-9AD5-7B4A-AEC8-6A9D7FA57BA8}"/>
              </a:ext>
            </a:extLst>
          </p:cNvPr>
          <p:cNvGrpSpPr/>
          <p:nvPr/>
        </p:nvGrpSpPr>
        <p:grpSpPr>
          <a:xfrm>
            <a:off x="3094356" y="1084340"/>
            <a:ext cx="2743200" cy="3625519"/>
            <a:chOff x="2895390" y="1084340"/>
            <a:chExt cx="2743200" cy="3625519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2FB74CB-5839-0C40-AFF0-EAAE7AA76527}"/>
                </a:ext>
              </a:extLst>
            </p:cNvPr>
            <p:cNvGrpSpPr/>
            <p:nvPr/>
          </p:nvGrpSpPr>
          <p:grpSpPr>
            <a:xfrm>
              <a:off x="2895390" y="2935728"/>
              <a:ext cx="2743200" cy="1774131"/>
              <a:chOff x="2803608" y="121254"/>
              <a:chExt cx="2743200" cy="1774131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500A213-3F2F-FE41-96A3-CFD1E63BBC51}"/>
                  </a:ext>
                </a:extLst>
              </p:cNvPr>
              <p:cNvSpPr/>
              <p:nvPr/>
            </p:nvSpPr>
            <p:spPr>
              <a:xfrm>
                <a:off x="2803608" y="121254"/>
                <a:ext cx="1828800" cy="27432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SUNLINEARSOLVER API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5B94E1A-3D72-814A-887C-16EF76AA09BF}"/>
                  </a:ext>
                </a:extLst>
              </p:cNvPr>
              <p:cNvSpPr/>
              <p:nvPr/>
            </p:nvSpPr>
            <p:spPr>
              <a:xfrm>
                <a:off x="2803608" y="660945"/>
                <a:ext cx="2743200" cy="12344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DIRECT LINEAR SOLVER MODULES</a:t>
                </a: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05498A06-6175-484C-AFC6-795FF6C52E10}"/>
                  </a:ext>
                </a:extLst>
              </p:cNvPr>
              <p:cNvGrpSpPr/>
              <p:nvPr/>
            </p:nvGrpSpPr>
            <p:grpSpPr>
              <a:xfrm>
                <a:off x="3047197" y="942145"/>
                <a:ext cx="2256023" cy="872399"/>
                <a:chOff x="4840479" y="864997"/>
                <a:chExt cx="2256023" cy="872399"/>
              </a:xfrm>
            </p:grpSpPr>
            <p:sp>
              <p:nvSpPr>
                <p:cNvPr id="94" name="Rounded Rectangle 93">
                  <a:extLst>
                    <a:ext uri="{FF2B5EF4-FFF2-40B4-BE49-F238E27FC236}">
                      <a16:creationId xmlns:a16="http://schemas.microsoft.com/office/drawing/2014/main" id="{CDE5FDE1-6EDE-C34D-897F-32A58E0D2948}"/>
                    </a:ext>
                  </a:extLst>
                </p:cNvPr>
                <p:cNvSpPr/>
                <p:nvPr/>
              </p:nvSpPr>
              <p:spPr>
                <a:xfrm>
                  <a:off x="4840479" y="86499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C24B183D-F720-EF4A-9DBA-58BBAA76FDF9}"/>
                    </a:ext>
                  </a:extLst>
                </p:cNvPr>
                <p:cNvSpPr/>
                <p:nvPr/>
              </p:nvSpPr>
              <p:spPr>
                <a:xfrm>
                  <a:off x="5999222" y="153622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SUPERLU_MT</a:t>
                  </a:r>
                </a:p>
              </p:txBody>
            </p:sp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9C3F2911-4BC5-C146-B809-51F7FE9EBCD5}"/>
                    </a:ext>
                  </a:extLst>
                </p:cNvPr>
                <p:cNvSpPr/>
                <p:nvPr/>
              </p:nvSpPr>
              <p:spPr>
                <a:xfrm>
                  <a:off x="5999222" y="86499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97" name="Rounded Rectangle 96">
                  <a:extLst>
                    <a:ext uri="{FF2B5EF4-FFF2-40B4-BE49-F238E27FC236}">
                      <a16:creationId xmlns:a16="http://schemas.microsoft.com/office/drawing/2014/main" id="{BB4E8748-2D57-1840-997E-DA0E295697AA}"/>
                    </a:ext>
                  </a:extLst>
                </p:cNvPr>
                <p:cNvSpPr/>
                <p:nvPr/>
              </p:nvSpPr>
              <p:spPr>
                <a:xfrm>
                  <a:off x="4840479" y="153622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KLU</a:t>
                  </a:r>
                </a:p>
              </p:txBody>
            </p:sp>
            <p:sp>
              <p:nvSpPr>
                <p:cNvPr id="98" name="Rounded Rectangle 97">
                  <a:extLst>
                    <a:ext uri="{FF2B5EF4-FFF2-40B4-BE49-F238E27FC236}">
                      <a16:creationId xmlns:a16="http://schemas.microsoft.com/office/drawing/2014/main" id="{3A219004-9A3F-B044-8074-07B5A9E13704}"/>
                    </a:ext>
                  </a:extLst>
                </p:cNvPr>
                <p:cNvSpPr/>
                <p:nvPr/>
              </p:nvSpPr>
              <p:spPr>
                <a:xfrm>
                  <a:off x="4840479" y="115211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DENSE</a:t>
                  </a:r>
                </a:p>
              </p:txBody>
            </p:sp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B4E4F4D1-B516-9E42-9854-484349FB9674}"/>
                    </a:ext>
                  </a:extLst>
                </p:cNvPr>
                <p:cNvSpPr/>
                <p:nvPr/>
              </p:nvSpPr>
              <p:spPr>
                <a:xfrm>
                  <a:off x="5999222" y="115211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BAND</a:t>
                  </a:r>
                </a:p>
              </p:txBody>
            </p:sp>
          </p:grpSp>
          <p:cxnSp>
            <p:nvCxnSpPr>
              <p:cNvPr id="93" name="Elbow Connector 92">
                <a:extLst>
                  <a:ext uri="{FF2B5EF4-FFF2-40B4-BE49-F238E27FC236}">
                    <a16:creationId xmlns:a16="http://schemas.microsoft.com/office/drawing/2014/main" id="{5D399EDB-D6C5-C64C-B479-4FB53B313F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813923" y="299659"/>
                <a:ext cx="265371" cy="4572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657350F-AF1F-EF4F-BDF6-0975FEF79CE7}"/>
                </a:ext>
              </a:extLst>
            </p:cNvPr>
            <p:cNvGrpSpPr/>
            <p:nvPr/>
          </p:nvGrpSpPr>
          <p:grpSpPr>
            <a:xfrm>
              <a:off x="2895390" y="1674713"/>
              <a:ext cx="2743200" cy="1086726"/>
              <a:chOff x="3224873" y="3470818"/>
              <a:chExt cx="2743200" cy="108672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DE00E95-9225-A64B-A72D-05FCA0184C3D}"/>
                  </a:ext>
                </a:extLst>
              </p:cNvPr>
              <p:cNvSpPr/>
              <p:nvPr/>
            </p:nvSpPr>
            <p:spPr>
              <a:xfrm>
                <a:off x="3224873" y="3470818"/>
                <a:ext cx="1371600" cy="27432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SUNMATRIX API</a:t>
                </a:r>
                <a:endParaRPr lang="en-US" sz="9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69046935-7D9E-5941-9CBE-3F96116A9435}"/>
                  </a:ext>
                </a:extLst>
              </p:cNvPr>
              <p:cNvGrpSpPr/>
              <p:nvPr/>
            </p:nvGrpSpPr>
            <p:grpSpPr>
              <a:xfrm>
                <a:off x="3224873" y="4007781"/>
                <a:ext cx="2743200" cy="549763"/>
                <a:chOff x="1350958" y="2551794"/>
                <a:chExt cx="2743200" cy="549763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1EC08A4F-2AAB-C84B-93ED-C4D459A90292}"/>
                    </a:ext>
                  </a:extLst>
                </p:cNvPr>
                <p:cNvSpPr/>
                <p:nvPr/>
              </p:nvSpPr>
              <p:spPr>
                <a:xfrm>
                  <a:off x="1350958" y="2551794"/>
                  <a:ext cx="2743200" cy="54976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MATRIX MODULES</a:t>
                  </a:r>
                </a:p>
              </p:txBody>
            </p:sp>
            <p:sp>
              <p:nvSpPr>
                <p:cNvPr id="105" name="Rounded Rectangle 104">
                  <a:extLst>
                    <a:ext uri="{FF2B5EF4-FFF2-40B4-BE49-F238E27FC236}">
                      <a16:creationId xmlns:a16="http://schemas.microsoft.com/office/drawing/2014/main" id="{4A064EC9-2A5A-904B-95EE-8C46DD8691C3}"/>
                    </a:ext>
                  </a:extLst>
                </p:cNvPr>
                <p:cNvSpPr/>
                <p:nvPr/>
              </p:nvSpPr>
              <p:spPr>
                <a:xfrm>
                  <a:off x="1594778" y="2813034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106" name="Rounded Rectangle 105">
                  <a:extLst>
                    <a:ext uri="{FF2B5EF4-FFF2-40B4-BE49-F238E27FC236}">
                      <a16:creationId xmlns:a16="http://schemas.microsoft.com/office/drawing/2014/main" id="{5DBE4EBD-F9AA-964C-966F-93FE8E4C40EF}"/>
                    </a:ext>
                  </a:extLst>
                </p:cNvPr>
                <p:cNvSpPr/>
                <p:nvPr/>
              </p:nvSpPr>
              <p:spPr>
                <a:xfrm>
                  <a:off x="2382824" y="2813034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107" name="Rounded Rectangle 106">
                  <a:extLst>
                    <a:ext uri="{FF2B5EF4-FFF2-40B4-BE49-F238E27FC236}">
                      <a16:creationId xmlns:a16="http://schemas.microsoft.com/office/drawing/2014/main" id="{B7BB007D-C881-574C-9241-B3F474CD193D}"/>
                    </a:ext>
                  </a:extLst>
                </p:cNvPr>
                <p:cNvSpPr/>
                <p:nvPr/>
              </p:nvSpPr>
              <p:spPr>
                <a:xfrm>
                  <a:off x="3170841" y="2813034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SPARSE</a:t>
                  </a:r>
                  <a:endParaRPr lang="en-US" sz="12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03" name="Elbow Connector 102">
                <a:extLst>
                  <a:ext uri="{FF2B5EF4-FFF2-40B4-BE49-F238E27FC236}">
                    <a16:creationId xmlns:a16="http://schemas.microsoft.com/office/drawing/2014/main" id="{41B9B5B8-395F-1E4A-B849-EA58613D889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122252" y="3533559"/>
                <a:ext cx="262643" cy="6858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38E9CCC-A034-0F46-BEA4-333AB1DD82EF}"/>
                </a:ext>
              </a:extLst>
            </p:cNvPr>
            <p:cNvSpPr/>
            <p:nvPr/>
          </p:nvSpPr>
          <p:spPr>
            <a:xfrm>
              <a:off x="2895390" y="1084340"/>
              <a:ext cx="2743200" cy="3979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ARKDLS - DIRECT LINEAR SOLVER INTERFACE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1A7D25A-5481-1C4C-A939-6923E6C939A5}"/>
              </a:ext>
            </a:extLst>
          </p:cNvPr>
          <p:cNvGrpSpPr/>
          <p:nvPr/>
        </p:nvGrpSpPr>
        <p:grpSpPr>
          <a:xfrm>
            <a:off x="6213136" y="1084340"/>
            <a:ext cx="2743200" cy="3072403"/>
            <a:chOff x="6319180" y="1084340"/>
            <a:chExt cx="2743200" cy="307240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12798D5-5B86-5748-A4C4-DCC3A4ACACF5}"/>
                </a:ext>
              </a:extLst>
            </p:cNvPr>
            <p:cNvGrpSpPr/>
            <p:nvPr/>
          </p:nvGrpSpPr>
          <p:grpSpPr>
            <a:xfrm>
              <a:off x="6319180" y="3516663"/>
              <a:ext cx="2743200" cy="640080"/>
              <a:chOff x="6319180" y="3516663"/>
              <a:chExt cx="2743200" cy="64008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1DBCA31-8D26-FF40-AE0F-40671235193D}"/>
                  </a:ext>
                </a:extLst>
              </p:cNvPr>
              <p:cNvSpPr/>
              <p:nvPr/>
            </p:nvSpPr>
            <p:spPr>
              <a:xfrm>
                <a:off x="6319180" y="3516663"/>
                <a:ext cx="2743200" cy="6400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PRECONDITIONER MODULES</a:t>
                </a: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1156431-70A5-DB43-9C8C-F2828930803A}"/>
                  </a:ext>
                </a:extLst>
              </p:cNvPr>
              <p:cNvGrpSpPr/>
              <p:nvPr/>
            </p:nvGrpSpPr>
            <p:grpSpPr>
              <a:xfrm>
                <a:off x="6413672" y="3837105"/>
                <a:ext cx="2554216" cy="201168"/>
                <a:chOff x="6400265" y="3837105"/>
                <a:chExt cx="2554216" cy="201168"/>
              </a:xfrm>
            </p:grpSpPr>
            <p:sp>
              <p:nvSpPr>
                <p:cNvPr id="69" name="Rounded Rectangle 68">
                  <a:extLst>
                    <a:ext uri="{FF2B5EF4-FFF2-40B4-BE49-F238E27FC236}">
                      <a16:creationId xmlns:a16="http://schemas.microsoft.com/office/drawing/2014/main" id="{625EAD0A-67B8-2849-BE73-004B51AF966F}"/>
                    </a:ext>
                  </a:extLst>
                </p:cNvPr>
                <p:cNvSpPr/>
                <p:nvPr/>
              </p:nvSpPr>
              <p:spPr>
                <a:xfrm>
                  <a:off x="6400265" y="3837105"/>
                  <a:ext cx="11887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ARKBBDPRE</a:t>
                  </a:r>
                </a:p>
              </p:txBody>
            </p:sp>
            <p:sp>
              <p:nvSpPr>
                <p:cNvPr id="70" name="Rounded Rectangle 69">
                  <a:extLst>
                    <a:ext uri="{FF2B5EF4-FFF2-40B4-BE49-F238E27FC236}">
                      <a16:creationId xmlns:a16="http://schemas.microsoft.com/office/drawing/2014/main" id="{D1D6E37E-9F98-0C40-8CA3-1064620B338A}"/>
                    </a:ext>
                  </a:extLst>
                </p:cNvPr>
                <p:cNvSpPr/>
                <p:nvPr/>
              </p:nvSpPr>
              <p:spPr>
                <a:xfrm>
                  <a:off x="7765761" y="3837105"/>
                  <a:ext cx="11887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ARKBANDPRE</a:t>
                  </a:r>
                </a:p>
              </p:txBody>
            </p:sp>
          </p:grp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8A869CB-671A-3C4C-B1F0-24BA71D38598}"/>
                </a:ext>
              </a:extLst>
            </p:cNvPr>
            <p:cNvSpPr/>
            <p:nvPr/>
          </p:nvSpPr>
          <p:spPr>
            <a:xfrm>
              <a:off x="6319180" y="1084340"/>
              <a:ext cx="2743200" cy="3979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ARKSPILS - ITERATIVE LINEAR SOLVER INTERFACE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D5F2E06-3910-CD41-8C83-9F0738AEB072}"/>
                </a:ext>
              </a:extLst>
            </p:cNvPr>
            <p:cNvGrpSpPr/>
            <p:nvPr/>
          </p:nvGrpSpPr>
          <p:grpSpPr>
            <a:xfrm>
              <a:off x="6319180" y="1674713"/>
              <a:ext cx="2743200" cy="1682062"/>
              <a:chOff x="5732756" y="81753"/>
              <a:chExt cx="2743200" cy="1681397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0C00986E-35E7-D946-9769-FDE77C4A550D}"/>
                  </a:ext>
                </a:extLst>
              </p:cNvPr>
              <p:cNvGrpSpPr/>
              <p:nvPr/>
            </p:nvGrpSpPr>
            <p:grpSpPr>
              <a:xfrm>
                <a:off x="5732756" y="620602"/>
                <a:ext cx="2743200" cy="1142548"/>
                <a:chOff x="5748201" y="745596"/>
                <a:chExt cx="2743200" cy="1142548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0D551F4B-E3A0-344A-A637-D9D517BB6C83}"/>
                    </a:ext>
                  </a:extLst>
                </p:cNvPr>
                <p:cNvSpPr/>
                <p:nvPr/>
              </p:nvSpPr>
              <p:spPr>
                <a:xfrm>
                  <a:off x="5748201" y="745596"/>
                  <a:ext cx="2743200" cy="114254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ITERATIVE LINEAR SOLVER MODULES</a:t>
                  </a:r>
                </a:p>
              </p:txBody>
            </p: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5844C57C-51CD-964E-8B5F-0665AD1EDE73}"/>
                    </a:ext>
                  </a:extLst>
                </p:cNvPr>
                <p:cNvGrpSpPr/>
                <p:nvPr/>
              </p:nvGrpSpPr>
              <p:grpSpPr>
                <a:xfrm>
                  <a:off x="5991789" y="1024998"/>
                  <a:ext cx="2256024" cy="772267"/>
                  <a:chOff x="4812146" y="3056169"/>
                  <a:chExt cx="2256024" cy="772267"/>
                </a:xfrm>
              </p:grpSpPr>
              <p:sp>
                <p:nvSpPr>
                  <p:cNvPr id="114" name="Rounded Rectangle 113">
                    <a:extLst>
                      <a:ext uri="{FF2B5EF4-FFF2-40B4-BE49-F238E27FC236}">
                        <a16:creationId xmlns:a16="http://schemas.microsoft.com/office/drawing/2014/main" id="{4B7613A1-D6FF-1C45-B7E3-9E60FAAFB131}"/>
                      </a:ext>
                    </a:extLst>
                  </p:cNvPr>
                  <p:cNvSpPr/>
                  <p:nvPr/>
                </p:nvSpPr>
                <p:spPr>
                  <a:xfrm>
                    <a:off x="5970890" y="3343904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SPTFQMR</a:t>
                    </a:r>
                  </a:p>
                </p:txBody>
              </p:sp>
              <p:sp>
                <p:nvSpPr>
                  <p:cNvPr id="115" name="Rounded Rectangle 114">
                    <a:extLst>
                      <a:ext uri="{FF2B5EF4-FFF2-40B4-BE49-F238E27FC236}">
                        <a16:creationId xmlns:a16="http://schemas.microsoft.com/office/drawing/2014/main" id="{2ED8BE3F-9727-5141-86F0-16AF4836F6CB}"/>
                      </a:ext>
                    </a:extLst>
                  </p:cNvPr>
                  <p:cNvSpPr/>
                  <p:nvPr/>
                </p:nvSpPr>
                <p:spPr>
                  <a:xfrm>
                    <a:off x="4812146" y="3056169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SPBCG</a:t>
                    </a:r>
                  </a:p>
                </p:txBody>
              </p:sp>
              <p:sp>
                <p:nvSpPr>
                  <p:cNvPr id="116" name="Rounded Rectangle 115">
                    <a:extLst>
                      <a:ext uri="{FF2B5EF4-FFF2-40B4-BE49-F238E27FC236}">
                        <a16:creationId xmlns:a16="http://schemas.microsoft.com/office/drawing/2014/main" id="{79DC39A6-3463-BA4D-A043-66F56E868656}"/>
                      </a:ext>
                    </a:extLst>
                  </p:cNvPr>
                  <p:cNvSpPr/>
                  <p:nvPr/>
                </p:nvSpPr>
                <p:spPr>
                  <a:xfrm>
                    <a:off x="4812146" y="3343905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SPFGMR</a:t>
                    </a:r>
                    <a:endParaRPr lang="en-US" sz="1000" b="1" baseline="300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7" name="Rounded Rectangle 116">
                    <a:extLst>
                      <a:ext uri="{FF2B5EF4-FFF2-40B4-BE49-F238E27FC236}">
                        <a16:creationId xmlns:a16="http://schemas.microsoft.com/office/drawing/2014/main" id="{52160535-4690-DE41-8B52-F3058318F82B}"/>
                      </a:ext>
                    </a:extLst>
                  </p:cNvPr>
                  <p:cNvSpPr/>
                  <p:nvPr/>
                </p:nvSpPr>
                <p:spPr>
                  <a:xfrm>
                    <a:off x="5392164" y="3629653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PCG</a:t>
                    </a:r>
                    <a:endParaRPr lang="en-US" sz="1000" b="1" baseline="300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8" name="Rounded Rectangle 117">
                    <a:extLst>
                      <a:ext uri="{FF2B5EF4-FFF2-40B4-BE49-F238E27FC236}">
                        <a16:creationId xmlns:a16="http://schemas.microsoft.com/office/drawing/2014/main" id="{6907DFB0-9EC9-8749-9B7D-FE67BC60A8C9}"/>
                      </a:ext>
                    </a:extLst>
                  </p:cNvPr>
                  <p:cNvSpPr/>
                  <p:nvPr/>
                </p:nvSpPr>
                <p:spPr>
                  <a:xfrm>
                    <a:off x="5970890" y="3056169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SPGMR</a:t>
                    </a:r>
                  </a:p>
                </p:txBody>
              </p:sp>
            </p:grpSp>
          </p:grp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F7B2A2A-B7E8-704D-91D1-3F4B17ACD6C9}"/>
                  </a:ext>
                </a:extLst>
              </p:cNvPr>
              <p:cNvSpPr/>
              <p:nvPr/>
            </p:nvSpPr>
            <p:spPr>
              <a:xfrm>
                <a:off x="5732756" y="81753"/>
                <a:ext cx="1828800" cy="27432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SUNLINEARSOLVER API</a:t>
                </a:r>
              </a:p>
            </p:txBody>
          </p:sp>
          <p:cxnSp>
            <p:nvCxnSpPr>
              <p:cNvPr id="111" name="Elbow Connector 110">
                <a:extLst>
                  <a:ext uri="{FF2B5EF4-FFF2-40B4-BE49-F238E27FC236}">
                    <a16:creationId xmlns:a16="http://schemas.microsoft.com/office/drawing/2014/main" id="{369343B9-6CD1-5F41-80C8-77961887D8E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743491" y="259737"/>
                <a:ext cx="264529" cy="4572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93D216C-FAD5-714F-82CE-37D5D51215E1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4465956" y="622471"/>
            <a:ext cx="0" cy="46186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45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A5EE11-ED34-9A42-9E77-AAF09B040324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F131791-1665-0745-9499-AA0700C5F185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CF2A9E8-8B95-434A-B7A8-E1C9FF0DB3E3}"/>
              </a:ext>
            </a:extLst>
          </p:cNvPr>
          <p:cNvSpPr/>
          <p:nvPr/>
        </p:nvSpPr>
        <p:spPr>
          <a:xfrm>
            <a:off x="2433736" y="256711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67CC80E-0175-5D4F-B6EE-6F7E5DBF4F29}"/>
              </a:ext>
            </a:extLst>
          </p:cNvPr>
          <p:cNvSpPr/>
          <p:nvPr/>
        </p:nvSpPr>
        <p:spPr>
          <a:xfrm>
            <a:off x="4008756" y="25671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DBC4477-3492-7A48-8C48-AEE5E4069AB5}"/>
              </a:ext>
            </a:extLst>
          </p:cNvPr>
          <p:cNvCxnSpPr>
            <a:cxnSpLocks/>
            <a:stCxn id="65" idx="2"/>
            <a:endCxn id="75" idx="0"/>
          </p:cNvCxnSpPr>
          <p:nvPr/>
        </p:nvCxnSpPr>
        <p:spPr>
          <a:xfrm rot="5400000">
            <a:off x="2713097" y="-668520"/>
            <a:ext cx="461869" cy="304385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E9C517C1-F5CE-6C40-AA83-CE6227D6871F}"/>
              </a:ext>
            </a:extLst>
          </p:cNvPr>
          <p:cNvCxnSpPr>
            <a:cxnSpLocks/>
            <a:stCxn id="65" idx="2"/>
            <a:endCxn id="81" idx="0"/>
          </p:cNvCxnSpPr>
          <p:nvPr/>
        </p:nvCxnSpPr>
        <p:spPr>
          <a:xfrm rot="16200000" flipH="1">
            <a:off x="5794412" y="-705985"/>
            <a:ext cx="461869" cy="31187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677F518-E307-5F43-9223-10D2858CD3AD}"/>
              </a:ext>
            </a:extLst>
          </p:cNvPr>
          <p:cNvCxnSpPr>
            <a:cxnSpLocks/>
          </p:cNvCxnSpPr>
          <p:nvPr/>
        </p:nvCxnSpPr>
        <p:spPr>
          <a:xfrm>
            <a:off x="3531016" y="439591"/>
            <a:ext cx="47774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5C63F408-623C-5B4F-B2A8-62D8FDC445C3}"/>
              </a:ext>
            </a:extLst>
          </p:cNvPr>
          <p:cNvCxnSpPr>
            <a:cxnSpLocks/>
            <a:stCxn id="66" idx="1"/>
            <a:endCxn id="101" idx="1"/>
          </p:cNvCxnSpPr>
          <p:nvPr/>
        </p:nvCxnSpPr>
        <p:spPr>
          <a:xfrm rot="10800000" flipV="1">
            <a:off x="3094356" y="1283305"/>
            <a:ext cx="12700" cy="528567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D3935F00-0993-C94B-ABAD-1F89C26552FC}"/>
              </a:ext>
            </a:extLst>
          </p:cNvPr>
          <p:cNvCxnSpPr>
            <a:cxnSpLocks/>
            <a:stCxn id="66" idx="1"/>
            <a:endCxn id="90" idx="1"/>
          </p:cNvCxnSpPr>
          <p:nvPr/>
        </p:nvCxnSpPr>
        <p:spPr>
          <a:xfrm rot="10800000" flipV="1">
            <a:off x="3094356" y="1283306"/>
            <a:ext cx="12700" cy="1789582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0E2F3FB8-0F05-A94A-AA6E-90D31052B1FC}"/>
              </a:ext>
            </a:extLst>
          </p:cNvPr>
          <p:cNvCxnSpPr>
            <a:cxnSpLocks/>
            <a:stCxn id="81" idx="1"/>
            <a:endCxn id="110" idx="1"/>
          </p:cNvCxnSpPr>
          <p:nvPr/>
        </p:nvCxnSpPr>
        <p:spPr>
          <a:xfrm rot="10800000" flipV="1">
            <a:off x="6213136" y="1283305"/>
            <a:ext cx="12700" cy="528621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93726A9E-201F-BF47-AFB8-7A095E534ADC}"/>
              </a:ext>
            </a:extLst>
          </p:cNvPr>
          <p:cNvCxnSpPr>
            <a:cxnSpLocks/>
            <a:stCxn id="81" idx="1"/>
            <a:endCxn id="68" idx="1"/>
          </p:cNvCxnSpPr>
          <p:nvPr/>
        </p:nvCxnSpPr>
        <p:spPr>
          <a:xfrm rot="10800000" flipV="1">
            <a:off x="6213136" y="1283305"/>
            <a:ext cx="12700" cy="2553397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3569F9F-5946-B14F-9BAA-570F07FDE7F3}"/>
              </a:ext>
            </a:extLst>
          </p:cNvPr>
          <p:cNvGrpSpPr/>
          <p:nvPr/>
        </p:nvGrpSpPr>
        <p:grpSpPr>
          <a:xfrm>
            <a:off x="187665" y="1084340"/>
            <a:ext cx="2468880" cy="2630897"/>
            <a:chOff x="2057722" y="1475460"/>
            <a:chExt cx="2468880" cy="263089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FDE8F24-8AE4-E640-B7FF-2DA6DB8CB791}"/>
                </a:ext>
              </a:extLst>
            </p:cNvPr>
            <p:cNvSpPr/>
            <p:nvPr/>
          </p:nvSpPr>
          <p:spPr>
            <a:xfrm>
              <a:off x="2057722" y="2018033"/>
              <a:ext cx="2468880" cy="20883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algn="ctr" defTabSz="16312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VECTOR MODULES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1A6FCD8-0993-EE40-9E7B-7659BD989F27}"/>
                </a:ext>
              </a:extLst>
            </p:cNvPr>
            <p:cNvGrpSpPr/>
            <p:nvPr/>
          </p:nvGrpSpPr>
          <p:grpSpPr>
            <a:xfrm>
              <a:off x="2196939" y="2276631"/>
              <a:ext cx="2190447" cy="1744130"/>
              <a:chOff x="2268722" y="1134355"/>
              <a:chExt cx="2190447" cy="1744130"/>
            </a:xfrm>
          </p:grpSpPr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ACC1B839-9184-FA49-9BDE-28940A6C96BA}"/>
                  </a:ext>
                </a:extLst>
              </p:cNvPr>
              <p:cNvSpPr/>
              <p:nvPr/>
            </p:nvSpPr>
            <p:spPr>
              <a:xfrm>
                <a:off x="2268722" y="113435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SERIAL</a:t>
                </a:r>
              </a:p>
            </p:txBody>
          </p:sp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BB960A32-FBCE-F34B-B0C0-A18242BE645D}"/>
                  </a:ext>
                </a:extLst>
              </p:cNvPr>
              <p:cNvSpPr/>
              <p:nvPr/>
            </p:nvSpPr>
            <p:spPr>
              <a:xfrm>
                <a:off x="3453329" y="113435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PARALLEL (MPI)</a:t>
                </a:r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C8D950BB-89A7-B840-8453-8A14E34A6C42}"/>
                  </a:ext>
                </a:extLst>
              </p:cNvPr>
              <p:cNvSpPr/>
              <p:nvPr/>
            </p:nvSpPr>
            <p:spPr>
              <a:xfrm>
                <a:off x="3453329" y="1593812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PTHREADS</a:t>
                </a:r>
              </a:p>
            </p:txBody>
          </p:sp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FDBFE7EC-6CA4-5B45-8897-6067DF01AE10}"/>
                  </a:ext>
                </a:extLst>
              </p:cNvPr>
              <p:cNvSpPr/>
              <p:nvPr/>
            </p:nvSpPr>
            <p:spPr>
              <a:xfrm>
                <a:off x="2268722" y="1593812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OPENMP</a:t>
                </a:r>
              </a:p>
            </p:txBody>
          </p:sp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7D5EA4F7-749B-ED48-AA23-FA80F978B1A4}"/>
                  </a:ext>
                </a:extLst>
              </p:cNvPr>
              <p:cNvSpPr/>
              <p:nvPr/>
            </p:nvSpPr>
            <p:spPr>
              <a:xfrm>
                <a:off x="2268722" y="251272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CUDA</a:t>
                </a: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92D2DE9E-A227-7441-90AA-B5565F3F7710}"/>
                  </a:ext>
                </a:extLst>
              </p:cNvPr>
              <p:cNvSpPr/>
              <p:nvPr/>
            </p:nvSpPr>
            <p:spPr>
              <a:xfrm>
                <a:off x="3453329" y="251272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RAJA</a:t>
                </a:r>
              </a:p>
            </p:txBody>
          </p:sp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A2AF0BE9-D635-9844-AE45-5595C3D09882}"/>
                  </a:ext>
                </a:extLst>
              </p:cNvPr>
              <p:cNvSpPr/>
              <p:nvPr/>
            </p:nvSpPr>
            <p:spPr>
              <a:xfrm>
                <a:off x="2268722" y="2053269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PARHYP (HYPRE)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A85E23F2-D353-AD4D-954F-EDBDB3C08EEC}"/>
                  </a:ext>
                </a:extLst>
              </p:cNvPr>
              <p:cNvSpPr/>
              <p:nvPr/>
            </p:nvSpPr>
            <p:spPr>
              <a:xfrm>
                <a:off x="3453329" y="2053269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PETSC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68799D0-FCAE-D348-B69A-B24248AE74E3}"/>
                </a:ext>
              </a:extLst>
            </p:cNvPr>
            <p:cNvSpPr/>
            <p:nvPr/>
          </p:nvSpPr>
          <p:spPr>
            <a:xfrm>
              <a:off x="2743522" y="1475460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9FF4C2B-CAB4-A141-996C-700D2E3B0AF6}"/>
                </a:ext>
              </a:extLst>
            </p:cNvPr>
            <p:cNvCxnSpPr>
              <a:cxnSpLocks/>
            </p:cNvCxnSpPr>
            <p:nvPr/>
          </p:nvCxnSpPr>
          <p:spPr>
            <a:xfrm>
              <a:off x="3292162" y="1749780"/>
              <a:ext cx="0" cy="26825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05221AC-9AD5-7B4A-AEC8-6A9D7FA57BA8}"/>
              </a:ext>
            </a:extLst>
          </p:cNvPr>
          <p:cNvGrpSpPr/>
          <p:nvPr/>
        </p:nvGrpSpPr>
        <p:grpSpPr>
          <a:xfrm>
            <a:off x="3094356" y="1084340"/>
            <a:ext cx="2743200" cy="3625519"/>
            <a:chOff x="2895390" y="1084340"/>
            <a:chExt cx="2743200" cy="3625519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2FB74CB-5839-0C40-AFF0-EAAE7AA76527}"/>
                </a:ext>
              </a:extLst>
            </p:cNvPr>
            <p:cNvGrpSpPr/>
            <p:nvPr/>
          </p:nvGrpSpPr>
          <p:grpSpPr>
            <a:xfrm>
              <a:off x="2895390" y="2935728"/>
              <a:ext cx="2743200" cy="1774131"/>
              <a:chOff x="2803608" y="121254"/>
              <a:chExt cx="2743200" cy="1774131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500A213-3F2F-FE41-96A3-CFD1E63BBC51}"/>
                  </a:ext>
                </a:extLst>
              </p:cNvPr>
              <p:cNvSpPr/>
              <p:nvPr/>
            </p:nvSpPr>
            <p:spPr>
              <a:xfrm>
                <a:off x="2803608" y="121254"/>
                <a:ext cx="1828800" cy="27432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SUNLINEARSOLVER API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5B94E1A-3D72-814A-887C-16EF76AA09BF}"/>
                  </a:ext>
                </a:extLst>
              </p:cNvPr>
              <p:cNvSpPr/>
              <p:nvPr/>
            </p:nvSpPr>
            <p:spPr>
              <a:xfrm>
                <a:off x="2803608" y="660945"/>
                <a:ext cx="2743200" cy="12344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DIRECT LINEAR SOLVER MODULES</a:t>
                </a: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05498A06-6175-484C-AFC6-795FF6C52E10}"/>
                  </a:ext>
                </a:extLst>
              </p:cNvPr>
              <p:cNvGrpSpPr/>
              <p:nvPr/>
            </p:nvGrpSpPr>
            <p:grpSpPr>
              <a:xfrm>
                <a:off x="3047197" y="942145"/>
                <a:ext cx="2256023" cy="872399"/>
                <a:chOff x="4840479" y="864997"/>
                <a:chExt cx="2256023" cy="872399"/>
              </a:xfrm>
            </p:grpSpPr>
            <p:sp>
              <p:nvSpPr>
                <p:cNvPr id="94" name="Rounded Rectangle 93">
                  <a:extLst>
                    <a:ext uri="{FF2B5EF4-FFF2-40B4-BE49-F238E27FC236}">
                      <a16:creationId xmlns:a16="http://schemas.microsoft.com/office/drawing/2014/main" id="{CDE5FDE1-6EDE-C34D-897F-32A58E0D2948}"/>
                    </a:ext>
                  </a:extLst>
                </p:cNvPr>
                <p:cNvSpPr/>
                <p:nvPr/>
              </p:nvSpPr>
              <p:spPr>
                <a:xfrm>
                  <a:off x="4840479" y="86499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C24B183D-F720-EF4A-9DBA-58BBAA76FDF9}"/>
                    </a:ext>
                  </a:extLst>
                </p:cNvPr>
                <p:cNvSpPr/>
                <p:nvPr/>
              </p:nvSpPr>
              <p:spPr>
                <a:xfrm>
                  <a:off x="5999222" y="153622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SUPERLU_MT</a:t>
                  </a:r>
                </a:p>
              </p:txBody>
            </p:sp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9C3F2911-4BC5-C146-B809-51F7FE9EBCD5}"/>
                    </a:ext>
                  </a:extLst>
                </p:cNvPr>
                <p:cNvSpPr/>
                <p:nvPr/>
              </p:nvSpPr>
              <p:spPr>
                <a:xfrm>
                  <a:off x="5999222" y="86499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97" name="Rounded Rectangle 96">
                  <a:extLst>
                    <a:ext uri="{FF2B5EF4-FFF2-40B4-BE49-F238E27FC236}">
                      <a16:creationId xmlns:a16="http://schemas.microsoft.com/office/drawing/2014/main" id="{BB4E8748-2D57-1840-997E-DA0E295697AA}"/>
                    </a:ext>
                  </a:extLst>
                </p:cNvPr>
                <p:cNvSpPr/>
                <p:nvPr/>
              </p:nvSpPr>
              <p:spPr>
                <a:xfrm>
                  <a:off x="4840479" y="153622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KLU</a:t>
                  </a:r>
                </a:p>
              </p:txBody>
            </p:sp>
            <p:sp>
              <p:nvSpPr>
                <p:cNvPr id="98" name="Rounded Rectangle 97">
                  <a:extLst>
                    <a:ext uri="{FF2B5EF4-FFF2-40B4-BE49-F238E27FC236}">
                      <a16:creationId xmlns:a16="http://schemas.microsoft.com/office/drawing/2014/main" id="{3A219004-9A3F-B044-8074-07B5A9E13704}"/>
                    </a:ext>
                  </a:extLst>
                </p:cNvPr>
                <p:cNvSpPr/>
                <p:nvPr/>
              </p:nvSpPr>
              <p:spPr>
                <a:xfrm>
                  <a:off x="4840479" y="115211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DENSE</a:t>
                  </a:r>
                </a:p>
              </p:txBody>
            </p:sp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B4E4F4D1-B516-9E42-9854-484349FB9674}"/>
                    </a:ext>
                  </a:extLst>
                </p:cNvPr>
                <p:cNvSpPr/>
                <p:nvPr/>
              </p:nvSpPr>
              <p:spPr>
                <a:xfrm>
                  <a:off x="5999222" y="115211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BAND</a:t>
                  </a:r>
                </a:p>
              </p:txBody>
            </p:sp>
          </p:grpSp>
          <p:cxnSp>
            <p:nvCxnSpPr>
              <p:cNvPr id="93" name="Elbow Connector 92">
                <a:extLst>
                  <a:ext uri="{FF2B5EF4-FFF2-40B4-BE49-F238E27FC236}">
                    <a16:creationId xmlns:a16="http://schemas.microsoft.com/office/drawing/2014/main" id="{5D399EDB-D6C5-C64C-B479-4FB53B313F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813923" y="299659"/>
                <a:ext cx="265371" cy="4572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657350F-AF1F-EF4F-BDF6-0975FEF79CE7}"/>
                </a:ext>
              </a:extLst>
            </p:cNvPr>
            <p:cNvGrpSpPr/>
            <p:nvPr/>
          </p:nvGrpSpPr>
          <p:grpSpPr>
            <a:xfrm>
              <a:off x="2895390" y="1674713"/>
              <a:ext cx="2743200" cy="1086726"/>
              <a:chOff x="3224873" y="3470818"/>
              <a:chExt cx="2743200" cy="108672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DE00E95-9225-A64B-A72D-05FCA0184C3D}"/>
                  </a:ext>
                </a:extLst>
              </p:cNvPr>
              <p:cNvSpPr/>
              <p:nvPr/>
            </p:nvSpPr>
            <p:spPr>
              <a:xfrm>
                <a:off x="3224873" y="3470818"/>
                <a:ext cx="1371600" cy="27432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SUNMATRIX API</a:t>
                </a:r>
                <a:endParaRPr lang="en-US" sz="9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69046935-7D9E-5941-9CBE-3F96116A9435}"/>
                  </a:ext>
                </a:extLst>
              </p:cNvPr>
              <p:cNvGrpSpPr/>
              <p:nvPr/>
            </p:nvGrpSpPr>
            <p:grpSpPr>
              <a:xfrm>
                <a:off x="3224873" y="4007781"/>
                <a:ext cx="2743200" cy="549763"/>
                <a:chOff x="1350958" y="2551794"/>
                <a:chExt cx="2743200" cy="549763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1EC08A4F-2AAB-C84B-93ED-C4D459A90292}"/>
                    </a:ext>
                  </a:extLst>
                </p:cNvPr>
                <p:cNvSpPr/>
                <p:nvPr/>
              </p:nvSpPr>
              <p:spPr>
                <a:xfrm>
                  <a:off x="1350958" y="2551794"/>
                  <a:ext cx="2743200" cy="54976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MATRIX MODULES</a:t>
                  </a:r>
                </a:p>
              </p:txBody>
            </p:sp>
            <p:sp>
              <p:nvSpPr>
                <p:cNvPr id="105" name="Rounded Rectangle 104">
                  <a:extLst>
                    <a:ext uri="{FF2B5EF4-FFF2-40B4-BE49-F238E27FC236}">
                      <a16:creationId xmlns:a16="http://schemas.microsoft.com/office/drawing/2014/main" id="{4A064EC9-2A5A-904B-95EE-8C46DD8691C3}"/>
                    </a:ext>
                  </a:extLst>
                </p:cNvPr>
                <p:cNvSpPr/>
                <p:nvPr/>
              </p:nvSpPr>
              <p:spPr>
                <a:xfrm>
                  <a:off x="1594778" y="2813034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106" name="Rounded Rectangle 105">
                  <a:extLst>
                    <a:ext uri="{FF2B5EF4-FFF2-40B4-BE49-F238E27FC236}">
                      <a16:creationId xmlns:a16="http://schemas.microsoft.com/office/drawing/2014/main" id="{5DBE4EBD-F9AA-964C-966F-93FE8E4C40EF}"/>
                    </a:ext>
                  </a:extLst>
                </p:cNvPr>
                <p:cNvSpPr/>
                <p:nvPr/>
              </p:nvSpPr>
              <p:spPr>
                <a:xfrm>
                  <a:off x="2382824" y="2813034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107" name="Rounded Rectangle 106">
                  <a:extLst>
                    <a:ext uri="{FF2B5EF4-FFF2-40B4-BE49-F238E27FC236}">
                      <a16:creationId xmlns:a16="http://schemas.microsoft.com/office/drawing/2014/main" id="{B7BB007D-C881-574C-9241-B3F474CD193D}"/>
                    </a:ext>
                  </a:extLst>
                </p:cNvPr>
                <p:cNvSpPr/>
                <p:nvPr/>
              </p:nvSpPr>
              <p:spPr>
                <a:xfrm>
                  <a:off x="3170841" y="2813034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SPARSE</a:t>
                  </a:r>
                  <a:endParaRPr lang="en-US" sz="12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03" name="Elbow Connector 102">
                <a:extLst>
                  <a:ext uri="{FF2B5EF4-FFF2-40B4-BE49-F238E27FC236}">
                    <a16:creationId xmlns:a16="http://schemas.microsoft.com/office/drawing/2014/main" id="{41B9B5B8-395F-1E4A-B849-EA58613D889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122252" y="3533559"/>
                <a:ext cx="262643" cy="6858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38E9CCC-A034-0F46-BEA4-333AB1DD82EF}"/>
                </a:ext>
              </a:extLst>
            </p:cNvPr>
            <p:cNvSpPr/>
            <p:nvPr/>
          </p:nvSpPr>
          <p:spPr>
            <a:xfrm>
              <a:off x="2895390" y="1084340"/>
              <a:ext cx="2743200" cy="3979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CVDLS - DIRECT LINEAR SOLVER INTERFACE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1A7D25A-5481-1C4C-A939-6923E6C939A5}"/>
              </a:ext>
            </a:extLst>
          </p:cNvPr>
          <p:cNvGrpSpPr/>
          <p:nvPr/>
        </p:nvGrpSpPr>
        <p:grpSpPr>
          <a:xfrm>
            <a:off x="6213136" y="1084340"/>
            <a:ext cx="2743200" cy="3072403"/>
            <a:chOff x="6319180" y="1084340"/>
            <a:chExt cx="2743200" cy="307240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12798D5-5B86-5748-A4C4-DCC3A4ACACF5}"/>
                </a:ext>
              </a:extLst>
            </p:cNvPr>
            <p:cNvGrpSpPr/>
            <p:nvPr/>
          </p:nvGrpSpPr>
          <p:grpSpPr>
            <a:xfrm>
              <a:off x="6319180" y="3516663"/>
              <a:ext cx="2743200" cy="640080"/>
              <a:chOff x="6319180" y="3516663"/>
              <a:chExt cx="2743200" cy="64008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1DBCA31-8D26-FF40-AE0F-40671235193D}"/>
                  </a:ext>
                </a:extLst>
              </p:cNvPr>
              <p:cNvSpPr/>
              <p:nvPr/>
            </p:nvSpPr>
            <p:spPr>
              <a:xfrm>
                <a:off x="6319180" y="3516663"/>
                <a:ext cx="2743200" cy="6400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PRECONDITIONER MODULES</a:t>
                </a: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1156431-70A5-DB43-9C8C-F2828930803A}"/>
                  </a:ext>
                </a:extLst>
              </p:cNvPr>
              <p:cNvGrpSpPr/>
              <p:nvPr/>
            </p:nvGrpSpPr>
            <p:grpSpPr>
              <a:xfrm>
                <a:off x="6413672" y="3837105"/>
                <a:ext cx="2554216" cy="201168"/>
                <a:chOff x="6400265" y="3837105"/>
                <a:chExt cx="2554216" cy="201168"/>
              </a:xfrm>
            </p:grpSpPr>
            <p:sp>
              <p:nvSpPr>
                <p:cNvPr id="69" name="Rounded Rectangle 68">
                  <a:extLst>
                    <a:ext uri="{FF2B5EF4-FFF2-40B4-BE49-F238E27FC236}">
                      <a16:creationId xmlns:a16="http://schemas.microsoft.com/office/drawing/2014/main" id="{625EAD0A-67B8-2849-BE73-004B51AF966F}"/>
                    </a:ext>
                  </a:extLst>
                </p:cNvPr>
                <p:cNvSpPr/>
                <p:nvPr/>
              </p:nvSpPr>
              <p:spPr>
                <a:xfrm>
                  <a:off x="6400265" y="3837105"/>
                  <a:ext cx="11887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CVBBDPRE</a:t>
                  </a:r>
                </a:p>
              </p:txBody>
            </p:sp>
            <p:sp>
              <p:nvSpPr>
                <p:cNvPr id="70" name="Rounded Rectangle 69">
                  <a:extLst>
                    <a:ext uri="{FF2B5EF4-FFF2-40B4-BE49-F238E27FC236}">
                      <a16:creationId xmlns:a16="http://schemas.microsoft.com/office/drawing/2014/main" id="{D1D6E37E-9F98-0C40-8CA3-1064620B338A}"/>
                    </a:ext>
                  </a:extLst>
                </p:cNvPr>
                <p:cNvSpPr/>
                <p:nvPr/>
              </p:nvSpPr>
              <p:spPr>
                <a:xfrm>
                  <a:off x="7765761" y="3837105"/>
                  <a:ext cx="11887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CVBANDPRE</a:t>
                  </a:r>
                </a:p>
              </p:txBody>
            </p:sp>
          </p:grp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8A869CB-671A-3C4C-B1F0-24BA71D38598}"/>
                </a:ext>
              </a:extLst>
            </p:cNvPr>
            <p:cNvSpPr/>
            <p:nvPr/>
          </p:nvSpPr>
          <p:spPr>
            <a:xfrm>
              <a:off x="6319180" y="1084340"/>
              <a:ext cx="2743200" cy="3979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CVSPILS - ITERATIVE LINEAR SOLVER INTERFACE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D5F2E06-3910-CD41-8C83-9F0738AEB072}"/>
                </a:ext>
              </a:extLst>
            </p:cNvPr>
            <p:cNvGrpSpPr/>
            <p:nvPr/>
          </p:nvGrpSpPr>
          <p:grpSpPr>
            <a:xfrm>
              <a:off x="6319180" y="1674713"/>
              <a:ext cx="2743200" cy="1682062"/>
              <a:chOff x="5732756" y="81753"/>
              <a:chExt cx="2743200" cy="1681397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0C00986E-35E7-D946-9769-FDE77C4A550D}"/>
                  </a:ext>
                </a:extLst>
              </p:cNvPr>
              <p:cNvGrpSpPr/>
              <p:nvPr/>
            </p:nvGrpSpPr>
            <p:grpSpPr>
              <a:xfrm>
                <a:off x="5732756" y="620602"/>
                <a:ext cx="2743200" cy="1142548"/>
                <a:chOff x="5748201" y="745596"/>
                <a:chExt cx="2743200" cy="1142548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0D551F4B-E3A0-344A-A637-D9D517BB6C83}"/>
                    </a:ext>
                  </a:extLst>
                </p:cNvPr>
                <p:cNvSpPr/>
                <p:nvPr/>
              </p:nvSpPr>
              <p:spPr>
                <a:xfrm>
                  <a:off x="5748201" y="745596"/>
                  <a:ext cx="2743200" cy="114254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ITERATIVE LINEAR SOLVER MODULES</a:t>
                  </a:r>
                </a:p>
              </p:txBody>
            </p: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5844C57C-51CD-964E-8B5F-0665AD1EDE73}"/>
                    </a:ext>
                  </a:extLst>
                </p:cNvPr>
                <p:cNvGrpSpPr/>
                <p:nvPr/>
              </p:nvGrpSpPr>
              <p:grpSpPr>
                <a:xfrm>
                  <a:off x="5991789" y="1024998"/>
                  <a:ext cx="2256024" cy="772267"/>
                  <a:chOff x="4812146" y="3056169"/>
                  <a:chExt cx="2256024" cy="772267"/>
                </a:xfrm>
              </p:grpSpPr>
              <p:sp>
                <p:nvSpPr>
                  <p:cNvPr id="114" name="Rounded Rectangle 113">
                    <a:extLst>
                      <a:ext uri="{FF2B5EF4-FFF2-40B4-BE49-F238E27FC236}">
                        <a16:creationId xmlns:a16="http://schemas.microsoft.com/office/drawing/2014/main" id="{4B7613A1-D6FF-1C45-B7E3-9E60FAAFB131}"/>
                      </a:ext>
                    </a:extLst>
                  </p:cNvPr>
                  <p:cNvSpPr/>
                  <p:nvPr/>
                </p:nvSpPr>
                <p:spPr>
                  <a:xfrm>
                    <a:off x="5970890" y="3343904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SPTFQMR</a:t>
                    </a:r>
                  </a:p>
                </p:txBody>
              </p:sp>
              <p:sp>
                <p:nvSpPr>
                  <p:cNvPr id="115" name="Rounded Rectangle 114">
                    <a:extLst>
                      <a:ext uri="{FF2B5EF4-FFF2-40B4-BE49-F238E27FC236}">
                        <a16:creationId xmlns:a16="http://schemas.microsoft.com/office/drawing/2014/main" id="{2ED8BE3F-9727-5141-86F0-16AF4836F6CB}"/>
                      </a:ext>
                    </a:extLst>
                  </p:cNvPr>
                  <p:cNvSpPr/>
                  <p:nvPr/>
                </p:nvSpPr>
                <p:spPr>
                  <a:xfrm>
                    <a:off x="4812146" y="3056169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SPBCG</a:t>
                    </a:r>
                  </a:p>
                </p:txBody>
              </p:sp>
              <p:sp>
                <p:nvSpPr>
                  <p:cNvPr id="116" name="Rounded Rectangle 115">
                    <a:extLst>
                      <a:ext uri="{FF2B5EF4-FFF2-40B4-BE49-F238E27FC236}">
                        <a16:creationId xmlns:a16="http://schemas.microsoft.com/office/drawing/2014/main" id="{79DC39A6-3463-BA4D-A043-66F56E868656}"/>
                      </a:ext>
                    </a:extLst>
                  </p:cNvPr>
                  <p:cNvSpPr/>
                  <p:nvPr/>
                </p:nvSpPr>
                <p:spPr>
                  <a:xfrm>
                    <a:off x="4812146" y="3343905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SPFGMR</a:t>
                    </a:r>
                    <a:endParaRPr lang="en-US" sz="1000" b="1" baseline="300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7" name="Rounded Rectangle 116">
                    <a:extLst>
                      <a:ext uri="{FF2B5EF4-FFF2-40B4-BE49-F238E27FC236}">
                        <a16:creationId xmlns:a16="http://schemas.microsoft.com/office/drawing/2014/main" id="{52160535-4690-DE41-8B52-F3058318F82B}"/>
                      </a:ext>
                    </a:extLst>
                  </p:cNvPr>
                  <p:cNvSpPr/>
                  <p:nvPr/>
                </p:nvSpPr>
                <p:spPr>
                  <a:xfrm>
                    <a:off x="5392164" y="3629653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PCG</a:t>
                    </a:r>
                    <a:endParaRPr lang="en-US" sz="1000" b="1" baseline="300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8" name="Rounded Rectangle 117">
                    <a:extLst>
                      <a:ext uri="{FF2B5EF4-FFF2-40B4-BE49-F238E27FC236}">
                        <a16:creationId xmlns:a16="http://schemas.microsoft.com/office/drawing/2014/main" id="{6907DFB0-9EC9-8749-9B7D-FE67BC60A8C9}"/>
                      </a:ext>
                    </a:extLst>
                  </p:cNvPr>
                  <p:cNvSpPr/>
                  <p:nvPr/>
                </p:nvSpPr>
                <p:spPr>
                  <a:xfrm>
                    <a:off x="5970890" y="3056169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SPGMR</a:t>
                    </a:r>
                  </a:p>
                </p:txBody>
              </p:sp>
            </p:grpSp>
          </p:grp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F7B2A2A-B7E8-704D-91D1-3F4B17ACD6C9}"/>
                  </a:ext>
                </a:extLst>
              </p:cNvPr>
              <p:cNvSpPr/>
              <p:nvPr/>
            </p:nvSpPr>
            <p:spPr>
              <a:xfrm>
                <a:off x="5732756" y="81753"/>
                <a:ext cx="1828800" cy="27432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SUNLINEARSOLVER API</a:t>
                </a:r>
              </a:p>
            </p:txBody>
          </p:sp>
          <p:cxnSp>
            <p:nvCxnSpPr>
              <p:cNvPr id="111" name="Elbow Connector 110">
                <a:extLst>
                  <a:ext uri="{FF2B5EF4-FFF2-40B4-BE49-F238E27FC236}">
                    <a16:creationId xmlns:a16="http://schemas.microsoft.com/office/drawing/2014/main" id="{369343B9-6CD1-5F41-80C8-77961887D8E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743491" y="259737"/>
                <a:ext cx="264529" cy="4572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93D216C-FAD5-714F-82CE-37D5D51215E1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4465956" y="622471"/>
            <a:ext cx="0" cy="46186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0CD9EEFA-C573-3349-AAB9-2E3D1DF266D9}"/>
              </a:ext>
            </a:extLst>
          </p:cNvPr>
          <p:cNvSpPr/>
          <p:nvPr/>
        </p:nvSpPr>
        <p:spPr>
          <a:xfrm>
            <a:off x="3094355" y="4846434"/>
            <a:ext cx="2743200" cy="201168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CVDIAG - DIAGONAL LINEAR SOLVER</a:t>
            </a:r>
          </a:p>
        </p:txBody>
      </p: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90890DC7-F710-C945-AC69-7EA33E55CDD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0902" y="2733565"/>
            <a:ext cx="4088690" cy="338215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3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A5EE11-ED34-9A42-9E77-AAF09B040324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F131791-1665-0745-9499-AA0700C5F185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CF2A9E8-8B95-434A-B7A8-E1C9FF0DB3E3}"/>
              </a:ext>
            </a:extLst>
          </p:cNvPr>
          <p:cNvSpPr/>
          <p:nvPr/>
        </p:nvSpPr>
        <p:spPr>
          <a:xfrm>
            <a:off x="2433736" y="257951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67CC80E-0175-5D4F-B6EE-6F7E5DBF4F29}"/>
              </a:ext>
            </a:extLst>
          </p:cNvPr>
          <p:cNvSpPr/>
          <p:nvPr/>
        </p:nvSpPr>
        <p:spPr>
          <a:xfrm>
            <a:off x="4008756" y="25795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DBC4477-3492-7A48-8C48-AEE5E4069AB5}"/>
              </a:ext>
            </a:extLst>
          </p:cNvPr>
          <p:cNvCxnSpPr>
            <a:cxnSpLocks/>
            <a:stCxn id="65" idx="2"/>
            <a:endCxn id="75" idx="0"/>
          </p:cNvCxnSpPr>
          <p:nvPr/>
        </p:nvCxnSpPr>
        <p:spPr>
          <a:xfrm rot="5400000">
            <a:off x="2713717" y="-667900"/>
            <a:ext cx="460629" cy="304385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E9C517C1-F5CE-6C40-AA83-CE6227D6871F}"/>
              </a:ext>
            </a:extLst>
          </p:cNvPr>
          <p:cNvCxnSpPr>
            <a:cxnSpLocks/>
            <a:stCxn id="65" idx="2"/>
            <a:endCxn id="81" idx="0"/>
          </p:cNvCxnSpPr>
          <p:nvPr/>
        </p:nvCxnSpPr>
        <p:spPr>
          <a:xfrm rot="16200000" flipH="1">
            <a:off x="5795032" y="-705365"/>
            <a:ext cx="460629" cy="31187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677F518-E307-5F43-9223-10D2858CD3AD}"/>
              </a:ext>
            </a:extLst>
          </p:cNvPr>
          <p:cNvCxnSpPr>
            <a:cxnSpLocks/>
          </p:cNvCxnSpPr>
          <p:nvPr/>
        </p:nvCxnSpPr>
        <p:spPr>
          <a:xfrm>
            <a:off x="3531016" y="440831"/>
            <a:ext cx="47774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5C63F408-623C-5B4F-B2A8-62D8FDC445C3}"/>
              </a:ext>
            </a:extLst>
          </p:cNvPr>
          <p:cNvCxnSpPr>
            <a:cxnSpLocks/>
            <a:stCxn id="66" idx="1"/>
            <a:endCxn id="101" idx="1"/>
          </p:cNvCxnSpPr>
          <p:nvPr/>
        </p:nvCxnSpPr>
        <p:spPr>
          <a:xfrm rot="10800000" flipV="1">
            <a:off x="3094356" y="1283305"/>
            <a:ext cx="12700" cy="528567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D3935F00-0993-C94B-ABAD-1F89C26552FC}"/>
              </a:ext>
            </a:extLst>
          </p:cNvPr>
          <p:cNvCxnSpPr>
            <a:cxnSpLocks/>
            <a:stCxn id="66" idx="1"/>
            <a:endCxn id="90" idx="1"/>
          </p:cNvCxnSpPr>
          <p:nvPr/>
        </p:nvCxnSpPr>
        <p:spPr>
          <a:xfrm rot="10800000" flipV="1">
            <a:off x="3094356" y="1283306"/>
            <a:ext cx="12700" cy="1789582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0E2F3FB8-0F05-A94A-AA6E-90D31052B1FC}"/>
              </a:ext>
            </a:extLst>
          </p:cNvPr>
          <p:cNvCxnSpPr>
            <a:cxnSpLocks/>
            <a:stCxn id="81" idx="1"/>
            <a:endCxn id="110" idx="1"/>
          </p:cNvCxnSpPr>
          <p:nvPr/>
        </p:nvCxnSpPr>
        <p:spPr>
          <a:xfrm rot="10800000" flipV="1">
            <a:off x="6213136" y="1283305"/>
            <a:ext cx="12700" cy="528621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93726A9E-201F-BF47-AFB8-7A095E534ADC}"/>
              </a:ext>
            </a:extLst>
          </p:cNvPr>
          <p:cNvCxnSpPr>
            <a:cxnSpLocks/>
            <a:stCxn id="81" idx="1"/>
            <a:endCxn id="68" idx="1"/>
          </p:cNvCxnSpPr>
          <p:nvPr/>
        </p:nvCxnSpPr>
        <p:spPr>
          <a:xfrm rot="10800000" flipV="1">
            <a:off x="6213136" y="1283305"/>
            <a:ext cx="12700" cy="2553397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3569F9F-5946-B14F-9BAA-570F07FDE7F3}"/>
              </a:ext>
            </a:extLst>
          </p:cNvPr>
          <p:cNvGrpSpPr/>
          <p:nvPr/>
        </p:nvGrpSpPr>
        <p:grpSpPr>
          <a:xfrm>
            <a:off x="187665" y="1084340"/>
            <a:ext cx="2468880" cy="2630897"/>
            <a:chOff x="2057722" y="1475460"/>
            <a:chExt cx="2468880" cy="263089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FDE8F24-8AE4-E640-B7FF-2DA6DB8CB791}"/>
                </a:ext>
              </a:extLst>
            </p:cNvPr>
            <p:cNvSpPr/>
            <p:nvPr/>
          </p:nvSpPr>
          <p:spPr>
            <a:xfrm>
              <a:off x="2057722" y="2018033"/>
              <a:ext cx="2468880" cy="20883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algn="ctr" defTabSz="16312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VECTOR MODULES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1A6FCD8-0993-EE40-9E7B-7659BD989F27}"/>
                </a:ext>
              </a:extLst>
            </p:cNvPr>
            <p:cNvGrpSpPr/>
            <p:nvPr/>
          </p:nvGrpSpPr>
          <p:grpSpPr>
            <a:xfrm>
              <a:off x="2196939" y="2276631"/>
              <a:ext cx="2190447" cy="1744130"/>
              <a:chOff x="2268722" y="1134355"/>
              <a:chExt cx="2190447" cy="1744130"/>
            </a:xfrm>
          </p:grpSpPr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ACC1B839-9184-FA49-9BDE-28940A6C96BA}"/>
                  </a:ext>
                </a:extLst>
              </p:cNvPr>
              <p:cNvSpPr/>
              <p:nvPr/>
            </p:nvSpPr>
            <p:spPr>
              <a:xfrm>
                <a:off x="2268722" y="113435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SERIAL</a:t>
                </a:r>
              </a:p>
            </p:txBody>
          </p:sp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BB960A32-FBCE-F34B-B0C0-A18242BE645D}"/>
                  </a:ext>
                </a:extLst>
              </p:cNvPr>
              <p:cNvSpPr/>
              <p:nvPr/>
            </p:nvSpPr>
            <p:spPr>
              <a:xfrm>
                <a:off x="3453329" y="113435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PARALLEL (MPI)</a:t>
                </a:r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C8D950BB-89A7-B840-8453-8A14E34A6C42}"/>
                  </a:ext>
                </a:extLst>
              </p:cNvPr>
              <p:cNvSpPr/>
              <p:nvPr/>
            </p:nvSpPr>
            <p:spPr>
              <a:xfrm>
                <a:off x="3453329" y="1593812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PTHREADS</a:t>
                </a:r>
              </a:p>
            </p:txBody>
          </p:sp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FDBFE7EC-6CA4-5B45-8897-6067DF01AE10}"/>
                  </a:ext>
                </a:extLst>
              </p:cNvPr>
              <p:cNvSpPr/>
              <p:nvPr/>
            </p:nvSpPr>
            <p:spPr>
              <a:xfrm>
                <a:off x="2268722" y="1593812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OPENMP</a:t>
                </a:r>
              </a:p>
            </p:txBody>
          </p:sp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7D5EA4F7-749B-ED48-AA23-FA80F978B1A4}"/>
                  </a:ext>
                </a:extLst>
              </p:cNvPr>
              <p:cNvSpPr/>
              <p:nvPr/>
            </p:nvSpPr>
            <p:spPr>
              <a:xfrm>
                <a:off x="2268722" y="251272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CUDA</a:t>
                </a: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92D2DE9E-A227-7441-90AA-B5565F3F7710}"/>
                  </a:ext>
                </a:extLst>
              </p:cNvPr>
              <p:cNvSpPr/>
              <p:nvPr/>
            </p:nvSpPr>
            <p:spPr>
              <a:xfrm>
                <a:off x="3453329" y="251272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RAJA</a:t>
                </a:r>
              </a:p>
            </p:txBody>
          </p:sp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A2AF0BE9-D635-9844-AE45-5595C3D09882}"/>
                  </a:ext>
                </a:extLst>
              </p:cNvPr>
              <p:cNvSpPr/>
              <p:nvPr/>
            </p:nvSpPr>
            <p:spPr>
              <a:xfrm>
                <a:off x="2268722" y="2053269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PARHYP (HYPRE)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A85E23F2-D353-AD4D-954F-EDBDB3C08EEC}"/>
                  </a:ext>
                </a:extLst>
              </p:cNvPr>
              <p:cNvSpPr/>
              <p:nvPr/>
            </p:nvSpPr>
            <p:spPr>
              <a:xfrm>
                <a:off x="3453329" y="2053269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PETSC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68799D0-FCAE-D348-B69A-B24248AE74E3}"/>
                </a:ext>
              </a:extLst>
            </p:cNvPr>
            <p:cNvSpPr/>
            <p:nvPr/>
          </p:nvSpPr>
          <p:spPr>
            <a:xfrm>
              <a:off x="2743522" y="1475460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9FF4C2B-CAB4-A141-996C-700D2E3B0AF6}"/>
                </a:ext>
              </a:extLst>
            </p:cNvPr>
            <p:cNvCxnSpPr>
              <a:cxnSpLocks/>
            </p:cNvCxnSpPr>
            <p:nvPr/>
          </p:nvCxnSpPr>
          <p:spPr>
            <a:xfrm>
              <a:off x="3292162" y="1749780"/>
              <a:ext cx="0" cy="26825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05221AC-9AD5-7B4A-AEC8-6A9D7FA57BA8}"/>
              </a:ext>
            </a:extLst>
          </p:cNvPr>
          <p:cNvGrpSpPr/>
          <p:nvPr/>
        </p:nvGrpSpPr>
        <p:grpSpPr>
          <a:xfrm>
            <a:off x="3094356" y="1084340"/>
            <a:ext cx="2743200" cy="3625519"/>
            <a:chOff x="2895390" y="1084340"/>
            <a:chExt cx="2743200" cy="3625519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2FB74CB-5839-0C40-AFF0-EAAE7AA76527}"/>
                </a:ext>
              </a:extLst>
            </p:cNvPr>
            <p:cNvGrpSpPr/>
            <p:nvPr/>
          </p:nvGrpSpPr>
          <p:grpSpPr>
            <a:xfrm>
              <a:off x="2895390" y="2935728"/>
              <a:ext cx="2743200" cy="1774131"/>
              <a:chOff x="2803608" y="121254"/>
              <a:chExt cx="2743200" cy="1774131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500A213-3F2F-FE41-96A3-CFD1E63BBC51}"/>
                  </a:ext>
                </a:extLst>
              </p:cNvPr>
              <p:cNvSpPr/>
              <p:nvPr/>
            </p:nvSpPr>
            <p:spPr>
              <a:xfrm>
                <a:off x="2803608" y="121254"/>
                <a:ext cx="1828800" cy="27432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SUNLINEARSOLVER API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5B94E1A-3D72-814A-887C-16EF76AA09BF}"/>
                  </a:ext>
                </a:extLst>
              </p:cNvPr>
              <p:cNvSpPr/>
              <p:nvPr/>
            </p:nvSpPr>
            <p:spPr>
              <a:xfrm>
                <a:off x="2803608" y="660945"/>
                <a:ext cx="2743200" cy="12344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DIRECT LINEAR SOLVER MODULES</a:t>
                </a: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05498A06-6175-484C-AFC6-795FF6C52E10}"/>
                  </a:ext>
                </a:extLst>
              </p:cNvPr>
              <p:cNvGrpSpPr/>
              <p:nvPr/>
            </p:nvGrpSpPr>
            <p:grpSpPr>
              <a:xfrm>
                <a:off x="3047197" y="942145"/>
                <a:ext cx="2256023" cy="872399"/>
                <a:chOff x="4840479" y="864997"/>
                <a:chExt cx="2256023" cy="872399"/>
              </a:xfrm>
            </p:grpSpPr>
            <p:sp>
              <p:nvSpPr>
                <p:cNvPr id="94" name="Rounded Rectangle 93">
                  <a:extLst>
                    <a:ext uri="{FF2B5EF4-FFF2-40B4-BE49-F238E27FC236}">
                      <a16:creationId xmlns:a16="http://schemas.microsoft.com/office/drawing/2014/main" id="{CDE5FDE1-6EDE-C34D-897F-32A58E0D2948}"/>
                    </a:ext>
                  </a:extLst>
                </p:cNvPr>
                <p:cNvSpPr/>
                <p:nvPr/>
              </p:nvSpPr>
              <p:spPr>
                <a:xfrm>
                  <a:off x="4840479" y="86499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C24B183D-F720-EF4A-9DBA-58BBAA76FDF9}"/>
                    </a:ext>
                  </a:extLst>
                </p:cNvPr>
                <p:cNvSpPr/>
                <p:nvPr/>
              </p:nvSpPr>
              <p:spPr>
                <a:xfrm>
                  <a:off x="5999222" y="153622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SUPERLU_MT</a:t>
                  </a:r>
                </a:p>
              </p:txBody>
            </p:sp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9C3F2911-4BC5-C146-B809-51F7FE9EBCD5}"/>
                    </a:ext>
                  </a:extLst>
                </p:cNvPr>
                <p:cNvSpPr/>
                <p:nvPr/>
              </p:nvSpPr>
              <p:spPr>
                <a:xfrm>
                  <a:off x="5999222" y="86499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97" name="Rounded Rectangle 96">
                  <a:extLst>
                    <a:ext uri="{FF2B5EF4-FFF2-40B4-BE49-F238E27FC236}">
                      <a16:creationId xmlns:a16="http://schemas.microsoft.com/office/drawing/2014/main" id="{BB4E8748-2D57-1840-997E-DA0E295697AA}"/>
                    </a:ext>
                  </a:extLst>
                </p:cNvPr>
                <p:cNvSpPr/>
                <p:nvPr/>
              </p:nvSpPr>
              <p:spPr>
                <a:xfrm>
                  <a:off x="4840479" y="153622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KLU</a:t>
                  </a:r>
                </a:p>
              </p:txBody>
            </p:sp>
            <p:sp>
              <p:nvSpPr>
                <p:cNvPr id="98" name="Rounded Rectangle 97">
                  <a:extLst>
                    <a:ext uri="{FF2B5EF4-FFF2-40B4-BE49-F238E27FC236}">
                      <a16:creationId xmlns:a16="http://schemas.microsoft.com/office/drawing/2014/main" id="{3A219004-9A3F-B044-8074-07B5A9E13704}"/>
                    </a:ext>
                  </a:extLst>
                </p:cNvPr>
                <p:cNvSpPr/>
                <p:nvPr/>
              </p:nvSpPr>
              <p:spPr>
                <a:xfrm>
                  <a:off x="4840479" y="115211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DENSE</a:t>
                  </a:r>
                </a:p>
              </p:txBody>
            </p:sp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B4E4F4D1-B516-9E42-9854-484349FB9674}"/>
                    </a:ext>
                  </a:extLst>
                </p:cNvPr>
                <p:cNvSpPr/>
                <p:nvPr/>
              </p:nvSpPr>
              <p:spPr>
                <a:xfrm>
                  <a:off x="5999222" y="115211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BAND</a:t>
                  </a:r>
                </a:p>
              </p:txBody>
            </p:sp>
          </p:grpSp>
          <p:cxnSp>
            <p:nvCxnSpPr>
              <p:cNvPr id="93" name="Elbow Connector 92">
                <a:extLst>
                  <a:ext uri="{FF2B5EF4-FFF2-40B4-BE49-F238E27FC236}">
                    <a16:creationId xmlns:a16="http://schemas.microsoft.com/office/drawing/2014/main" id="{5D399EDB-D6C5-C64C-B479-4FB53B313F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813923" y="299659"/>
                <a:ext cx="265371" cy="4572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657350F-AF1F-EF4F-BDF6-0975FEF79CE7}"/>
                </a:ext>
              </a:extLst>
            </p:cNvPr>
            <p:cNvGrpSpPr/>
            <p:nvPr/>
          </p:nvGrpSpPr>
          <p:grpSpPr>
            <a:xfrm>
              <a:off x="2895390" y="1674713"/>
              <a:ext cx="2743200" cy="1086726"/>
              <a:chOff x="3224873" y="3470818"/>
              <a:chExt cx="2743200" cy="108672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DE00E95-9225-A64B-A72D-05FCA0184C3D}"/>
                  </a:ext>
                </a:extLst>
              </p:cNvPr>
              <p:cNvSpPr/>
              <p:nvPr/>
            </p:nvSpPr>
            <p:spPr>
              <a:xfrm>
                <a:off x="3224873" y="3470818"/>
                <a:ext cx="1371600" cy="27432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SUNMATRIX API</a:t>
                </a:r>
                <a:endParaRPr lang="en-US" sz="9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69046935-7D9E-5941-9CBE-3F96116A9435}"/>
                  </a:ext>
                </a:extLst>
              </p:cNvPr>
              <p:cNvGrpSpPr/>
              <p:nvPr/>
            </p:nvGrpSpPr>
            <p:grpSpPr>
              <a:xfrm>
                <a:off x="3224873" y="4007781"/>
                <a:ext cx="2743200" cy="549763"/>
                <a:chOff x="1350958" y="2551794"/>
                <a:chExt cx="2743200" cy="549763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1EC08A4F-2AAB-C84B-93ED-C4D459A90292}"/>
                    </a:ext>
                  </a:extLst>
                </p:cNvPr>
                <p:cNvSpPr/>
                <p:nvPr/>
              </p:nvSpPr>
              <p:spPr>
                <a:xfrm>
                  <a:off x="1350958" y="2551794"/>
                  <a:ext cx="2743200" cy="54976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MATRIX MODULES</a:t>
                  </a:r>
                </a:p>
              </p:txBody>
            </p:sp>
            <p:sp>
              <p:nvSpPr>
                <p:cNvPr id="105" name="Rounded Rectangle 104">
                  <a:extLst>
                    <a:ext uri="{FF2B5EF4-FFF2-40B4-BE49-F238E27FC236}">
                      <a16:creationId xmlns:a16="http://schemas.microsoft.com/office/drawing/2014/main" id="{4A064EC9-2A5A-904B-95EE-8C46DD8691C3}"/>
                    </a:ext>
                  </a:extLst>
                </p:cNvPr>
                <p:cNvSpPr/>
                <p:nvPr/>
              </p:nvSpPr>
              <p:spPr>
                <a:xfrm>
                  <a:off x="1594778" y="2813034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106" name="Rounded Rectangle 105">
                  <a:extLst>
                    <a:ext uri="{FF2B5EF4-FFF2-40B4-BE49-F238E27FC236}">
                      <a16:creationId xmlns:a16="http://schemas.microsoft.com/office/drawing/2014/main" id="{5DBE4EBD-F9AA-964C-966F-93FE8E4C40EF}"/>
                    </a:ext>
                  </a:extLst>
                </p:cNvPr>
                <p:cNvSpPr/>
                <p:nvPr/>
              </p:nvSpPr>
              <p:spPr>
                <a:xfrm>
                  <a:off x="2382824" y="2813034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107" name="Rounded Rectangle 106">
                  <a:extLst>
                    <a:ext uri="{FF2B5EF4-FFF2-40B4-BE49-F238E27FC236}">
                      <a16:creationId xmlns:a16="http://schemas.microsoft.com/office/drawing/2014/main" id="{B7BB007D-C881-574C-9241-B3F474CD193D}"/>
                    </a:ext>
                  </a:extLst>
                </p:cNvPr>
                <p:cNvSpPr/>
                <p:nvPr/>
              </p:nvSpPr>
              <p:spPr>
                <a:xfrm>
                  <a:off x="3170841" y="2813034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SPARSE</a:t>
                  </a:r>
                  <a:endParaRPr lang="en-US" sz="12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03" name="Elbow Connector 102">
                <a:extLst>
                  <a:ext uri="{FF2B5EF4-FFF2-40B4-BE49-F238E27FC236}">
                    <a16:creationId xmlns:a16="http://schemas.microsoft.com/office/drawing/2014/main" id="{41B9B5B8-395F-1E4A-B849-EA58613D889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122252" y="3533559"/>
                <a:ext cx="262643" cy="6858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38E9CCC-A034-0F46-BEA4-333AB1DD82EF}"/>
                </a:ext>
              </a:extLst>
            </p:cNvPr>
            <p:cNvSpPr/>
            <p:nvPr/>
          </p:nvSpPr>
          <p:spPr>
            <a:xfrm>
              <a:off x="2895390" y="1084340"/>
              <a:ext cx="2743200" cy="3979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CVDLS - DIRECT LINEAR SOLVER INTERFACE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1A7D25A-5481-1C4C-A939-6923E6C939A5}"/>
              </a:ext>
            </a:extLst>
          </p:cNvPr>
          <p:cNvGrpSpPr/>
          <p:nvPr/>
        </p:nvGrpSpPr>
        <p:grpSpPr>
          <a:xfrm>
            <a:off x="6213136" y="1084340"/>
            <a:ext cx="2743200" cy="3072403"/>
            <a:chOff x="6319180" y="1084340"/>
            <a:chExt cx="2743200" cy="307240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12798D5-5B86-5748-A4C4-DCC3A4ACACF5}"/>
                </a:ext>
              </a:extLst>
            </p:cNvPr>
            <p:cNvGrpSpPr/>
            <p:nvPr/>
          </p:nvGrpSpPr>
          <p:grpSpPr>
            <a:xfrm>
              <a:off x="6319180" y="3516663"/>
              <a:ext cx="2743200" cy="640080"/>
              <a:chOff x="6319180" y="3516663"/>
              <a:chExt cx="2743200" cy="64008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1DBCA31-8D26-FF40-AE0F-40671235193D}"/>
                  </a:ext>
                </a:extLst>
              </p:cNvPr>
              <p:cNvSpPr/>
              <p:nvPr/>
            </p:nvSpPr>
            <p:spPr>
              <a:xfrm>
                <a:off x="6319180" y="3516663"/>
                <a:ext cx="2743200" cy="6400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PRECONDITIONER MODULES</a:t>
                </a: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1156431-70A5-DB43-9C8C-F2828930803A}"/>
                  </a:ext>
                </a:extLst>
              </p:cNvPr>
              <p:cNvGrpSpPr/>
              <p:nvPr/>
            </p:nvGrpSpPr>
            <p:grpSpPr>
              <a:xfrm>
                <a:off x="6413672" y="3837105"/>
                <a:ext cx="2554216" cy="201168"/>
                <a:chOff x="6400265" y="3837105"/>
                <a:chExt cx="2554216" cy="201168"/>
              </a:xfrm>
            </p:grpSpPr>
            <p:sp>
              <p:nvSpPr>
                <p:cNvPr id="69" name="Rounded Rectangle 68">
                  <a:extLst>
                    <a:ext uri="{FF2B5EF4-FFF2-40B4-BE49-F238E27FC236}">
                      <a16:creationId xmlns:a16="http://schemas.microsoft.com/office/drawing/2014/main" id="{625EAD0A-67B8-2849-BE73-004B51AF966F}"/>
                    </a:ext>
                  </a:extLst>
                </p:cNvPr>
                <p:cNvSpPr/>
                <p:nvPr/>
              </p:nvSpPr>
              <p:spPr>
                <a:xfrm>
                  <a:off x="6400265" y="3837105"/>
                  <a:ext cx="11887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CVBBDPRE</a:t>
                  </a:r>
                </a:p>
              </p:txBody>
            </p:sp>
            <p:sp>
              <p:nvSpPr>
                <p:cNvPr id="70" name="Rounded Rectangle 69">
                  <a:extLst>
                    <a:ext uri="{FF2B5EF4-FFF2-40B4-BE49-F238E27FC236}">
                      <a16:creationId xmlns:a16="http://schemas.microsoft.com/office/drawing/2014/main" id="{D1D6E37E-9F98-0C40-8CA3-1064620B338A}"/>
                    </a:ext>
                  </a:extLst>
                </p:cNvPr>
                <p:cNvSpPr/>
                <p:nvPr/>
              </p:nvSpPr>
              <p:spPr>
                <a:xfrm>
                  <a:off x="7765761" y="3837105"/>
                  <a:ext cx="11887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CVBANDPRE</a:t>
                  </a:r>
                </a:p>
              </p:txBody>
            </p:sp>
          </p:grp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8A869CB-671A-3C4C-B1F0-24BA71D38598}"/>
                </a:ext>
              </a:extLst>
            </p:cNvPr>
            <p:cNvSpPr/>
            <p:nvPr/>
          </p:nvSpPr>
          <p:spPr>
            <a:xfrm>
              <a:off x="6319180" y="1084340"/>
              <a:ext cx="2743200" cy="3979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CVSPILS - ITERATIVE LINEAR SOLVER INTERFACE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D5F2E06-3910-CD41-8C83-9F0738AEB072}"/>
                </a:ext>
              </a:extLst>
            </p:cNvPr>
            <p:cNvGrpSpPr/>
            <p:nvPr/>
          </p:nvGrpSpPr>
          <p:grpSpPr>
            <a:xfrm>
              <a:off x="6319180" y="1674713"/>
              <a:ext cx="2743200" cy="1682062"/>
              <a:chOff x="5732756" y="81753"/>
              <a:chExt cx="2743200" cy="1681397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0C00986E-35E7-D946-9769-FDE77C4A550D}"/>
                  </a:ext>
                </a:extLst>
              </p:cNvPr>
              <p:cNvGrpSpPr/>
              <p:nvPr/>
            </p:nvGrpSpPr>
            <p:grpSpPr>
              <a:xfrm>
                <a:off x="5732756" y="620602"/>
                <a:ext cx="2743200" cy="1142548"/>
                <a:chOff x="5748201" y="745596"/>
                <a:chExt cx="2743200" cy="1142548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0D551F4B-E3A0-344A-A637-D9D517BB6C83}"/>
                    </a:ext>
                  </a:extLst>
                </p:cNvPr>
                <p:cNvSpPr/>
                <p:nvPr/>
              </p:nvSpPr>
              <p:spPr>
                <a:xfrm>
                  <a:off x="5748201" y="745596"/>
                  <a:ext cx="2743200" cy="114254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ITERATIVE LINEAR SOLVER MODULES</a:t>
                  </a:r>
                </a:p>
              </p:txBody>
            </p: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5844C57C-51CD-964E-8B5F-0665AD1EDE73}"/>
                    </a:ext>
                  </a:extLst>
                </p:cNvPr>
                <p:cNvGrpSpPr/>
                <p:nvPr/>
              </p:nvGrpSpPr>
              <p:grpSpPr>
                <a:xfrm>
                  <a:off x="5991789" y="1024998"/>
                  <a:ext cx="2256024" cy="772267"/>
                  <a:chOff x="4812146" y="3056169"/>
                  <a:chExt cx="2256024" cy="772267"/>
                </a:xfrm>
              </p:grpSpPr>
              <p:sp>
                <p:nvSpPr>
                  <p:cNvPr id="114" name="Rounded Rectangle 113">
                    <a:extLst>
                      <a:ext uri="{FF2B5EF4-FFF2-40B4-BE49-F238E27FC236}">
                        <a16:creationId xmlns:a16="http://schemas.microsoft.com/office/drawing/2014/main" id="{4B7613A1-D6FF-1C45-B7E3-9E60FAAFB131}"/>
                      </a:ext>
                    </a:extLst>
                  </p:cNvPr>
                  <p:cNvSpPr/>
                  <p:nvPr/>
                </p:nvSpPr>
                <p:spPr>
                  <a:xfrm>
                    <a:off x="5970890" y="3343904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SPTFQMR</a:t>
                    </a:r>
                  </a:p>
                </p:txBody>
              </p:sp>
              <p:sp>
                <p:nvSpPr>
                  <p:cNvPr id="115" name="Rounded Rectangle 114">
                    <a:extLst>
                      <a:ext uri="{FF2B5EF4-FFF2-40B4-BE49-F238E27FC236}">
                        <a16:creationId xmlns:a16="http://schemas.microsoft.com/office/drawing/2014/main" id="{2ED8BE3F-9727-5141-86F0-16AF4836F6CB}"/>
                      </a:ext>
                    </a:extLst>
                  </p:cNvPr>
                  <p:cNvSpPr/>
                  <p:nvPr/>
                </p:nvSpPr>
                <p:spPr>
                  <a:xfrm>
                    <a:off x="4812146" y="3056169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SPBCG</a:t>
                    </a:r>
                  </a:p>
                </p:txBody>
              </p:sp>
              <p:sp>
                <p:nvSpPr>
                  <p:cNvPr id="116" name="Rounded Rectangle 115">
                    <a:extLst>
                      <a:ext uri="{FF2B5EF4-FFF2-40B4-BE49-F238E27FC236}">
                        <a16:creationId xmlns:a16="http://schemas.microsoft.com/office/drawing/2014/main" id="{79DC39A6-3463-BA4D-A043-66F56E868656}"/>
                      </a:ext>
                    </a:extLst>
                  </p:cNvPr>
                  <p:cNvSpPr/>
                  <p:nvPr/>
                </p:nvSpPr>
                <p:spPr>
                  <a:xfrm>
                    <a:off x="4812146" y="3343905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SPFGMR</a:t>
                    </a:r>
                    <a:endParaRPr lang="en-US" sz="1000" b="1" baseline="300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7" name="Rounded Rectangle 116">
                    <a:extLst>
                      <a:ext uri="{FF2B5EF4-FFF2-40B4-BE49-F238E27FC236}">
                        <a16:creationId xmlns:a16="http://schemas.microsoft.com/office/drawing/2014/main" id="{52160535-4690-DE41-8B52-F3058318F82B}"/>
                      </a:ext>
                    </a:extLst>
                  </p:cNvPr>
                  <p:cNvSpPr/>
                  <p:nvPr/>
                </p:nvSpPr>
                <p:spPr>
                  <a:xfrm>
                    <a:off x="5392164" y="3629653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PCG</a:t>
                    </a:r>
                    <a:endParaRPr lang="en-US" sz="1000" b="1" baseline="300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8" name="Rounded Rectangle 117">
                    <a:extLst>
                      <a:ext uri="{FF2B5EF4-FFF2-40B4-BE49-F238E27FC236}">
                        <a16:creationId xmlns:a16="http://schemas.microsoft.com/office/drawing/2014/main" id="{6907DFB0-9EC9-8749-9B7D-FE67BC60A8C9}"/>
                      </a:ext>
                    </a:extLst>
                  </p:cNvPr>
                  <p:cNvSpPr/>
                  <p:nvPr/>
                </p:nvSpPr>
                <p:spPr>
                  <a:xfrm>
                    <a:off x="5970890" y="3056169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SPGMR</a:t>
                    </a:r>
                  </a:p>
                </p:txBody>
              </p:sp>
            </p:grpSp>
          </p:grp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F7B2A2A-B7E8-704D-91D1-3F4B17ACD6C9}"/>
                  </a:ext>
                </a:extLst>
              </p:cNvPr>
              <p:cNvSpPr/>
              <p:nvPr/>
            </p:nvSpPr>
            <p:spPr>
              <a:xfrm>
                <a:off x="5732756" y="81753"/>
                <a:ext cx="1828800" cy="27432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SUNLINEARSOLVER API</a:t>
                </a:r>
              </a:p>
            </p:txBody>
          </p:sp>
          <p:cxnSp>
            <p:nvCxnSpPr>
              <p:cNvPr id="111" name="Elbow Connector 110">
                <a:extLst>
                  <a:ext uri="{FF2B5EF4-FFF2-40B4-BE49-F238E27FC236}">
                    <a16:creationId xmlns:a16="http://schemas.microsoft.com/office/drawing/2014/main" id="{369343B9-6CD1-5F41-80C8-77961887D8E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743491" y="259737"/>
                <a:ext cx="264529" cy="4572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93D216C-FAD5-714F-82CE-37D5D51215E1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4465956" y="623711"/>
            <a:ext cx="0" cy="46062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0D90715-F8D0-0E46-96DA-77246169AD40}"/>
              </a:ext>
            </a:extLst>
          </p:cNvPr>
          <p:cNvCxnSpPr>
            <a:cxnSpLocks/>
          </p:cNvCxnSpPr>
          <p:nvPr/>
        </p:nvCxnSpPr>
        <p:spPr>
          <a:xfrm>
            <a:off x="4923156" y="440831"/>
            <a:ext cx="47774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26756E05-70FA-694A-B582-2F53BB9C9616}"/>
              </a:ext>
            </a:extLst>
          </p:cNvPr>
          <p:cNvSpPr/>
          <p:nvPr/>
        </p:nvSpPr>
        <p:spPr>
          <a:xfrm>
            <a:off x="5400896" y="257951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CVADJOINT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0E80BD6F-F2E0-9744-A39B-2A413AB6661C}"/>
              </a:ext>
            </a:extLst>
          </p:cNvPr>
          <p:cNvSpPr/>
          <p:nvPr/>
        </p:nvSpPr>
        <p:spPr>
          <a:xfrm>
            <a:off x="3094355" y="4846434"/>
            <a:ext cx="2743200" cy="201168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CVDIAG - DIAGONAL LINEAR SOLVER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5863821F-D7EA-6349-B648-3C635F4371D3}"/>
              </a:ext>
            </a:extLst>
          </p:cNvPr>
          <p:cNvCxnSpPr>
            <a:cxnSpLocks/>
            <a:endCxn id="120" idx="1"/>
          </p:cNvCxnSpPr>
          <p:nvPr/>
        </p:nvCxnSpPr>
        <p:spPr>
          <a:xfrm rot="16200000" flipH="1">
            <a:off x="880902" y="2733565"/>
            <a:ext cx="4088690" cy="338216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05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A5EE11-ED34-9A42-9E77-AAF09B040324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F131791-1665-0745-9499-AA0700C5F185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CF2A9E8-8B95-434A-B7A8-E1C9FF0DB3E3}"/>
              </a:ext>
            </a:extLst>
          </p:cNvPr>
          <p:cNvSpPr/>
          <p:nvPr/>
        </p:nvSpPr>
        <p:spPr>
          <a:xfrm>
            <a:off x="2433736" y="256711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67CC80E-0175-5D4F-B6EE-6F7E5DBF4F29}"/>
              </a:ext>
            </a:extLst>
          </p:cNvPr>
          <p:cNvSpPr/>
          <p:nvPr/>
        </p:nvSpPr>
        <p:spPr>
          <a:xfrm>
            <a:off x="4008756" y="25671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DBC4477-3492-7A48-8C48-AEE5E4069AB5}"/>
              </a:ext>
            </a:extLst>
          </p:cNvPr>
          <p:cNvCxnSpPr>
            <a:cxnSpLocks/>
            <a:stCxn id="65" idx="2"/>
            <a:endCxn id="75" idx="0"/>
          </p:cNvCxnSpPr>
          <p:nvPr/>
        </p:nvCxnSpPr>
        <p:spPr>
          <a:xfrm rot="5400000">
            <a:off x="2713097" y="-668520"/>
            <a:ext cx="461869" cy="304385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E9C517C1-F5CE-6C40-AA83-CE6227D6871F}"/>
              </a:ext>
            </a:extLst>
          </p:cNvPr>
          <p:cNvCxnSpPr>
            <a:cxnSpLocks/>
            <a:stCxn id="65" idx="2"/>
            <a:endCxn id="81" idx="0"/>
          </p:cNvCxnSpPr>
          <p:nvPr/>
        </p:nvCxnSpPr>
        <p:spPr>
          <a:xfrm rot="16200000" flipH="1">
            <a:off x="5794412" y="-705985"/>
            <a:ext cx="461869" cy="31187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677F518-E307-5F43-9223-10D2858CD3AD}"/>
              </a:ext>
            </a:extLst>
          </p:cNvPr>
          <p:cNvCxnSpPr>
            <a:cxnSpLocks/>
            <a:stCxn id="63" idx="3"/>
            <a:endCxn id="65" idx="1"/>
          </p:cNvCxnSpPr>
          <p:nvPr/>
        </p:nvCxnSpPr>
        <p:spPr>
          <a:xfrm>
            <a:off x="3531016" y="439591"/>
            <a:ext cx="47774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5C63F408-623C-5B4F-B2A8-62D8FDC445C3}"/>
              </a:ext>
            </a:extLst>
          </p:cNvPr>
          <p:cNvCxnSpPr>
            <a:cxnSpLocks/>
            <a:stCxn id="66" idx="1"/>
            <a:endCxn id="101" idx="1"/>
          </p:cNvCxnSpPr>
          <p:nvPr/>
        </p:nvCxnSpPr>
        <p:spPr>
          <a:xfrm rot="10800000" flipV="1">
            <a:off x="3094356" y="1283305"/>
            <a:ext cx="12700" cy="528567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D3935F00-0993-C94B-ABAD-1F89C26552FC}"/>
              </a:ext>
            </a:extLst>
          </p:cNvPr>
          <p:cNvCxnSpPr>
            <a:cxnSpLocks/>
            <a:stCxn id="66" idx="1"/>
            <a:endCxn id="90" idx="1"/>
          </p:cNvCxnSpPr>
          <p:nvPr/>
        </p:nvCxnSpPr>
        <p:spPr>
          <a:xfrm rot="10800000" flipV="1">
            <a:off x="3094356" y="1283306"/>
            <a:ext cx="12700" cy="1789582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0E2F3FB8-0F05-A94A-AA6E-90D31052B1FC}"/>
              </a:ext>
            </a:extLst>
          </p:cNvPr>
          <p:cNvCxnSpPr>
            <a:cxnSpLocks/>
            <a:stCxn id="81" idx="1"/>
            <a:endCxn id="110" idx="1"/>
          </p:cNvCxnSpPr>
          <p:nvPr/>
        </p:nvCxnSpPr>
        <p:spPr>
          <a:xfrm rot="10800000" flipV="1">
            <a:off x="6213136" y="1283305"/>
            <a:ext cx="12700" cy="528621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93726A9E-201F-BF47-AFB8-7A095E534ADC}"/>
              </a:ext>
            </a:extLst>
          </p:cNvPr>
          <p:cNvCxnSpPr>
            <a:cxnSpLocks/>
            <a:stCxn id="81" idx="1"/>
            <a:endCxn id="68" idx="1"/>
          </p:cNvCxnSpPr>
          <p:nvPr/>
        </p:nvCxnSpPr>
        <p:spPr>
          <a:xfrm rot="10800000" flipV="1">
            <a:off x="6213136" y="1283305"/>
            <a:ext cx="12700" cy="2553397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3569F9F-5946-B14F-9BAA-570F07FDE7F3}"/>
              </a:ext>
            </a:extLst>
          </p:cNvPr>
          <p:cNvGrpSpPr/>
          <p:nvPr/>
        </p:nvGrpSpPr>
        <p:grpSpPr>
          <a:xfrm>
            <a:off x="187665" y="1084340"/>
            <a:ext cx="2468880" cy="2630897"/>
            <a:chOff x="2057722" y="1475460"/>
            <a:chExt cx="2468880" cy="263089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FDE8F24-8AE4-E640-B7FF-2DA6DB8CB791}"/>
                </a:ext>
              </a:extLst>
            </p:cNvPr>
            <p:cNvSpPr/>
            <p:nvPr/>
          </p:nvSpPr>
          <p:spPr>
            <a:xfrm>
              <a:off x="2057722" y="2018033"/>
              <a:ext cx="2468880" cy="20883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algn="ctr" defTabSz="16312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VECTOR MODULES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1A6FCD8-0993-EE40-9E7B-7659BD989F27}"/>
                </a:ext>
              </a:extLst>
            </p:cNvPr>
            <p:cNvGrpSpPr/>
            <p:nvPr/>
          </p:nvGrpSpPr>
          <p:grpSpPr>
            <a:xfrm>
              <a:off x="2196939" y="2276631"/>
              <a:ext cx="2190447" cy="1744130"/>
              <a:chOff x="2268722" y="1134355"/>
              <a:chExt cx="2190447" cy="1744130"/>
            </a:xfrm>
          </p:grpSpPr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ACC1B839-9184-FA49-9BDE-28940A6C96BA}"/>
                  </a:ext>
                </a:extLst>
              </p:cNvPr>
              <p:cNvSpPr/>
              <p:nvPr/>
            </p:nvSpPr>
            <p:spPr>
              <a:xfrm>
                <a:off x="2268722" y="113435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SERIAL</a:t>
                </a:r>
              </a:p>
            </p:txBody>
          </p:sp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BB960A32-FBCE-F34B-B0C0-A18242BE645D}"/>
                  </a:ext>
                </a:extLst>
              </p:cNvPr>
              <p:cNvSpPr/>
              <p:nvPr/>
            </p:nvSpPr>
            <p:spPr>
              <a:xfrm>
                <a:off x="3453329" y="113435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PARALLEL (MPI)</a:t>
                </a:r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C8D950BB-89A7-B840-8453-8A14E34A6C42}"/>
                  </a:ext>
                </a:extLst>
              </p:cNvPr>
              <p:cNvSpPr/>
              <p:nvPr/>
            </p:nvSpPr>
            <p:spPr>
              <a:xfrm>
                <a:off x="3453329" y="1593812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PTHREADS</a:t>
                </a:r>
              </a:p>
            </p:txBody>
          </p:sp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FDBFE7EC-6CA4-5B45-8897-6067DF01AE10}"/>
                  </a:ext>
                </a:extLst>
              </p:cNvPr>
              <p:cNvSpPr/>
              <p:nvPr/>
            </p:nvSpPr>
            <p:spPr>
              <a:xfrm>
                <a:off x="2268722" y="1593812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OPENMP</a:t>
                </a:r>
              </a:p>
            </p:txBody>
          </p:sp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7D5EA4F7-749B-ED48-AA23-FA80F978B1A4}"/>
                  </a:ext>
                </a:extLst>
              </p:cNvPr>
              <p:cNvSpPr/>
              <p:nvPr/>
            </p:nvSpPr>
            <p:spPr>
              <a:xfrm>
                <a:off x="2268722" y="251272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CUDA</a:t>
                </a: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92D2DE9E-A227-7441-90AA-B5565F3F7710}"/>
                  </a:ext>
                </a:extLst>
              </p:cNvPr>
              <p:cNvSpPr/>
              <p:nvPr/>
            </p:nvSpPr>
            <p:spPr>
              <a:xfrm>
                <a:off x="3453329" y="251272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RAJA</a:t>
                </a:r>
              </a:p>
            </p:txBody>
          </p:sp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A2AF0BE9-D635-9844-AE45-5595C3D09882}"/>
                  </a:ext>
                </a:extLst>
              </p:cNvPr>
              <p:cNvSpPr/>
              <p:nvPr/>
            </p:nvSpPr>
            <p:spPr>
              <a:xfrm>
                <a:off x="2268722" y="2053269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PARHYP (HYPRE)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A85E23F2-D353-AD4D-954F-EDBDB3C08EEC}"/>
                  </a:ext>
                </a:extLst>
              </p:cNvPr>
              <p:cNvSpPr/>
              <p:nvPr/>
            </p:nvSpPr>
            <p:spPr>
              <a:xfrm>
                <a:off x="3453329" y="2053269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PETSC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68799D0-FCAE-D348-B69A-B24248AE74E3}"/>
                </a:ext>
              </a:extLst>
            </p:cNvPr>
            <p:cNvSpPr/>
            <p:nvPr/>
          </p:nvSpPr>
          <p:spPr>
            <a:xfrm>
              <a:off x="2743522" y="1475460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9FF4C2B-CAB4-A141-996C-700D2E3B0AF6}"/>
                </a:ext>
              </a:extLst>
            </p:cNvPr>
            <p:cNvCxnSpPr>
              <a:cxnSpLocks/>
            </p:cNvCxnSpPr>
            <p:nvPr/>
          </p:nvCxnSpPr>
          <p:spPr>
            <a:xfrm>
              <a:off x="3292162" y="1749780"/>
              <a:ext cx="0" cy="26825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05221AC-9AD5-7B4A-AEC8-6A9D7FA57BA8}"/>
              </a:ext>
            </a:extLst>
          </p:cNvPr>
          <p:cNvGrpSpPr/>
          <p:nvPr/>
        </p:nvGrpSpPr>
        <p:grpSpPr>
          <a:xfrm>
            <a:off x="3094356" y="1084340"/>
            <a:ext cx="2743200" cy="3625519"/>
            <a:chOff x="2895390" y="1084340"/>
            <a:chExt cx="2743200" cy="3625519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2FB74CB-5839-0C40-AFF0-EAAE7AA76527}"/>
                </a:ext>
              </a:extLst>
            </p:cNvPr>
            <p:cNvGrpSpPr/>
            <p:nvPr/>
          </p:nvGrpSpPr>
          <p:grpSpPr>
            <a:xfrm>
              <a:off x="2895390" y="2935728"/>
              <a:ext cx="2743200" cy="1774131"/>
              <a:chOff x="2803608" y="121254"/>
              <a:chExt cx="2743200" cy="1774131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500A213-3F2F-FE41-96A3-CFD1E63BBC51}"/>
                  </a:ext>
                </a:extLst>
              </p:cNvPr>
              <p:cNvSpPr/>
              <p:nvPr/>
            </p:nvSpPr>
            <p:spPr>
              <a:xfrm>
                <a:off x="2803608" y="121254"/>
                <a:ext cx="1828800" cy="27432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SUNLINEARSOLVER API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5B94E1A-3D72-814A-887C-16EF76AA09BF}"/>
                  </a:ext>
                </a:extLst>
              </p:cNvPr>
              <p:cNvSpPr/>
              <p:nvPr/>
            </p:nvSpPr>
            <p:spPr>
              <a:xfrm>
                <a:off x="2803608" y="660945"/>
                <a:ext cx="2743200" cy="12344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DIRECT LINEAR SOLVER MODULES</a:t>
                </a: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05498A06-6175-484C-AFC6-795FF6C52E10}"/>
                  </a:ext>
                </a:extLst>
              </p:cNvPr>
              <p:cNvGrpSpPr/>
              <p:nvPr/>
            </p:nvGrpSpPr>
            <p:grpSpPr>
              <a:xfrm>
                <a:off x="3047197" y="942145"/>
                <a:ext cx="2256023" cy="872399"/>
                <a:chOff x="4840479" y="864997"/>
                <a:chExt cx="2256023" cy="872399"/>
              </a:xfrm>
            </p:grpSpPr>
            <p:sp>
              <p:nvSpPr>
                <p:cNvPr id="94" name="Rounded Rectangle 93">
                  <a:extLst>
                    <a:ext uri="{FF2B5EF4-FFF2-40B4-BE49-F238E27FC236}">
                      <a16:creationId xmlns:a16="http://schemas.microsoft.com/office/drawing/2014/main" id="{CDE5FDE1-6EDE-C34D-897F-32A58E0D2948}"/>
                    </a:ext>
                  </a:extLst>
                </p:cNvPr>
                <p:cNvSpPr/>
                <p:nvPr/>
              </p:nvSpPr>
              <p:spPr>
                <a:xfrm>
                  <a:off x="4840479" y="86499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C24B183D-F720-EF4A-9DBA-58BBAA76FDF9}"/>
                    </a:ext>
                  </a:extLst>
                </p:cNvPr>
                <p:cNvSpPr/>
                <p:nvPr/>
              </p:nvSpPr>
              <p:spPr>
                <a:xfrm>
                  <a:off x="5999222" y="153622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SUPERLU_MT</a:t>
                  </a:r>
                </a:p>
              </p:txBody>
            </p:sp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9C3F2911-4BC5-C146-B809-51F7FE9EBCD5}"/>
                    </a:ext>
                  </a:extLst>
                </p:cNvPr>
                <p:cNvSpPr/>
                <p:nvPr/>
              </p:nvSpPr>
              <p:spPr>
                <a:xfrm>
                  <a:off x="5999222" y="86499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97" name="Rounded Rectangle 96">
                  <a:extLst>
                    <a:ext uri="{FF2B5EF4-FFF2-40B4-BE49-F238E27FC236}">
                      <a16:creationId xmlns:a16="http://schemas.microsoft.com/office/drawing/2014/main" id="{BB4E8748-2D57-1840-997E-DA0E295697AA}"/>
                    </a:ext>
                  </a:extLst>
                </p:cNvPr>
                <p:cNvSpPr/>
                <p:nvPr/>
              </p:nvSpPr>
              <p:spPr>
                <a:xfrm>
                  <a:off x="4840479" y="153622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KLU</a:t>
                  </a:r>
                </a:p>
              </p:txBody>
            </p:sp>
            <p:sp>
              <p:nvSpPr>
                <p:cNvPr id="98" name="Rounded Rectangle 97">
                  <a:extLst>
                    <a:ext uri="{FF2B5EF4-FFF2-40B4-BE49-F238E27FC236}">
                      <a16:creationId xmlns:a16="http://schemas.microsoft.com/office/drawing/2014/main" id="{3A219004-9A3F-B044-8074-07B5A9E13704}"/>
                    </a:ext>
                  </a:extLst>
                </p:cNvPr>
                <p:cNvSpPr/>
                <p:nvPr/>
              </p:nvSpPr>
              <p:spPr>
                <a:xfrm>
                  <a:off x="4840479" y="115211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DENSE</a:t>
                  </a:r>
                </a:p>
              </p:txBody>
            </p:sp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B4E4F4D1-B516-9E42-9854-484349FB9674}"/>
                    </a:ext>
                  </a:extLst>
                </p:cNvPr>
                <p:cNvSpPr/>
                <p:nvPr/>
              </p:nvSpPr>
              <p:spPr>
                <a:xfrm>
                  <a:off x="5999222" y="115211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BAND</a:t>
                  </a:r>
                </a:p>
              </p:txBody>
            </p:sp>
          </p:grpSp>
          <p:cxnSp>
            <p:nvCxnSpPr>
              <p:cNvPr id="93" name="Elbow Connector 92">
                <a:extLst>
                  <a:ext uri="{FF2B5EF4-FFF2-40B4-BE49-F238E27FC236}">
                    <a16:creationId xmlns:a16="http://schemas.microsoft.com/office/drawing/2014/main" id="{5D399EDB-D6C5-C64C-B479-4FB53B313F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813923" y="299659"/>
                <a:ext cx="265371" cy="4572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657350F-AF1F-EF4F-BDF6-0975FEF79CE7}"/>
                </a:ext>
              </a:extLst>
            </p:cNvPr>
            <p:cNvGrpSpPr/>
            <p:nvPr/>
          </p:nvGrpSpPr>
          <p:grpSpPr>
            <a:xfrm>
              <a:off x="2895390" y="1674713"/>
              <a:ext cx="2743200" cy="1086726"/>
              <a:chOff x="3224873" y="3470818"/>
              <a:chExt cx="2743200" cy="108672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DE00E95-9225-A64B-A72D-05FCA0184C3D}"/>
                  </a:ext>
                </a:extLst>
              </p:cNvPr>
              <p:cNvSpPr/>
              <p:nvPr/>
            </p:nvSpPr>
            <p:spPr>
              <a:xfrm>
                <a:off x="3224873" y="3470818"/>
                <a:ext cx="1371600" cy="27432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SUNMATRIX API</a:t>
                </a:r>
                <a:endParaRPr lang="en-US" sz="9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69046935-7D9E-5941-9CBE-3F96116A9435}"/>
                  </a:ext>
                </a:extLst>
              </p:cNvPr>
              <p:cNvGrpSpPr/>
              <p:nvPr/>
            </p:nvGrpSpPr>
            <p:grpSpPr>
              <a:xfrm>
                <a:off x="3224873" y="4007781"/>
                <a:ext cx="2743200" cy="549763"/>
                <a:chOff x="1350958" y="2551794"/>
                <a:chExt cx="2743200" cy="549763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1EC08A4F-2AAB-C84B-93ED-C4D459A90292}"/>
                    </a:ext>
                  </a:extLst>
                </p:cNvPr>
                <p:cNvSpPr/>
                <p:nvPr/>
              </p:nvSpPr>
              <p:spPr>
                <a:xfrm>
                  <a:off x="1350958" y="2551794"/>
                  <a:ext cx="2743200" cy="54976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MATRIX MODULES</a:t>
                  </a:r>
                </a:p>
              </p:txBody>
            </p:sp>
            <p:sp>
              <p:nvSpPr>
                <p:cNvPr id="105" name="Rounded Rectangle 104">
                  <a:extLst>
                    <a:ext uri="{FF2B5EF4-FFF2-40B4-BE49-F238E27FC236}">
                      <a16:creationId xmlns:a16="http://schemas.microsoft.com/office/drawing/2014/main" id="{4A064EC9-2A5A-904B-95EE-8C46DD8691C3}"/>
                    </a:ext>
                  </a:extLst>
                </p:cNvPr>
                <p:cNvSpPr/>
                <p:nvPr/>
              </p:nvSpPr>
              <p:spPr>
                <a:xfrm>
                  <a:off x="1594778" y="2813034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106" name="Rounded Rectangle 105">
                  <a:extLst>
                    <a:ext uri="{FF2B5EF4-FFF2-40B4-BE49-F238E27FC236}">
                      <a16:creationId xmlns:a16="http://schemas.microsoft.com/office/drawing/2014/main" id="{5DBE4EBD-F9AA-964C-966F-93FE8E4C40EF}"/>
                    </a:ext>
                  </a:extLst>
                </p:cNvPr>
                <p:cNvSpPr/>
                <p:nvPr/>
              </p:nvSpPr>
              <p:spPr>
                <a:xfrm>
                  <a:off x="2382824" y="2813034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107" name="Rounded Rectangle 106">
                  <a:extLst>
                    <a:ext uri="{FF2B5EF4-FFF2-40B4-BE49-F238E27FC236}">
                      <a16:creationId xmlns:a16="http://schemas.microsoft.com/office/drawing/2014/main" id="{B7BB007D-C881-574C-9241-B3F474CD193D}"/>
                    </a:ext>
                  </a:extLst>
                </p:cNvPr>
                <p:cNvSpPr/>
                <p:nvPr/>
              </p:nvSpPr>
              <p:spPr>
                <a:xfrm>
                  <a:off x="3170841" y="2813034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SPARSE</a:t>
                  </a:r>
                  <a:endParaRPr lang="en-US" sz="12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03" name="Elbow Connector 102">
                <a:extLst>
                  <a:ext uri="{FF2B5EF4-FFF2-40B4-BE49-F238E27FC236}">
                    <a16:creationId xmlns:a16="http://schemas.microsoft.com/office/drawing/2014/main" id="{41B9B5B8-395F-1E4A-B849-EA58613D889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122252" y="3533559"/>
                <a:ext cx="262643" cy="6858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38E9CCC-A034-0F46-BEA4-333AB1DD82EF}"/>
                </a:ext>
              </a:extLst>
            </p:cNvPr>
            <p:cNvSpPr/>
            <p:nvPr/>
          </p:nvSpPr>
          <p:spPr>
            <a:xfrm>
              <a:off x="2895390" y="1084340"/>
              <a:ext cx="2743200" cy="3979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IDADLS - DIRECT LINEAR SOLVER INTERFACE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1A7D25A-5481-1C4C-A939-6923E6C939A5}"/>
              </a:ext>
            </a:extLst>
          </p:cNvPr>
          <p:cNvGrpSpPr/>
          <p:nvPr/>
        </p:nvGrpSpPr>
        <p:grpSpPr>
          <a:xfrm>
            <a:off x="6213136" y="1084340"/>
            <a:ext cx="2743200" cy="3072403"/>
            <a:chOff x="6319180" y="1084340"/>
            <a:chExt cx="2743200" cy="307240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12798D5-5B86-5748-A4C4-DCC3A4ACACF5}"/>
                </a:ext>
              </a:extLst>
            </p:cNvPr>
            <p:cNvGrpSpPr/>
            <p:nvPr/>
          </p:nvGrpSpPr>
          <p:grpSpPr>
            <a:xfrm>
              <a:off x="6319180" y="3516663"/>
              <a:ext cx="2743200" cy="640080"/>
              <a:chOff x="6319180" y="3516663"/>
              <a:chExt cx="2743200" cy="64008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1DBCA31-8D26-FF40-AE0F-40671235193D}"/>
                  </a:ext>
                </a:extLst>
              </p:cNvPr>
              <p:cNvSpPr/>
              <p:nvPr/>
            </p:nvSpPr>
            <p:spPr>
              <a:xfrm>
                <a:off x="6319180" y="3516663"/>
                <a:ext cx="2743200" cy="6400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PRECONDITIONER MODULES</a:t>
                </a:r>
              </a:p>
            </p:txBody>
          </p:sp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625EAD0A-67B8-2849-BE73-004B51AF966F}"/>
                  </a:ext>
                </a:extLst>
              </p:cNvPr>
              <p:cNvSpPr/>
              <p:nvPr/>
            </p:nvSpPr>
            <p:spPr>
              <a:xfrm>
                <a:off x="7096420" y="3837105"/>
                <a:ext cx="11887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IDABBDPRE</a:t>
                </a: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8A869CB-671A-3C4C-B1F0-24BA71D38598}"/>
                </a:ext>
              </a:extLst>
            </p:cNvPr>
            <p:cNvSpPr/>
            <p:nvPr/>
          </p:nvSpPr>
          <p:spPr>
            <a:xfrm>
              <a:off x="6319180" y="1084340"/>
              <a:ext cx="2743200" cy="3979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IDASPILS - ITERATIVE LINEAR SOLVER INTERFACE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D5F2E06-3910-CD41-8C83-9F0738AEB072}"/>
                </a:ext>
              </a:extLst>
            </p:cNvPr>
            <p:cNvGrpSpPr/>
            <p:nvPr/>
          </p:nvGrpSpPr>
          <p:grpSpPr>
            <a:xfrm>
              <a:off x="6319180" y="1674713"/>
              <a:ext cx="2743200" cy="1682062"/>
              <a:chOff x="5732756" y="81753"/>
              <a:chExt cx="2743200" cy="1681397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0C00986E-35E7-D946-9769-FDE77C4A550D}"/>
                  </a:ext>
                </a:extLst>
              </p:cNvPr>
              <p:cNvGrpSpPr/>
              <p:nvPr/>
            </p:nvGrpSpPr>
            <p:grpSpPr>
              <a:xfrm>
                <a:off x="5732756" y="620602"/>
                <a:ext cx="2743200" cy="1142548"/>
                <a:chOff x="5748201" y="745596"/>
                <a:chExt cx="2743200" cy="1142548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0D551F4B-E3A0-344A-A637-D9D517BB6C83}"/>
                    </a:ext>
                  </a:extLst>
                </p:cNvPr>
                <p:cNvSpPr/>
                <p:nvPr/>
              </p:nvSpPr>
              <p:spPr>
                <a:xfrm>
                  <a:off x="5748201" y="745596"/>
                  <a:ext cx="2743200" cy="114254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ITERATIVE LINEAR SOLVER MODULES</a:t>
                  </a:r>
                </a:p>
              </p:txBody>
            </p: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5844C57C-51CD-964E-8B5F-0665AD1EDE73}"/>
                    </a:ext>
                  </a:extLst>
                </p:cNvPr>
                <p:cNvGrpSpPr/>
                <p:nvPr/>
              </p:nvGrpSpPr>
              <p:grpSpPr>
                <a:xfrm>
                  <a:off x="5991789" y="1024998"/>
                  <a:ext cx="2256024" cy="772267"/>
                  <a:chOff x="4812146" y="3056169"/>
                  <a:chExt cx="2256024" cy="772267"/>
                </a:xfrm>
              </p:grpSpPr>
              <p:sp>
                <p:nvSpPr>
                  <p:cNvPr id="114" name="Rounded Rectangle 113">
                    <a:extLst>
                      <a:ext uri="{FF2B5EF4-FFF2-40B4-BE49-F238E27FC236}">
                        <a16:creationId xmlns:a16="http://schemas.microsoft.com/office/drawing/2014/main" id="{4B7613A1-D6FF-1C45-B7E3-9E60FAAFB131}"/>
                      </a:ext>
                    </a:extLst>
                  </p:cNvPr>
                  <p:cNvSpPr/>
                  <p:nvPr/>
                </p:nvSpPr>
                <p:spPr>
                  <a:xfrm>
                    <a:off x="5970890" y="3343904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SPTFQMR</a:t>
                    </a:r>
                  </a:p>
                </p:txBody>
              </p:sp>
              <p:sp>
                <p:nvSpPr>
                  <p:cNvPr id="115" name="Rounded Rectangle 114">
                    <a:extLst>
                      <a:ext uri="{FF2B5EF4-FFF2-40B4-BE49-F238E27FC236}">
                        <a16:creationId xmlns:a16="http://schemas.microsoft.com/office/drawing/2014/main" id="{2ED8BE3F-9727-5141-86F0-16AF4836F6CB}"/>
                      </a:ext>
                    </a:extLst>
                  </p:cNvPr>
                  <p:cNvSpPr/>
                  <p:nvPr/>
                </p:nvSpPr>
                <p:spPr>
                  <a:xfrm>
                    <a:off x="4812146" y="3056169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SPBCG</a:t>
                    </a:r>
                  </a:p>
                </p:txBody>
              </p:sp>
              <p:sp>
                <p:nvSpPr>
                  <p:cNvPr id="116" name="Rounded Rectangle 115">
                    <a:extLst>
                      <a:ext uri="{FF2B5EF4-FFF2-40B4-BE49-F238E27FC236}">
                        <a16:creationId xmlns:a16="http://schemas.microsoft.com/office/drawing/2014/main" id="{79DC39A6-3463-BA4D-A043-66F56E868656}"/>
                      </a:ext>
                    </a:extLst>
                  </p:cNvPr>
                  <p:cNvSpPr/>
                  <p:nvPr/>
                </p:nvSpPr>
                <p:spPr>
                  <a:xfrm>
                    <a:off x="4812146" y="3343905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SPFGMR</a:t>
                    </a:r>
                    <a:endParaRPr lang="en-US" sz="1000" b="1" baseline="300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7" name="Rounded Rectangle 116">
                    <a:extLst>
                      <a:ext uri="{FF2B5EF4-FFF2-40B4-BE49-F238E27FC236}">
                        <a16:creationId xmlns:a16="http://schemas.microsoft.com/office/drawing/2014/main" id="{52160535-4690-DE41-8B52-F3058318F82B}"/>
                      </a:ext>
                    </a:extLst>
                  </p:cNvPr>
                  <p:cNvSpPr/>
                  <p:nvPr/>
                </p:nvSpPr>
                <p:spPr>
                  <a:xfrm>
                    <a:off x="5392164" y="3629653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PCG</a:t>
                    </a:r>
                    <a:endParaRPr lang="en-US" sz="1000" b="1" baseline="300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8" name="Rounded Rectangle 117">
                    <a:extLst>
                      <a:ext uri="{FF2B5EF4-FFF2-40B4-BE49-F238E27FC236}">
                        <a16:creationId xmlns:a16="http://schemas.microsoft.com/office/drawing/2014/main" id="{6907DFB0-9EC9-8749-9B7D-FE67BC60A8C9}"/>
                      </a:ext>
                    </a:extLst>
                  </p:cNvPr>
                  <p:cNvSpPr/>
                  <p:nvPr/>
                </p:nvSpPr>
                <p:spPr>
                  <a:xfrm>
                    <a:off x="5970890" y="3056169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SPGMR</a:t>
                    </a:r>
                  </a:p>
                </p:txBody>
              </p:sp>
            </p:grpSp>
          </p:grp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F7B2A2A-B7E8-704D-91D1-3F4B17ACD6C9}"/>
                  </a:ext>
                </a:extLst>
              </p:cNvPr>
              <p:cNvSpPr/>
              <p:nvPr/>
            </p:nvSpPr>
            <p:spPr>
              <a:xfrm>
                <a:off x="5732756" y="81753"/>
                <a:ext cx="1828800" cy="27432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SUNLINEARSOLVER API</a:t>
                </a:r>
              </a:p>
            </p:txBody>
          </p:sp>
          <p:cxnSp>
            <p:nvCxnSpPr>
              <p:cNvPr id="111" name="Elbow Connector 110">
                <a:extLst>
                  <a:ext uri="{FF2B5EF4-FFF2-40B4-BE49-F238E27FC236}">
                    <a16:creationId xmlns:a16="http://schemas.microsoft.com/office/drawing/2014/main" id="{369343B9-6CD1-5F41-80C8-77961887D8E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743491" y="259737"/>
                <a:ext cx="264529" cy="4572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93D216C-FAD5-714F-82CE-37D5D51215E1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4465956" y="622471"/>
            <a:ext cx="0" cy="46186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4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A5EE11-ED34-9A42-9E77-AAF09B040324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F131791-1665-0745-9499-AA0700C5F185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CF2A9E8-8B95-434A-B7A8-E1C9FF0DB3E3}"/>
              </a:ext>
            </a:extLst>
          </p:cNvPr>
          <p:cNvSpPr/>
          <p:nvPr/>
        </p:nvSpPr>
        <p:spPr>
          <a:xfrm>
            <a:off x="2433736" y="257951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67CC80E-0175-5D4F-B6EE-6F7E5DBF4F29}"/>
              </a:ext>
            </a:extLst>
          </p:cNvPr>
          <p:cNvSpPr/>
          <p:nvPr/>
        </p:nvSpPr>
        <p:spPr>
          <a:xfrm>
            <a:off x="4008756" y="25795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DBC4477-3492-7A48-8C48-AEE5E4069AB5}"/>
              </a:ext>
            </a:extLst>
          </p:cNvPr>
          <p:cNvCxnSpPr>
            <a:cxnSpLocks/>
            <a:stCxn id="65" idx="2"/>
            <a:endCxn id="75" idx="0"/>
          </p:cNvCxnSpPr>
          <p:nvPr/>
        </p:nvCxnSpPr>
        <p:spPr>
          <a:xfrm rot="5400000">
            <a:off x="2713717" y="-667900"/>
            <a:ext cx="460629" cy="304385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E9C517C1-F5CE-6C40-AA83-CE6227D6871F}"/>
              </a:ext>
            </a:extLst>
          </p:cNvPr>
          <p:cNvCxnSpPr>
            <a:cxnSpLocks/>
            <a:stCxn id="65" idx="2"/>
            <a:endCxn id="81" idx="0"/>
          </p:cNvCxnSpPr>
          <p:nvPr/>
        </p:nvCxnSpPr>
        <p:spPr>
          <a:xfrm rot="16200000" flipH="1">
            <a:off x="5795032" y="-705365"/>
            <a:ext cx="460629" cy="31187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677F518-E307-5F43-9223-10D2858CD3AD}"/>
              </a:ext>
            </a:extLst>
          </p:cNvPr>
          <p:cNvCxnSpPr>
            <a:cxnSpLocks/>
            <a:stCxn id="63" idx="3"/>
            <a:endCxn id="65" idx="1"/>
          </p:cNvCxnSpPr>
          <p:nvPr/>
        </p:nvCxnSpPr>
        <p:spPr>
          <a:xfrm>
            <a:off x="3531016" y="440831"/>
            <a:ext cx="47774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5C63F408-623C-5B4F-B2A8-62D8FDC445C3}"/>
              </a:ext>
            </a:extLst>
          </p:cNvPr>
          <p:cNvCxnSpPr>
            <a:cxnSpLocks/>
            <a:stCxn id="66" idx="1"/>
            <a:endCxn id="101" idx="1"/>
          </p:cNvCxnSpPr>
          <p:nvPr/>
        </p:nvCxnSpPr>
        <p:spPr>
          <a:xfrm rot="10800000" flipV="1">
            <a:off x="3094356" y="1283305"/>
            <a:ext cx="12700" cy="528567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D3935F00-0993-C94B-ABAD-1F89C26552FC}"/>
              </a:ext>
            </a:extLst>
          </p:cNvPr>
          <p:cNvCxnSpPr>
            <a:cxnSpLocks/>
            <a:stCxn id="66" idx="1"/>
            <a:endCxn id="90" idx="1"/>
          </p:cNvCxnSpPr>
          <p:nvPr/>
        </p:nvCxnSpPr>
        <p:spPr>
          <a:xfrm rot="10800000" flipV="1">
            <a:off x="3094356" y="1283306"/>
            <a:ext cx="12700" cy="1789582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0E2F3FB8-0F05-A94A-AA6E-90D31052B1FC}"/>
              </a:ext>
            </a:extLst>
          </p:cNvPr>
          <p:cNvCxnSpPr>
            <a:cxnSpLocks/>
            <a:stCxn id="81" idx="1"/>
            <a:endCxn id="110" idx="1"/>
          </p:cNvCxnSpPr>
          <p:nvPr/>
        </p:nvCxnSpPr>
        <p:spPr>
          <a:xfrm rot="10800000" flipV="1">
            <a:off x="6213136" y="1283305"/>
            <a:ext cx="12700" cy="528621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93726A9E-201F-BF47-AFB8-7A095E534ADC}"/>
              </a:ext>
            </a:extLst>
          </p:cNvPr>
          <p:cNvCxnSpPr>
            <a:cxnSpLocks/>
            <a:stCxn id="81" idx="1"/>
            <a:endCxn id="68" idx="1"/>
          </p:cNvCxnSpPr>
          <p:nvPr/>
        </p:nvCxnSpPr>
        <p:spPr>
          <a:xfrm rot="10800000" flipV="1">
            <a:off x="6213136" y="1283305"/>
            <a:ext cx="12700" cy="2553397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3569F9F-5946-B14F-9BAA-570F07FDE7F3}"/>
              </a:ext>
            </a:extLst>
          </p:cNvPr>
          <p:cNvGrpSpPr/>
          <p:nvPr/>
        </p:nvGrpSpPr>
        <p:grpSpPr>
          <a:xfrm>
            <a:off x="187665" y="1084340"/>
            <a:ext cx="2468880" cy="2630897"/>
            <a:chOff x="2057722" y="1475460"/>
            <a:chExt cx="2468880" cy="263089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FDE8F24-8AE4-E640-B7FF-2DA6DB8CB791}"/>
                </a:ext>
              </a:extLst>
            </p:cNvPr>
            <p:cNvSpPr/>
            <p:nvPr/>
          </p:nvSpPr>
          <p:spPr>
            <a:xfrm>
              <a:off x="2057722" y="2018033"/>
              <a:ext cx="2468880" cy="20883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algn="ctr" defTabSz="16312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VECTOR MODULES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1A6FCD8-0993-EE40-9E7B-7659BD989F27}"/>
                </a:ext>
              </a:extLst>
            </p:cNvPr>
            <p:cNvGrpSpPr/>
            <p:nvPr/>
          </p:nvGrpSpPr>
          <p:grpSpPr>
            <a:xfrm>
              <a:off x="2196939" y="2276631"/>
              <a:ext cx="2190447" cy="1744130"/>
              <a:chOff x="2268722" y="1134355"/>
              <a:chExt cx="2190447" cy="1744130"/>
            </a:xfrm>
          </p:grpSpPr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ACC1B839-9184-FA49-9BDE-28940A6C96BA}"/>
                  </a:ext>
                </a:extLst>
              </p:cNvPr>
              <p:cNvSpPr/>
              <p:nvPr/>
            </p:nvSpPr>
            <p:spPr>
              <a:xfrm>
                <a:off x="2268722" y="113435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SERIAL</a:t>
                </a:r>
              </a:p>
            </p:txBody>
          </p:sp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BB960A32-FBCE-F34B-B0C0-A18242BE645D}"/>
                  </a:ext>
                </a:extLst>
              </p:cNvPr>
              <p:cNvSpPr/>
              <p:nvPr/>
            </p:nvSpPr>
            <p:spPr>
              <a:xfrm>
                <a:off x="3453329" y="113435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PARALLEL (MPI)</a:t>
                </a:r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C8D950BB-89A7-B840-8453-8A14E34A6C42}"/>
                  </a:ext>
                </a:extLst>
              </p:cNvPr>
              <p:cNvSpPr/>
              <p:nvPr/>
            </p:nvSpPr>
            <p:spPr>
              <a:xfrm>
                <a:off x="3453329" y="1593812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PTHREADS</a:t>
                </a:r>
              </a:p>
            </p:txBody>
          </p:sp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FDBFE7EC-6CA4-5B45-8897-6067DF01AE10}"/>
                  </a:ext>
                </a:extLst>
              </p:cNvPr>
              <p:cNvSpPr/>
              <p:nvPr/>
            </p:nvSpPr>
            <p:spPr>
              <a:xfrm>
                <a:off x="2268722" y="1593812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OPENMP</a:t>
                </a:r>
              </a:p>
            </p:txBody>
          </p:sp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7D5EA4F7-749B-ED48-AA23-FA80F978B1A4}"/>
                  </a:ext>
                </a:extLst>
              </p:cNvPr>
              <p:cNvSpPr/>
              <p:nvPr/>
            </p:nvSpPr>
            <p:spPr>
              <a:xfrm>
                <a:off x="2268722" y="251272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CUDA</a:t>
                </a: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92D2DE9E-A227-7441-90AA-B5565F3F7710}"/>
                  </a:ext>
                </a:extLst>
              </p:cNvPr>
              <p:cNvSpPr/>
              <p:nvPr/>
            </p:nvSpPr>
            <p:spPr>
              <a:xfrm>
                <a:off x="3453329" y="251272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RAJA</a:t>
                </a:r>
              </a:p>
            </p:txBody>
          </p:sp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A2AF0BE9-D635-9844-AE45-5595C3D09882}"/>
                  </a:ext>
                </a:extLst>
              </p:cNvPr>
              <p:cNvSpPr/>
              <p:nvPr/>
            </p:nvSpPr>
            <p:spPr>
              <a:xfrm>
                <a:off x="2268722" y="2053269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PARHYP (HYPRE)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A85E23F2-D353-AD4D-954F-EDBDB3C08EEC}"/>
                  </a:ext>
                </a:extLst>
              </p:cNvPr>
              <p:cNvSpPr/>
              <p:nvPr/>
            </p:nvSpPr>
            <p:spPr>
              <a:xfrm>
                <a:off x="3453329" y="2053269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PETSC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68799D0-FCAE-D348-B69A-B24248AE74E3}"/>
                </a:ext>
              </a:extLst>
            </p:cNvPr>
            <p:cNvSpPr/>
            <p:nvPr/>
          </p:nvSpPr>
          <p:spPr>
            <a:xfrm>
              <a:off x="2743522" y="1475460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9FF4C2B-CAB4-A141-996C-700D2E3B0AF6}"/>
                </a:ext>
              </a:extLst>
            </p:cNvPr>
            <p:cNvCxnSpPr>
              <a:cxnSpLocks/>
            </p:cNvCxnSpPr>
            <p:nvPr/>
          </p:nvCxnSpPr>
          <p:spPr>
            <a:xfrm>
              <a:off x="3292162" y="1749780"/>
              <a:ext cx="0" cy="26825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05221AC-9AD5-7B4A-AEC8-6A9D7FA57BA8}"/>
              </a:ext>
            </a:extLst>
          </p:cNvPr>
          <p:cNvGrpSpPr/>
          <p:nvPr/>
        </p:nvGrpSpPr>
        <p:grpSpPr>
          <a:xfrm>
            <a:off x="3094356" y="1084340"/>
            <a:ext cx="2743200" cy="3625519"/>
            <a:chOff x="2895390" y="1084340"/>
            <a:chExt cx="2743200" cy="3625519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2FB74CB-5839-0C40-AFF0-EAAE7AA76527}"/>
                </a:ext>
              </a:extLst>
            </p:cNvPr>
            <p:cNvGrpSpPr/>
            <p:nvPr/>
          </p:nvGrpSpPr>
          <p:grpSpPr>
            <a:xfrm>
              <a:off x="2895390" y="2935728"/>
              <a:ext cx="2743200" cy="1774131"/>
              <a:chOff x="2803608" y="121254"/>
              <a:chExt cx="2743200" cy="1774131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500A213-3F2F-FE41-96A3-CFD1E63BBC51}"/>
                  </a:ext>
                </a:extLst>
              </p:cNvPr>
              <p:cNvSpPr/>
              <p:nvPr/>
            </p:nvSpPr>
            <p:spPr>
              <a:xfrm>
                <a:off x="2803608" y="121254"/>
                <a:ext cx="1828800" cy="27432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SUNLINEARSOLVER API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5B94E1A-3D72-814A-887C-16EF76AA09BF}"/>
                  </a:ext>
                </a:extLst>
              </p:cNvPr>
              <p:cNvSpPr/>
              <p:nvPr/>
            </p:nvSpPr>
            <p:spPr>
              <a:xfrm>
                <a:off x="2803608" y="660945"/>
                <a:ext cx="2743200" cy="12344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DIRECT LINEAR SOLVER MODULES</a:t>
                </a: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05498A06-6175-484C-AFC6-795FF6C52E10}"/>
                  </a:ext>
                </a:extLst>
              </p:cNvPr>
              <p:cNvGrpSpPr/>
              <p:nvPr/>
            </p:nvGrpSpPr>
            <p:grpSpPr>
              <a:xfrm>
                <a:off x="3047197" y="942145"/>
                <a:ext cx="2256023" cy="872399"/>
                <a:chOff x="4840479" y="864997"/>
                <a:chExt cx="2256023" cy="872399"/>
              </a:xfrm>
            </p:grpSpPr>
            <p:sp>
              <p:nvSpPr>
                <p:cNvPr id="94" name="Rounded Rectangle 93">
                  <a:extLst>
                    <a:ext uri="{FF2B5EF4-FFF2-40B4-BE49-F238E27FC236}">
                      <a16:creationId xmlns:a16="http://schemas.microsoft.com/office/drawing/2014/main" id="{CDE5FDE1-6EDE-C34D-897F-32A58E0D2948}"/>
                    </a:ext>
                  </a:extLst>
                </p:cNvPr>
                <p:cNvSpPr/>
                <p:nvPr/>
              </p:nvSpPr>
              <p:spPr>
                <a:xfrm>
                  <a:off x="4840479" y="86499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C24B183D-F720-EF4A-9DBA-58BBAA76FDF9}"/>
                    </a:ext>
                  </a:extLst>
                </p:cNvPr>
                <p:cNvSpPr/>
                <p:nvPr/>
              </p:nvSpPr>
              <p:spPr>
                <a:xfrm>
                  <a:off x="5999222" y="153622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SUPERLU_MT</a:t>
                  </a:r>
                </a:p>
              </p:txBody>
            </p:sp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9C3F2911-4BC5-C146-B809-51F7FE9EBCD5}"/>
                    </a:ext>
                  </a:extLst>
                </p:cNvPr>
                <p:cNvSpPr/>
                <p:nvPr/>
              </p:nvSpPr>
              <p:spPr>
                <a:xfrm>
                  <a:off x="5999222" y="86499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97" name="Rounded Rectangle 96">
                  <a:extLst>
                    <a:ext uri="{FF2B5EF4-FFF2-40B4-BE49-F238E27FC236}">
                      <a16:creationId xmlns:a16="http://schemas.microsoft.com/office/drawing/2014/main" id="{BB4E8748-2D57-1840-997E-DA0E295697AA}"/>
                    </a:ext>
                  </a:extLst>
                </p:cNvPr>
                <p:cNvSpPr/>
                <p:nvPr/>
              </p:nvSpPr>
              <p:spPr>
                <a:xfrm>
                  <a:off x="4840479" y="153622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KLU</a:t>
                  </a:r>
                </a:p>
              </p:txBody>
            </p:sp>
            <p:sp>
              <p:nvSpPr>
                <p:cNvPr id="98" name="Rounded Rectangle 97">
                  <a:extLst>
                    <a:ext uri="{FF2B5EF4-FFF2-40B4-BE49-F238E27FC236}">
                      <a16:creationId xmlns:a16="http://schemas.microsoft.com/office/drawing/2014/main" id="{3A219004-9A3F-B044-8074-07B5A9E13704}"/>
                    </a:ext>
                  </a:extLst>
                </p:cNvPr>
                <p:cNvSpPr/>
                <p:nvPr/>
              </p:nvSpPr>
              <p:spPr>
                <a:xfrm>
                  <a:off x="4840479" y="115211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DENSE</a:t>
                  </a:r>
                </a:p>
              </p:txBody>
            </p:sp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B4E4F4D1-B516-9E42-9854-484349FB9674}"/>
                    </a:ext>
                  </a:extLst>
                </p:cNvPr>
                <p:cNvSpPr/>
                <p:nvPr/>
              </p:nvSpPr>
              <p:spPr>
                <a:xfrm>
                  <a:off x="5999222" y="115211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BAND</a:t>
                  </a:r>
                </a:p>
              </p:txBody>
            </p:sp>
          </p:grpSp>
          <p:cxnSp>
            <p:nvCxnSpPr>
              <p:cNvPr id="93" name="Elbow Connector 92">
                <a:extLst>
                  <a:ext uri="{FF2B5EF4-FFF2-40B4-BE49-F238E27FC236}">
                    <a16:creationId xmlns:a16="http://schemas.microsoft.com/office/drawing/2014/main" id="{5D399EDB-D6C5-C64C-B479-4FB53B313F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813923" y="299659"/>
                <a:ext cx="265371" cy="4572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657350F-AF1F-EF4F-BDF6-0975FEF79CE7}"/>
                </a:ext>
              </a:extLst>
            </p:cNvPr>
            <p:cNvGrpSpPr/>
            <p:nvPr/>
          </p:nvGrpSpPr>
          <p:grpSpPr>
            <a:xfrm>
              <a:off x="2895390" y="1674713"/>
              <a:ext cx="2743200" cy="1086726"/>
              <a:chOff x="3224873" y="3470818"/>
              <a:chExt cx="2743200" cy="108672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DE00E95-9225-A64B-A72D-05FCA0184C3D}"/>
                  </a:ext>
                </a:extLst>
              </p:cNvPr>
              <p:cNvSpPr/>
              <p:nvPr/>
            </p:nvSpPr>
            <p:spPr>
              <a:xfrm>
                <a:off x="3224873" y="3470818"/>
                <a:ext cx="1371600" cy="27432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SUNMATRIX API</a:t>
                </a:r>
                <a:endParaRPr lang="en-US" sz="9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69046935-7D9E-5941-9CBE-3F96116A9435}"/>
                  </a:ext>
                </a:extLst>
              </p:cNvPr>
              <p:cNvGrpSpPr/>
              <p:nvPr/>
            </p:nvGrpSpPr>
            <p:grpSpPr>
              <a:xfrm>
                <a:off x="3224873" y="4007781"/>
                <a:ext cx="2743200" cy="549763"/>
                <a:chOff x="1350958" y="2551794"/>
                <a:chExt cx="2743200" cy="549763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1EC08A4F-2AAB-C84B-93ED-C4D459A90292}"/>
                    </a:ext>
                  </a:extLst>
                </p:cNvPr>
                <p:cNvSpPr/>
                <p:nvPr/>
              </p:nvSpPr>
              <p:spPr>
                <a:xfrm>
                  <a:off x="1350958" y="2551794"/>
                  <a:ext cx="2743200" cy="54976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MATRIX MODULES</a:t>
                  </a:r>
                </a:p>
              </p:txBody>
            </p:sp>
            <p:sp>
              <p:nvSpPr>
                <p:cNvPr id="105" name="Rounded Rectangle 104">
                  <a:extLst>
                    <a:ext uri="{FF2B5EF4-FFF2-40B4-BE49-F238E27FC236}">
                      <a16:creationId xmlns:a16="http://schemas.microsoft.com/office/drawing/2014/main" id="{4A064EC9-2A5A-904B-95EE-8C46DD8691C3}"/>
                    </a:ext>
                  </a:extLst>
                </p:cNvPr>
                <p:cNvSpPr/>
                <p:nvPr/>
              </p:nvSpPr>
              <p:spPr>
                <a:xfrm>
                  <a:off x="1594778" y="2813034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106" name="Rounded Rectangle 105">
                  <a:extLst>
                    <a:ext uri="{FF2B5EF4-FFF2-40B4-BE49-F238E27FC236}">
                      <a16:creationId xmlns:a16="http://schemas.microsoft.com/office/drawing/2014/main" id="{5DBE4EBD-F9AA-964C-966F-93FE8E4C40EF}"/>
                    </a:ext>
                  </a:extLst>
                </p:cNvPr>
                <p:cNvSpPr/>
                <p:nvPr/>
              </p:nvSpPr>
              <p:spPr>
                <a:xfrm>
                  <a:off x="2382824" y="2813034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107" name="Rounded Rectangle 106">
                  <a:extLst>
                    <a:ext uri="{FF2B5EF4-FFF2-40B4-BE49-F238E27FC236}">
                      <a16:creationId xmlns:a16="http://schemas.microsoft.com/office/drawing/2014/main" id="{B7BB007D-C881-574C-9241-B3F474CD193D}"/>
                    </a:ext>
                  </a:extLst>
                </p:cNvPr>
                <p:cNvSpPr/>
                <p:nvPr/>
              </p:nvSpPr>
              <p:spPr>
                <a:xfrm>
                  <a:off x="3170841" y="2813034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SPARSE</a:t>
                  </a:r>
                  <a:endParaRPr lang="en-US" sz="12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03" name="Elbow Connector 102">
                <a:extLst>
                  <a:ext uri="{FF2B5EF4-FFF2-40B4-BE49-F238E27FC236}">
                    <a16:creationId xmlns:a16="http://schemas.microsoft.com/office/drawing/2014/main" id="{41B9B5B8-395F-1E4A-B849-EA58613D889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122252" y="3533559"/>
                <a:ext cx="262643" cy="6858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38E9CCC-A034-0F46-BEA4-333AB1DD82EF}"/>
                </a:ext>
              </a:extLst>
            </p:cNvPr>
            <p:cNvSpPr/>
            <p:nvPr/>
          </p:nvSpPr>
          <p:spPr>
            <a:xfrm>
              <a:off x="2895390" y="1084340"/>
              <a:ext cx="2743200" cy="3979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IDADLS - DIRECT LINEAR SOLVER INTERFACE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1A7D25A-5481-1C4C-A939-6923E6C939A5}"/>
              </a:ext>
            </a:extLst>
          </p:cNvPr>
          <p:cNvGrpSpPr/>
          <p:nvPr/>
        </p:nvGrpSpPr>
        <p:grpSpPr>
          <a:xfrm>
            <a:off x="6213136" y="1084340"/>
            <a:ext cx="2743200" cy="3072403"/>
            <a:chOff x="6319180" y="1084340"/>
            <a:chExt cx="2743200" cy="307240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12798D5-5B86-5748-A4C4-DCC3A4ACACF5}"/>
                </a:ext>
              </a:extLst>
            </p:cNvPr>
            <p:cNvGrpSpPr/>
            <p:nvPr/>
          </p:nvGrpSpPr>
          <p:grpSpPr>
            <a:xfrm>
              <a:off x="6319180" y="3516663"/>
              <a:ext cx="2743200" cy="640080"/>
              <a:chOff x="6319180" y="3516663"/>
              <a:chExt cx="2743200" cy="64008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1DBCA31-8D26-FF40-AE0F-40671235193D}"/>
                  </a:ext>
                </a:extLst>
              </p:cNvPr>
              <p:cNvSpPr/>
              <p:nvPr/>
            </p:nvSpPr>
            <p:spPr>
              <a:xfrm>
                <a:off x="6319180" y="3516663"/>
                <a:ext cx="2743200" cy="6400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PRECONDITIONER MODULES</a:t>
                </a:r>
              </a:p>
            </p:txBody>
          </p:sp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625EAD0A-67B8-2849-BE73-004B51AF966F}"/>
                  </a:ext>
                </a:extLst>
              </p:cNvPr>
              <p:cNvSpPr/>
              <p:nvPr/>
            </p:nvSpPr>
            <p:spPr>
              <a:xfrm>
                <a:off x="7096420" y="3837105"/>
                <a:ext cx="11887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IDABBDPRE</a:t>
                </a: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8A869CB-671A-3C4C-B1F0-24BA71D38598}"/>
                </a:ext>
              </a:extLst>
            </p:cNvPr>
            <p:cNvSpPr/>
            <p:nvPr/>
          </p:nvSpPr>
          <p:spPr>
            <a:xfrm>
              <a:off x="6319180" y="1084340"/>
              <a:ext cx="2743200" cy="3979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IDASPILS - ITERATIVE LINEAR SOLVER INTERFACE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D5F2E06-3910-CD41-8C83-9F0738AEB072}"/>
                </a:ext>
              </a:extLst>
            </p:cNvPr>
            <p:cNvGrpSpPr/>
            <p:nvPr/>
          </p:nvGrpSpPr>
          <p:grpSpPr>
            <a:xfrm>
              <a:off x="6319180" y="1674713"/>
              <a:ext cx="2743200" cy="1682062"/>
              <a:chOff x="5732756" y="81753"/>
              <a:chExt cx="2743200" cy="1681397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0C00986E-35E7-D946-9769-FDE77C4A550D}"/>
                  </a:ext>
                </a:extLst>
              </p:cNvPr>
              <p:cNvGrpSpPr/>
              <p:nvPr/>
            </p:nvGrpSpPr>
            <p:grpSpPr>
              <a:xfrm>
                <a:off x="5732756" y="620602"/>
                <a:ext cx="2743200" cy="1142548"/>
                <a:chOff x="5748201" y="745596"/>
                <a:chExt cx="2743200" cy="1142548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0D551F4B-E3A0-344A-A637-D9D517BB6C83}"/>
                    </a:ext>
                  </a:extLst>
                </p:cNvPr>
                <p:cNvSpPr/>
                <p:nvPr/>
              </p:nvSpPr>
              <p:spPr>
                <a:xfrm>
                  <a:off x="5748201" y="745596"/>
                  <a:ext cx="2743200" cy="114254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ITERATIVE LINEAR SOLVER MODULES</a:t>
                  </a:r>
                </a:p>
              </p:txBody>
            </p: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5844C57C-51CD-964E-8B5F-0665AD1EDE73}"/>
                    </a:ext>
                  </a:extLst>
                </p:cNvPr>
                <p:cNvGrpSpPr/>
                <p:nvPr/>
              </p:nvGrpSpPr>
              <p:grpSpPr>
                <a:xfrm>
                  <a:off x="5991789" y="1024998"/>
                  <a:ext cx="2256024" cy="772267"/>
                  <a:chOff x="4812146" y="3056169"/>
                  <a:chExt cx="2256024" cy="772267"/>
                </a:xfrm>
              </p:grpSpPr>
              <p:sp>
                <p:nvSpPr>
                  <p:cNvPr id="114" name="Rounded Rectangle 113">
                    <a:extLst>
                      <a:ext uri="{FF2B5EF4-FFF2-40B4-BE49-F238E27FC236}">
                        <a16:creationId xmlns:a16="http://schemas.microsoft.com/office/drawing/2014/main" id="{4B7613A1-D6FF-1C45-B7E3-9E60FAAFB131}"/>
                      </a:ext>
                    </a:extLst>
                  </p:cNvPr>
                  <p:cNvSpPr/>
                  <p:nvPr/>
                </p:nvSpPr>
                <p:spPr>
                  <a:xfrm>
                    <a:off x="5970890" y="3343904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SPTFQMR</a:t>
                    </a:r>
                  </a:p>
                </p:txBody>
              </p:sp>
              <p:sp>
                <p:nvSpPr>
                  <p:cNvPr id="115" name="Rounded Rectangle 114">
                    <a:extLst>
                      <a:ext uri="{FF2B5EF4-FFF2-40B4-BE49-F238E27FC236}">
                        <a16:creationId xmlns:a16="http://schemas.microsoft.com/office/drawing/2014/main" id="{2ED8BE3F-9727-5141-86F0-16AF4836F6CB}"/>
                      </a:ext>
                    </a:extLst>
                  </p:cNvPr>
                  <p:cNvSpPr/>
                  <p:nvPr/>
                </p:nvSpPr>
                <p:spPr>
                  <a:xfrm>
                    <a:off x="4812146" y="3056169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SPBCG</a:t>
                    </a:r>
                  </a:p>
                </p:txBody>
              </p:sp>
              <p:sp>
                <p:nvSpPr>
                  <p:cNvPr id="116" name="Rounded Rectangle 115">
                    <a:extLst>
                      <a:ext uri="{FF2B5EF4-FFF2-40B4-BE49-F238E27FC236}">
                        <a16:creationId xmlns:a16="http://schemas.microsoft.com/office/drawing/2014/main" id="{79DC39A6-3463-BA4D-A043-66F56E868656}"/>
                      </a:ext>
                    </a:extLst>
                  </p:cNvPr>
                  <p:cNvSpPr/>
                  <p:nvPr/>
                </p:nvSpPr>
                <p:spPr>
                  <a:xfrm>
                    <a:off x="4812146" y="3343905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SPFGMR</a:t>
                    </a:r>
                    <a:endParaRPr lang="en-US" sz="1000" b="1" baseline="300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7" name="Rounded Rectangle 116">
                    <a:extLst>
                      <a:ext uri="{FF2B5EF4-FFF2-40B4-BE49-F238E27FC236}">
                        <a16:creationId xmlns:a16="http://schemas.microsoft.com/office/drawing/2014/main" id="{52160535-4690-DE41-8B52-F3058318F82B}"/>
                      </a:ext>
                    </a:extLst>
                  </p:cNvPr>
                  <p:cNvSpPr/>
                  <p:nvPr/>
                </p:nvSpPr>
                <p:spPr>
                  <a:xfrm>
                    <a:off x="5392164" y="3629653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PCG</a:t>
                    </a:r>
                    <a:endParaRPr lang="en-US" sz="1000" b="1" baseline="300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8" name="Rounded Rectangle 117">
                    <a:extLst>
                      <a:ext uri="{FF2B5EF4-FFF2-40B4-BE49-F238E27FC236}">
                        <a16:creationId xmlns:a16="http://schemas.microsoft.com/office/drawing/2014/main" id="{6907DFB0-9EC9-8749-9B7D-FE67BC60A8C9}"/>
                      </a:ext>
                    </a:extLst>
                  </p:cNvPr>
                  <p:cNvSpPr/>
                  <p:nvPr/>
                </p:nvSpPr>
                <p:spPr>
                  <a:xfrm>
                    <a:off x="5970890" y="3056169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SPGMR</a:t>
                    </a:r>
                  </a:p>
                </p:txBody>
              </p:sp>
            </p:grpSp>
          </p:grp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F7B2A2A-B7E8-704D-91D1-3F4B17ACD6C9}"/>
                  </a:ext>
                </a:extLst>
              </p:cNvPr>
              <p:cNvSpPr/>
              <p:nvPr/>
            </p:nvSpPr>
            <p:spPr>
              <a:xfrm>
                <a:off x="5732756" y="81753"/>
                <a:ext cx="1828800" cy="27432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SUNLINEARSOLVER API</a:t>
                </a:r>
              </a:p>
            </p:txBody>
          </p:sp>
          <p:cxnSp>
            <p:nvCxnSpPr>
              <p:cNvPr id="111" name="Elbow Connector 110">
                <a:extLst>
                  <a:ext uri="{FF2B5EF4-FFF2-40B4-BE49-F238E27FC236}">
                    <a16:creationId xmlns:a16="http://schemas.microsoft.com/office/drawing/2014/main" id="{369343B9-6CD1-5F41-80C8-77961887D8E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743491" y="259737"/>
                <a:ext cx="264529" cy="4572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93D216C-FAD5-714F-82CE-37D5D51215E1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4465956" y="623711"/>
            <a:ext cx="0" cy="46062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0D90715-F8D0-0E46-96DA-77246169AD40}"/>
              </a:ext>
            </a:extLst>
          </p:cNvPr>
          <p:cNvCxnSpPr>
            <a:cxnSpLocks/>
          </p:cNvCxnSpPr>
          <p:nvPr/>
        </p:nvCxnSpPr>
        <p:spPr>
          <a:xfrm>
            <a:off x="4923156" y="428681"/>
            <a:ext cx="47774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26756E05-70FA-694A-B582-2F53BB9C9616}"/>
              </a:ext>
            </a:extLst>
          </p:cNvPr>
          <p:cNvSpPr/>
          <p:nvPr/>
        </p:nvSpPr>
        <p:spPr>
          <a:xfrm>
            <a:off x="5400896" y="257951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IDAADJOINT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58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A5EE11-ED34-9A42-9E77-AAF09B040324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F131791-1665-0745-9499-AA0700C5F185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CF2A9E8-8B95-434A-B7A8-E1C9FF0DB3E3}"/>
              </a:ext>
            </a:extLst>
          </p:cNvPr>
          <p:cNvSpPr/>
          <p:nvPr/>
        </p:nvSpPr>
        <p:spPr>
          <a:xfrm>
            <a:off x="2433736" y="256711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67CC80E-0175-5D4F-B6EE-6F7E5DBF4F29}"/>
              </a:ext>
            </a:extLst>
          </p:cNvPr>
          <p:cNvSpPr/>
          <p:nvPr/>
        </p:nvSpPr>
        <p:spPr>
          <a:xfrm>
            <a:off x="4008756" y="25671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KINSOL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DBC4477-3492-7A48-8C48-AEE5E4069AB5}"/>
              </a:ext>
            </a:extLst>
          </p:cNvPr>
          <p:cNvCxnSpPr>
            <a:cxnSpLocks/>
            <a:stCxn id="65" idx="2"/>
            <a:endCxn id="75" idx="0"/>
          </p:cNvCxnSpPr>
          <p:nvPr/>
        </p:nvCxnSpPr>
        <p:spPr>
          <a:xfrm rot="5400000">
            <a:off x="2713097" y="-668520"/>
            <a:ext cx="461869" cy="304385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E9C517C1-F5CE-6C40-AA83-CE6227D6871F}"/>
              </a:ext>
            </a:extLst>
          </p:cNvPr>
          <p:cNvCxnSpPr>
            <a:cxnSpLocks/>
            <a:stCxn id="65" idx="2"/>
            <a:endCxn id="81" idx="0"/>
          </p:cNvCxnSpPr>
          <p:nvPr/>
        </p:nvCxnSpPr>
        <p:spPr>
          <a:xfrm rot="16200000" flipH="1">
            <a:off x="5794412" y="-705985"/>
            <a:ext cx="461869" cy="31187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677F518-E307-5F43-9223-10D2858CD3AD}"/>
              </a:ext>
            </a:extLst>
          </p:cNvPr>
          <p:cNvCxnSpPr>
            <a:cxnSpLocks/>
          </p:cNvCxnSpPr>
          <p:nvPr/>
        </p:nvCxnSpPr>
        <p:spPr>
          <a:xfrm>
            <a:off x="3531016" y="439591"/>
            <a:ext cx="47774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5C63F408-623C-5B4F-B2A8-62D8FDC445C3}"/>
              </a:ext>
            </a:extLst>
          </p:cNvPr>
          <p:cNvCxnSpPr>
            <a:cxnSpLocks/>
            <a:stCxn id="66" idx="1"/>
            <a:endCxn id="101" idx="1"/>
          </p:cNvCxnSpPr>
          <p:nvPr/>
        </p:nvCxnSpPr>
        <p:spPr>
          <a:xfrm rot="10800000" flipV="1">
            <a:off x="3094356" y="1283305"/>
            <a:ext cx="12700" cy="528567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D3935F00-0993-C94B-ABAD-1F89C26552FC}"/>
              </a:ext>
            </a:extLst>
          </p:cNvPr>
          <p:cNvCxnSpPr>
            <a:cxnSpLocks/>
            <a:stCxn id="66" idx="1"/>
            <a:endCxn id="90" idx="1"/>
          </p:cNvCxnSpPr>
          <p:nvPr/>
        </p:nvCxnSpPr>
        <p:spPr>
          <a:xfrm rot="10800000" flipV="1">
            <a:off x="3094356" y="1283306"/>
            <a:ext cx="12700" cy="1789582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0E2F3FB8-0F05-A94A-AA6E-90D31052B1FC}"/>
              </a:ext>
            </a:extLst>
          </p:cNvPr>
          <p:cNvCxnSpPr>
            <a:cxnSpLocks/>
            <a:stCxn id="81" idx="1"/>
            <a:endCxn id="110" idx="1"/>
          </p:cNvCxnSpPr>
          <p:nvPr/>
        </p:nvCxnSpPr>
        <p:spPr>
          <a:xfrm rot="10800000" flipV="1">
            <a:off x="6213136" y="1283305"/>
            <a:ext cx="12700" cy="528621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93726A9E-201F-BF47-AFB8-7A095E534ADC}"/>
              </a:ext>
            </a:extLst>
          </p:cNvPr>
          <p:cNvCxnSpPr>
            <a:cxnSpLocks/>
            <a:stCxn id="81" idx="1"/>
            <a:endCxn id="68" idx="1"/>
          </p:cNvCxnSpPr>
          <p:nvPr/>
        </p:nvCxnSpPr>
        <p:spPr>
          <a:xfrm rot="10800000" flipV="1">
            <a:off x="6213136" y="1283305"/>
            <a:ext cx="12700" cy="2553397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3569F9F-5946-B14F-9BAA-570F07FDE7F3}"/>
              </a:ext>
            </a:extLst>
          </p:cNvPr>
          <p:cNvGrpSpPr/>
          <p:nvPr/>
        </p:nvGrpSpPr>
        <p:grpSpPr>
          <a:xfrm>
            <a:off x="187665" y="1084340"/>
            <a:ext cx="2468880" cy="2630897"/>
            <a:chOff x="2057722" y="1475460"/>
            <a:chExt cx="2468880" cy="263089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FDE8F24-8AE4-E640-B7FF-2DA6DB8CB791}"/>
                </a:ext>
              </a:extLst>
            </p:cNvPr>
            <p:cNvSpPr/>
            <p:nvPr/>
          </p:nvSpPr>
          <p:spPr>
            <a:xfrm>
              <a:off x="2057722" y="2018033"/>
              <a:ext cx="2468880" cy="20883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algn="ctr" defTabSz="16312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VECTOR MODULES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1A6FCD8-0993-EE40-9E7B-7659BD989F27}"/>
                </a:ext>
              </a:extLst>
            </p:cNvPr>
            <p:cNvGrpSpPr/>
            <p:nvPr/>
          </p:nvGrpSpPr>
          <p:grpSpPr>
            <a:xfrm>
              <a:off x="2196939" y="2276631"/>
              <a:ext cx="2190447" cy="1744130"/>
              <a:chOff x="2268722" y="1134355"/>
              <a:chExt cx="2190447" cy="1744130"/>
            </a:xfrm>
          </p:grpSpPr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ACC1B839-9184-FA49-9BDE-28940A6C96BA}"/>
                  </a:ext>
                </a:extLst>
              </p:cNvPr>
              <p:cNvSpPr/>
              <p:nvPr/>
            </p:nvSpPr>
            <p:spPr>
              <a:xfrm>
                <a:off x="2268722" y="113435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SERIAL</a:t>
                </a:r>
              </a:p>
            </p:txBody>
          </p:sp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BB960A32-FBCE-F34B-B0C0-A18242BE645D}"/>
                  </a:ext>
                </a:extLst>
              </p:cNvPr>
              <p:cNvSpPr/>
              <p:nvPr/>
            </p:nvSpPr>
            <p:spPr>
              <a:xfrm>
                <a:off x="3453329" y="113435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PARALLEL (MPI)</a:t>
                </a:r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C8D950BB-89A7-B840-8453-8A14E34A6C42}"/>
                  </a:ext>
                </a:extLst>
              </p:cNvPr>
              <p:cNvSpPr/>
              <p:nvPr/>
            </p:nvSpPr>
            <p:spPr>
              <a:xfrm>
                <a:off x="3453329" y="1593812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PTHREADS</a:t>
                </a:r>
              </a:p>
            </p:txBody>
          </p:sp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FDBFE7EC-6CA4-5B45-8897-6067DF01AE10}"/>
                  </a:ext>
                </a:extLst>
              </p:cNvPr>
              <p:cNvSpPr/>
              <p:nvPr/>
            </p:nvSpPr>
            <p:spPr>
              <a:xfrm>
                <a:off x="2268722" y="1593812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OPENMP</a:t>
                </a:r>
              </a:p>
            </p:txBody>
          </p:sp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7D5EA4F7-749B-ED48-AA23-FA80F978B1A4}"/>
                  </a:ext>
                </a:extLst>
              </p:cNvPr>
              <p:cNvSpPr/>
              <p:nvPr/>
            </p:nvSpPr>
            <p:spPr>
              <a:xfrm>
                <a:off x="2268722" y="251272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CUDA</a:t>
                </a: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92D2DE9E-A227-7441-90AA-B5565F3F7710}"/>
                  </a:ext>
                </a:extLst>
              </p:cNvPr>
              <p:cNvSpPr/>
              <p:nvPr/>
            </p:nvSpPr>
            <p:spPr>
              <a:xfrm>
                <a:off x="3453329" y="251272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RAJA</a:t>
                </a:r>
              </a:p>
            </p:txBody>
          </p:sp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A2AF0BE9-D635-9844-AE45-5595C3D09882}"/>
                  </a:ext>
                </a:extLst>
              </p:cNvPr>
              <p:cNvSpPr/>
              <p:nvPr/>
            </p:nvSpPr>
            <p:spPr>
              <a:xfrm>
                <a:off x="2268722" y="2053269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PARHYP (HYPRE)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A85E23F2-D353-AD4D-954F-EDBDB3C08EEC}"/>
                  </a:ext>
                </a:extLst>
              </p:cNvPr>
              <p:cNvSpPr/>
              <p:nvPr/>
            </p:nvSpPr>
            <p:spPr>
              <a:xfrm>
                <a:off x="3453329" y="2053269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PETSC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68799D0-FCAE-D348-B69A-B24248AE74E3}"/>
                </a:ext>
              </a:extLst>
            </p:cNvPr>
            <p:cNvSpPr/>
            <p:nvPr/>
          </p:nvSpPr>
          <p:spPr>
            <a:xfrm>
              <a:off x="2743522" y="1475460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9FF4C2B-CAB4-A141-996C-700D2E3B0AF6}"/>
                </a:ext>
              </a:extLst>
            </p:cNvPr>
            <p:cNvCxnSpPr>
              <a:cxnSpLocks/>
            </p:cNvCxnSpPr>
            <p:nvPr/>
          </p:nvCxnSpPr>
          <p:spPr>
            <a:xfrm>
              <a:off x="3292162" y="1749780"/>
              <a:ext cx="0" cy="26825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05221AC-9AD5-7B4A-AEC8-6A9D7FA57BA8}"/>
              </a:ext>
            </a:extLst>
          </p:cNvPr>
          <p:cNvGrpSpPr/>
          <p:nvPr/>
        </p:nvGrpSpPr>
        <p:grpSpPr>
          <a:xfrm>
            <a:off x="3094356" y="1084340"/>
            <a:ext cx="2743200" cy="3625519"/>
            <a:chOff x="2895390" y="1084340"/>
            <a:chExt cx="2743200" cy="3625519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2FB74CB-5839-0C40-AFF0-EAAE7AA76527}"/>
                </a:ext>
              </a:extLst>
            </p:cNvPr>
            <p:cNvGrpSpPr/>
            <p:nvPr/>
          </p:nvGrpSpPr>
          <p:grpSpPr>
            <a:xfrm>
              <a:off x="2895390" y="2935728"/>
              <a:ext cx="2743200" cy="1774131"/>
              <a:chOff x="2803608" y="121254"/>
              <a:chExt cx="2743200" cy="1774131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500A213-3F2F-FE41-96A3-CFD1E63BBC51}"/>
                  </a:ext>
                </a:extLst>
              </p:cNvPr>
              <p:cNvSpPr/>
              <p:nvPr/>
            </p:nvSpPr>
            <p:spPr>
              <a:xfrm>
                <a:off x="2803608" y="121254"/>
                <a:ext cx="1828800" cy="27432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SUNLINEARSOLVER API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5B94E1A-3D72-814A-887C-16EF76AA09BF}"/>
                  </a:ext>
                </a:extLst>
              </p:cNvPr>
              <p:cNvSpPr/>
              <p:nvPr/>
            </p:nvSpPr>
            <p:spPr>
              <a:xfrm>
                <a:off x="2803608" y="660945"/>
                <a:ext cx="2743200" cy="12344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DIRECT LINEAR SOLVER MODULES</a:t>
                </a: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05498A06-6175-484C-AFC6-795FF6C52E10}"/>
                  </a:ext>
                </a:extLst>
              </p:cNvPr>
              <p:cNvGrpSpPr/>
              <p:nvPr/>
            </p:nvGrpSpPr>
            <p:grpSpPr>
              <a:xfrm>
                <a:off x="3047197" y="942145"/>
                <a:ext cx="2256023" cy="872399"/>
                <a:chOff x="4840479" y="864997"/>
                <a:chExt cx="2256023" cy="872399"/>
              </a:xfrm>
            </p:grpSpPr>
            <p:sp>
              <p:nvSpPr>
                <p:cNvPr id="94" name="Rounded Rectangle 93">
                  <a:extLst>
                    <a:ext uri="{FF2B5EF4-FFF2-40B4-BE49-F238E27FC236}">
                      <a16:creationId xmlns:a16="http://schemas.microsoft.com/office/drawing/2014/main" id="{CDE5FDE1-6EDE-C34D-897F-32A58E0D2948}"/>
                    </a:ext>
                  </a:extLst>
                </p:cNvPr>
                <p:cNvSpPr/>
                <p:nvPr/>
              </p:nvSpPr>
              <p:spPr>
                <a:xfrm>
                  <a:off x="4840479" y="86499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C24B183D-F720-EF4A-9DBA-58BBAA76FDF9}"/>
                    </a:ext>
                  </a:extLst>
                </p:cNvPr>
                <p:cNvSpPr/>
                <p:nvPr/>
              </p:nvSpPr>
              <p:spPr>
                <a:xfrm>
                  <a:off x="5999222" y="153622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SUPERLU_MT</a:t>
                  </a:r>
                </a:p>
              </p:txBody>
            </p:sp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9C3F2911-4BC5-C146-B809-51F7FE9EBCD5}"/>
                    </a:ext>
                  </a:extLst>
                </p:cNvPr>
                <p:cNvSpPr/>
                <p:nvPr/>
              </p:nvSpPr>
              <p:spPr>
                <a:xfrm>
                  <a:off x="5999222" y="86499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97" name="Rounded Rectangle 96">
                  <a:extLst>
                    <a:ext uri="{FF2B5EF4-FFF2-40B4-BE49-F238E27FC236}">
                      <a16:creationId xmlns:a16="http://schemas.microsoft.com/office/drawing/2014/main" id="{BB4E8748-2D57-1840-997E-DA0E295697AA}"/>
                    </a:ext>
                  </a:extLst>
                </p:cNvPr>
                <p:cNvSpPr/>
                <p:nvPr/>
              </p:nvSpPr>
              <p:spPr>
                <a:xfrm>
                  <a:off x="4840479" y="153622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KLU</a:t>
                  </a:r>
                </a:p>
              </p:txBody>
            </p:sp>
            <p:sp>
              <p:nvSpPr>
                <p:cNvPr id="98" name="Rounded Rectangle 97">
                  <a:extLst>
                    <a:ext uri="{FF2B5EF4-FFF2-40B4-BE49-F238E27FC236}">
                      <a16:creationId xmlns:a16="http://schemas.microsoft.com/office/drawing/2014/main" id="{3A219004-9A3F-B044-8074-07B5A9E13704}"/>
                    </a:ext>
                  </a:extLst>
                </p:cNvPr>
                <p:cNvSpPr/>
                <p:nvPr/>
              </p:nvSpPr>
              <p:spPr>
                <a:xfrm>
                  <a:off x="4840479" y="115211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DENSE</a:t>
                  </a:r>
                </a:p>
              </p:txBody>
            </p:sp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B4E4F4D1-B516-9E42-9854-484349FB9674}"/>
                    </a:ext>
                  </a:extLst>
                </p:cNvPr>
                <p:cNvSpPr/>
                <p:nvPr/>
              </p:nvSpPr>
              <p:spPr>
                <a:xfrm>
                  <a:off x="5999222" y="115211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BAND</a:t>
                  </a:r>
                </a:p>
              </p:txBody>
            </p:sp>
          </p:grpSp>
          <p:cxnSp>
            <p:nvCxnSpPr>
              <p:cNvPr id="93" name="Elbow Connector 92">
                <a:extLst>
                  <a:ext uri="{FF2B5EF4-FFF2-40B4-BE49-F238E27FC236}">
                    <a16:creationId xmlns:a16="http://schemas.microsoft.com/office/drawing/2014/main" id="{5D399EDB-D6C5-C64C-B479-4FB53B313F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813923" y="299659"/>
                <a:ext cx="265371" cy="4572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657350F-AF1F-EF4F-BDF6-0975FEF79CE7}"/>
                </a:ext>
              </a:extLst>
            </p:cNvPr>
            <p:cNvGrpSpPr/>
            <p:nvPr/>
          </p:nvGrpSpPr>
          <p:grpSpPr>
            <a:xfrm>
              <a:off x="2895390" y="1674713"/>
              <a:ext cx="2743200" cy="1086726"/>
              <a:chOff x="3224873" y="3470818"/>
              <a:chExt cx="2743200" cy="108672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DE00E95-9225-A64B-A72D-05FCA0184C3D}"/>
                  </a:ext>
                </a:extLst>
              </p:cNvPr>
              <p:cNvSpPr/>
              <p:nvPr/>
            </p:nvSpPr>
            <p:spPr>
              <a:xfrm>
                <a:off x="3224873" y="3470818"/>
                <a:ext cx="1371600" cy="27432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SUNMATRIX API</a:t>
                </a:r>
                <a:endParaRPr lang="en-US" sz="9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69046935-7D9E-5941-9CBE-3F96116A9435}"/>
                  </a:ext>
                </a:extLst>
              </p:cNvPr>
              <p:cNvGrpSpPr/>
              <p:nvPr/>
            </p:nvGrpSpPr>
            <p:grpSpPr>
              <a:xfrm>
                <a:off x="3224873" y="4007781"/>
                <a:ext cx="2743200" cy="549763"/>
                <a:chOff x="1350958" y="2551794"/>
                <a:chExt cx="2743200" cy="549763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1EC08A4F-2AAB-C84B-93ED-C4D459A90292}"/>
                    </a:ext>
                  </a:extLst>
                </p:cNvPr>
                <p:cNvSpPr/>
                <p:nvPr/>
              </p:nvSpPr>
              <p:spPr>
                <a:xfrm>
                  <a:off x="1350958" y="2551794"/>
                  <a:ext cx="2743200" cy="54976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MATRIX MODULES</a:t>
                  </a:r>
                </a:p>
              </p:txBody>
            </p:sp>
            <p:sp>
              <p:nvSpPr>
                <p:cNvPr id="105" name="Rounded Rectangle 104">
                  <a:extLst>
                    <a:ext uri="{FF2B5EF4-FFF2-40B4-BE49-F238E27FC236}">
                      <a16:creationId xmlns:a16="http://schemas.microsoft.com/office/drawing/2014/main" id="{4A064EC9-2A5A-904B-95EE-8C46DD8691C3}"/>
                    </a:ext>
                  </a:extLst>
                </p:cNvPr>
                <p:cNvSpPr/>
                <p:nvPr/>
              </p:nvSpPr>
              <p:spPr>
                <a:xfrm>
                  <a:off x="1594778" y="2813034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106" name="Rounded Rectangle 105">
                  <a:extLst>
                    <a:ext uri="{FF2B5EF4-FFF2-40B4-BE49-F238E27FC236}">
                      <a16:creationId xmlns:a16="http://schemas.microsoft.com/office/drawing/2014/main" id="{5DBE4EBD-F9AA-964C-966F-93FE8E4C40EF}"/>
                    </a:ext>
                  </a:extLst>
                </p:cNvPr>
                <p:cNvSpPr/>
                <p:nvPr/>
              </p:nvSpPr>
              <p:spPr>
                <a:xfrm>
                  <a:off x="2382824" y="2813034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107" name="Rounded Rectangle 106">
                  <a:extLst>
                    <a:ext uri="{FF2B5EF4-FFF2-40B4-BE49-F238E27FC236}">
                      <a16:creationId xmlns:a16="http://schemas.microsoft.com/office/drawing/2014/main" id="{B7BB007D-C881-574C-9241-B3F474CD193D}"/>
                    </a:ext>
                  </a:extLst>
                </p:cNvPr>
                <p:cNvSpPr/>
                <p:nvPr/>
              </p:nvSpPr>
              <p:spPr>
                <a:xfrm>
                  <a:off x="3170841" y="2813034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SPARSE</a:t>
                  </a:r>
                  <a:endParaRPr lang="en-US" sz="12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03" name="Elbow Connector 102">
                <a:extLst>
                  <a:ext uri="{FF2B5EF4-FFF2-40B4-BE49-F238E27FC236}">
                    <a16:creationId xmlns:a16="http://schemas.microsoft.com/office/drawing/2014/main" id="{41B9B5B8-395F-1E4A-B849-EA58613D889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122252" y="3533559"/>
                <a:ext cx="262643" cy="6858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38E9CCC-A034-0F46-BEA4-333AB1DD82EF}"/>
                </a:ext>
              </a:extLst>
            </p:cNvPr>
            <p:cNvSpPr/>
            <p:nvPr/>
          </p:nvSpPr>
          <p:spPr>
            <a:xfrm>
              <a:off x="2895390" y="1084340"/>
              <a:ext cx="2743200" cy="3979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KINDLS - DIRECT LINEAR SOLVER INTERFACE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1A7D25A-5481-1C4C-A939-6923E6C939A5}"/>
              </a:ext>
            </a:extLst>
          </p:cNvPr>
          <p:cNvGrpSpPr/>
          <p:nvPr/>
        </p:nvGrpSpPr>
        <p:grpSpPr>
          <a:xfrm>
            <a:off x="6213136" y="1084340"/>
            <a:ext cx="2743200" cy="3072403"/>
            <a:chOff x="6319180" y="1084340"/>
            <a:chExt cx="2743200" cy="307240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12798D5-5B86-5748-A4C4-DCC3A4ACACF5}"/>
                </a:ext>
              </a:extLst>
            </p:cNvPr>
            <p:cNvGrpSpPr/>
            <p:nvPr/>
          </p:nvGrpSpPr>
          <p:grpSpPr>
            <a:xfrm>
              <a:off x="6319180" y="3516663"/>
              <a:ext cx="2743200" cy="640080"/>
              <a:chOff x="6319180" y="3516663"/>
              <a:chExt cx="2743200" cy="64008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1DBCA31-8D26-FF40-AE0F-40671235193D}"/>
                  </a:ext>
                </a:extLst>
              </p:cNvPr>
              <p:cNvSpPr/>
              <p:nvPr/>
            </p:nvSpPr>
            <p:spPr>
              <a:xfrm>
                <a:off x="6319180" y="3516663"/>
                <a:ext cx="2743200" cy="6400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PRECONDITIONER MODULES</a:t>
                </a: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1156431-70A5-DB43-9C8C-F2828930803A}"/>
                  </a:ext>
                </a:extLst>
              </p:cNvPr>
              <p:cNvGrpSpPr/>
              <p:nvPr/>
            </p:nvGrpSpPr>
            <p:grpSpPr>
              <a:xfrm>
                <a:off x="6413672" y="3837105"/>
                <a:ext cx="2554216" cy="201168"/>
                <a:chOff x="6400265" y="3837105"/>
                <a:chExt cx="2554216" cy="201168"/>
              </a:xfrm>
            </p:grpSpPr>
            <p:sp>
              <p:nvSpPr>
                <p:cNvPr id="69" name="Rounded Rectangle 68">
                  <a:extLst>
                    <a:ext uri="{FF2B5EF4-FFF2-40B4-BE49-F238E27FC236}">
                      <a16:creationId xmlns:a16="http://schemas.microsoft.com/office/drawing/2014/main" id="{625EAD0A-67B8-2849-BE73-004B51AF966F}"/>
                    </a:ext>
                  </a:extLst>
                </p:cNvPr>
                <p:cNvSpPr/>
                <p:nvPr/>
              </p:nvSpPr>
              <p:spPr>
                <a:xfrm>
                  <a:off x="6400265" y="3837105"/>
                  <a:ext cx="11887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KINBBDPRE</a:t>
                  </a:r>
                </a:p>
              </p:txBody>
            </p:sp>
            <p:sp>
              <p:nvSpPr>
                <p:cNvPr id="70" name="Rounded Rectangle 69">
                  <a:extLst>
                    <a:ext uri="{FF2B5EF4-FFF2-40B4-BE49-F238E27FC236}">
                      <a16:creationId xmlns:a16="http://schemas.microsoft.com/office/drawing/2014/main" id="{D1D6E37E-9F98-0C40-8CA3-1064620B338A}"/>
                    </a:ext>
                  </a:extLst>
                </p:cNvPr>
                <p:cNvSpPr/>
                <p:nvPr/>
              </p:nvSpPr>
              <p:spPr>
                <a:xfrm>
                  <a:off x="7765761" y="3837105"/>
                  <a:ext cx="11887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KINBANDPRE</a:t>
                  </a:r>
                </a:p>
              </p:txBody>
            </p:sp>
          </p:grp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8A869CB-671A-3C4C-B1F0-24BA71D38598}"/>
                </a:ext>
              </a:extLst>
            </p:cNvPr>
            <p:cNvSpPr/>
            <p:nvPr/>
          </p:nvSpPr>
          <p:spPr>
            <a:xfrm>
              <a:off x="6319180" y="1084340"/>
              <a:ext cx="2743200" cy="3979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KINSPILS - ITERATIVE LINEAR SOLVER INTERFACE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D5F2E06-3910-CD41-8C83-9F0738AEB072}"/>
                </a:ext>
              </a:extLst>
            </p:cNvPr>
            <p:cNvGrpSpPr/>
            <p:nvPr/>
          </p:nvGrpSpPr>
          <p:grpSpPr>
            <a:xfrm>
              <a:off x="6319180" y="1674713"/>
              <a:ext cx="2743200" cy="1682062"/>
              <a:chOff x="5732756" y="81753"/>
              <a:chExt cx="2743200" cy="1681397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0C00986E-35E7-D946-9769-FDE77C4A550D}"/>
                  </a:ext>
                </a:extLst>
              </p:cNvPr>
              <p:cNvGrpSpPr/>
              <p:nvPr/>
            </p:nvGrpSpPr>
            <p:grpSpPr>
              <a:xfrm>
                <a:off x="5732756" y="620602"/>
                <a:ext cx="2743200" cy="1142548"/>
                <a:chOff x="5748201" y="745596"/>
                <a:chExt cx="2743200" cy="1142548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0D551F4B-E3A0-344A-A637-D9D517BB6C83}"/>
                    </a:ext>
                  </a:extLst>
                </p:cNvPr>
                <p:cNvSpPr/>
                <p:nvPr/>
              </p:nvSpPr>
              <p:spPr>
                <a:xfrm>
                  <a:off x="5748201" y="745596"/>
                  <a:ext cx="2743200" cy="114254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ITERATIVE LINEAR SOLVER MODULES</a:t>
                  </a:r>
                </a:p>
              </p:txBody>
            </p: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5844C57C-51CD-964E-8B5F-0665AD1EDE73}"/>
                    </a:ext>
                  </a:extLst>
                </p:cNvPr>
                <p:cNvGrpSpPr/>
                <p:nvPr/>
              </p:nvGrpSpPr>
              <p:grpSpPr>
                <a:xfrm>
                  <a:off x="5991789" y="1024998"/>
                  <a:ext cx="2256024" cy="772267"/>
                  <a:chOff x="4812146" y="3056169"/>
                  <a:chExt cx="2256024" cy="772267"/>
                </a:xfrm>
              </p:grpSpPr>
              <p:sp>
                <p:nvSpPr>
                  <p:cNvPr id="114" name="Rounded Rectangle 113">
                    <a:extLst>
                      <a:ext uri="{FF2B5EF4-FFF2-40B4-BE49-F238E27FC236}">
                        <a16:creationId xmlns:a16="http://schemas.microsoft.com/office/drawing/2014/main" id="{4B7613A1-D6FF-1C45-B7E3-9E60FAAFB131}"/>
                      </a:ext>
                    </a:extLst>
                  </p:cNvPr>
                  <p:cNvSpPr/>
                  <p:nvPr/>
                </p:nvSpPr>
                <p:spPr>
                  <a:xfrm>
                    <a:off x="5970890" y="3343904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SPTFQMR</a:t>
                    </a:r>
                  </a:p>
                </p:txBody>
              </p:sp>
              <p:sp>
                <p:nvSpPr>
                  <p:cNvPr id="115" name="Rounded Rectangle 114">
                    <a:extLst>
                      <a:ext uri="{FF2B5EF4-FFF2-40B4-BE49-F238E27FC236}">
                        <a16:creationId xmlns:a16="http://schemas.microsoft.com/office/drawing/2014/main" id="{2ED8BE3F-9727-5141-86F0-16AF4836F6CB}"/>
                      </a:ext>
                    </a:extLst>
                  </p:cNvPr>
                  <p:cNvSpPr/>
                  <p:nvPr/>
                </p:nvSpPr>
                <p:spPr>
                  <a:xfrm>
                    <a:off x="4812146" y="3056169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SPBCG</a:t>
                    </a:r>
                  </a:p>
                </p:txBody>
              </p:sp>
              <p:sp>
                <p:nvSpPr>
                  <p:cNvPr id="116" name="Rounded Rectangle 115">
                    <a:extLst>
                      <a:ext uri="{FF2B5EF4-FFF2-40B4-BE49-F238E27FC236}">
                        <a16:creationId xmlns:a16="http://schemas.microsoft.com/office/drawing/2014/main" id="{79DC39A6-3463-BA4D-A043-66F56E868656}"/>
                      </a:ext>
                    </a:extLst>
                  </p:cNvPr>
                  <p:cNvSpPr/>
                  <p:nvPr/>
                </p:nvSpPr>
                <p:spPr>
                  <a:xfrm>
                    <a:off x="4812146" y="3343905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SPFGMR</a:t>
                    </a:r>
                    <a:endParaRPr lang="en-US" sz="1000" b="1" baseline="300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7" name="Rounded Rectangle 116">
                    <a:extLst>
                      <a:ext uri="{FF2B5EF4-FFF2-40B4-BE49-F238E27FC236}">
                        <a16:creationId xmlns:a16="http://schemas.microsoft.com/office/drawing/2014/main" id="{52160535-4690-DE41-8B52-F3058318F82B}"/>
                      </a:ext>
                    </a:extLst>
                  </p:cNvPr>
                  <p:cNvSpPr/>
                  <p:nvPr/>
                </p:nvSpPr>
                <p:spPr>
                  <a:xfrm>
                    <a:off x="5392164" y="3629653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PCG</a:t>
                    </a:r>
                    <a:endParaRPr lang="en-US" sz="1000" b="1" baseline="300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8" name="Rounded Rectangle 117">
                    <a:extLst>
                      <a:ext uri="{FF2B5EF4-FFF2-40B4-BE49-F238E27FC236}">
                        <a16:creationId xmlns:a16="http://schemas.microsoft.com/office/drawing/2014/main" id="{6907DFB0-9EC9-8749-9B7D-FE67BC60A8C9}"/>
                      </a:ext>
                    </a:extLst>
                  </p:cNvPr>
                  <p:cNvSpPr/>
                  <p:nvPr/>
                </p:nvSpPr>
                <p:spPr>
                  <a:xfrm>
                    <a:off x="5970890" y="3056169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SPGMR</a:t>
                    </a:r>
                  </a:p>
                </p:txBody>
              </p:sp>
            </p:grpSp>
          </p:grp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F7B2A2A-B7E8-704D-91D1-3F4B17ACD6C9}"/>
                  </a:ext>
                </a:extLst>
              </p:cNvPr>
              <p:cNvSpPr/>
              <p:nvPr/>
            </p:nvSpPr>
            <p:spPr>
              <a:xfrm>
                <a:off x="5732756" y="81753"/>
                <a:ext cx="1828800" cy="27432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SUNLINEARSOLVER API</a:t>
                </a:r>
              </a:p>
            </p:txBody>
          </p:sp>
          <p:cxnSp>
            <p:nvCxnSpPr>
              <p:cNvPr id="111" name="Elbow Connector 110">
                <a:extLst>
                  <a:ext uri="{FF2B5EF4-FFF2-40B4-BE49-F238E27FC236}">
                    <a16:creationId xmlns:a16="http://schemas.microsoft.com/office/drawing/2014/main" id="{369343B9-6CD1-5F41-80C8-77961887D8E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743491" y="259737"/>
                <a:ext cx="264529" cy="4572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93D216C-FAD5-714F-82CE-37D5D51215E1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4465956" y="622471"/>
            <a:ext cx="0" cy="46186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485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803</TotalTime>
  <Words>837</Words>
  <Application>Microsoft Macintosh PowerPoint</Application>
  <PresentationFormat>On-screen Show (4:3)</PresentationFormat>
  <Paragraphs>506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Ebrima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Gardner, David James</dc:creator>
  <cp:lastModifiedBy>Gardner, David James</cp:lastModifiedBy>
  <cp:revision>182</cp:revision>
  <cp:lastPrinted>2018-02-06T01:41:12Z</cp:lastPrinted>
  <dcterms:created xsi:type="dcterms:W3CDTF">2018-01-26T18:37:05Z</dcterms:created>
  <dcterms:modified xsi:type="dcterms:W3CDTF">2018-02-14T04:23:57Z</dcterms:modified>
</cp:coreProperties>
</file>