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9" r:id="rId5"/>
    <p:sldId id="271" r:id="rId6"/>
    <p:sldId id="272" r:id="rId7"/>
    <p:sldId id="273" r:id="rId8"/>
    <p:sldId id="27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sunorg1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sunorg2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cvorg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cvsorg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idaorg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idasorg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kinorg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8200" y="1828800"/>
            <a:ext cx="7543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PACKAGE SPECIFIC LINEAR SOLVER INTERFACES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12954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16333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29400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340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624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670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5" idx="2"/>
            <a:endCxn id="48" idx="0"/>
          </p:cNvCxnSpPr>
          <p:nvPr/>
        </p:nvCxnSpPr>
        <p:spPr>
          <a:xfrm rot="5400000">
            <a:off x="3261332" y="2381858"/>
            <a:ext cx="682626" cy="201491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5" idx="2"/>
            <a:endCxn id="63" idx="0"/>
          </p:cNvCxnSpPr>
          <p:nvPr/>
        </p:nvCxnSpPr>
        <p:spPr>
          <a:xfrm rot="16200000" flipH="1">
            <a:off x="5366808" y="2291292"/>
            <a:ext cx="677335" cy="21907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14900" y="3725335"/>
            <a:ext cx="37719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53714" y="4114801"/>
            <a:ext cx="808228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00650" y="45847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34714" y="4563533"/>
            <a:ext cx="892810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88861" y="502920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09699" y="5029199"/>
            <a:ext cx="750270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77692" y="5029199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16200000" flipH="1">
            <a:off x="7164443" y="4908808"/>
            <a:ext cx="237066" cy="371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687311" y="4435391"/>
            <a:ext cx="237067" cy="95055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592906" y="4480346"/>
            <a:ext cx="237066" cy="8606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16200000" flipH="1">
            <a:off x="6959407" y="4241821"/>
            <a:ext cx="220132" cy="4232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2" idx="2"/>
            <a:endCxn id="73" idx="0"/>
          </p:cNvCxnSpPr>
          <p:nvPr/>
        </p:nvCxnSpPr>
        <p:spPr>
          <a:xfrm rot="5400000">
            <a:off x="6090624" y="3817495"/>
            <a:ext cx="241299" cy="12931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7912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1590" y="3730626"/>
            <a:ext cx="4267200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3990" y="4149199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59656" y="5078416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70434" y="5091643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24592" y="4657726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47590" y="4660902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**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672" y="4660902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43434" y="4149199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78125" y="4149199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52600" y="4149199"/>
            <a:ext cx="69458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1298" y="323790"/>
            <a:ext cx="1195624" cy="373165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undials-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x.x.x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922801" y="-310320"/>
            <a:ext cx="309035" cy="232358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126696" y="1382758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3296" y="1005990"/>
            <a:ext cx="644459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include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3686074" y="452953"/>
            <a:ext cx="309035" cy="79703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822007" y="100175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doc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262747" y="-326683"/>
            <a:ext cx="309035" cy="2356309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248400" y="100599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0" name="Elbow Connector 99"/>
          <p:cNvCxnSpPr>
            <a:stCxn id="4" idx="2"/>
            <a:endCxn id="101" idx="0"/>
          </p:cNvCxnSpPr>
          <p:nvPr/>
        </p:nvCxnSpPr>
        <p:spPr>
          <a:xfrm rot="5400000">
            <a:off x="2211974" y="-1021145"/>
            <a:ext cx="309036" cy="3745236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274" y="1005991"/>
            <a:ext cx="873200" cy="182214"/>
          </a:xfrm>
          <a:prstGeom prst="rect">
            <a:avLst/>
          </a:prstGeom>
          <a:solidFill>
            <a:schemeClr val="accent2">
              <a:alpha val="5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sundialsTB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04"/>
          <p:cNvCxnSpPr>
            <a:stCxn id="7" idx="2"/>
            <a:endCxn id="81" idx="1"/>
          </p:cNvCxnSpPr>
          <p:nvPr/>
        </p:nvCxnSpPr>
        <p:spPr>
          <a:xfrm rot="16200000" flipH="1">
            <a:off x="1877533" y="1226863"/>
            <a:ext cx="287157" cy="2111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129807" y="16953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4" name="Elbow Connector 113"/>
          <p:cNvCxnSpPr>
            <a:stCxn id="7" idx="2"/>
            <a:endCxn id="113" idx="1"/>
          </p:cNvCxnSpPr>
          <p:nvPr/>
        </p:nvCxnSpPr>
        <p:spPr>
          <a:xfrm rot="16200000" flipH="1">
            <a:off x="1722772" y="1381623"/>
            <a:ext cx="599788" cy="21428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133600" y="20001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7" idx="2"/>
            <a:endCxn id="115" idx="1"/>
          </p:cNvCxnSpPr>
          <p:nvPr/>
        </p:nvCxnSpPr>
        <p:spPr>
          <a:xfrm rot="16200000" flipH="1">
            <a:off x="1572269" y="1532127"/>
            <a:ext cx="904588" cy="21807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130369" y="23049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8" name="Elbow Connector 117"/>
          <p:cNvCxnSpPr>
            <a:stCxn id="7" idx="2"/>
            <a:endCxn id="117" idx="1"/>
          </p:cNvCxnSpPr>
          <p:nvPr/>
        </p:nvCxnSpPr>
        <p:spPr>
          <a:xfrm rot="16200000" flipH="1">
            <a:off x="1418253" y="1686142"/>
            <a:ext cx="1209388" cy="21484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30368" y="26097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0" name="Elbow Connector 119"/>
          <p:cNvCxnSpPr>
            <a:stCxn id="7" idx="2"/>
            <a:endCxn id="119" idx="1"/>
          </p:cNvCxnSpPr>
          <p:nvPr/>
        </p:nvCxnSpPr>
        <p:spPr>
          <a:xfrm rot="16200000" flipH="1">
            <a:off x="1265853" y="1838543"/>
            <a:ext cx="1514188" cy="21484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130367" y="29145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2" name="Elbow Connector 121"/>
          <p:cNvCxnSpPr>
            <a:stCxn id="7" idx="2"/>
            <a:endCxn id="121" idx="1"/>
          </p:cNvCxnSpPr>
          <p:nvPr/>
        </p:nvCxnSpPr>
        <p:spPr>
          <a:xfrm rot="16200000" flipH="1">
            <a:off x="1113452" y="1990943"/>
            <a:ext cx="1818988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130367" y="3219389"/>
            <a:ext cx="699516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/>
          <p:cNvCxnSpPr>
            <a:stCxn id="7" idx="2"/>
            <a:endCxn id="123" idx="1"/>
          </p:cNvCxnSpPr>
          <p:nvPr/>
        </p:nvCxnSpPr>
        <p:spPr>
          <a:xfrm rot="16200000" flipH="1">
            <a:off x="961052" y="2143343"/>
            <a:ext cx="2123788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130367" y="3524189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6" name="Elbow Connector 125"/>
          <p:cNvCxnSpPr>
            <a:stCxn id="7" idx="2"/>
            <a:endCxn id="125" idx="1"/>
          </p:cNvCxnSpPr>
          <p:nvPr/>
        </p:nvCxnSpPr>
        <p:spPr>
          <a:xfrm rot="16200000" flipH="1">
            <a:off x="808652" y="2295743"/>
            <a:ext cx="2428588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57600" y="13905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00400" y="1005990"/>
            <a:ext cx="483344" cy="178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8" name="Elbow Connector 147"/>
          <p:cNvCxnSpPr>
            <a:stCxn id="147" idx="2"/>
            <a:endCxn id="146" idx="1"/>
          </p:cNvCxnSpPr>
          <p:nvPr/>
        </p:nvCxnSpPr>
        <p:spPr>
          <a:xfrm rot="16200000" flipH="1">
            <a:off x="3400225" y="1226482"/>
            <a:ext cx="299223" cy="21552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841744" y="1652633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0" name="Elbow Connector 149"/>
          <p:cNvCxnSpPr>
            <a:endCxn id="149" idx="1"/>
          </p:cNvCxnSpPr>
          <p:nvPr/>
        </p:nvCxnSpPr>
        <p:spPr>
          <a:xfrm rot="16200000" flipH="1">
            <a:off x="3697392" y="1599720"/>
            <a:ext cx="170601" cy="11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64504" y="201542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2" name="Elbow Connector 151"/>
          <p:cNvCxnSpPr>
            <a:stCxn id="147" idx="2"/>
            <a:endCxn id="151" idx="1"/>
          </p:cNvCxnSpPr>
          <p:nvPr/>
        </p:nvCxnSpPr>
        <p:spPr>
          <a:xfrm rot="16200000" flipH="1">
            <a:off x="3091257" y="1535450"/>
            <a:ext cx="924063" cy="222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661273" y="2308375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4" name="Elbow Connector 153"/>
          <p:cNvCxnSpPr>
            <a:stCxn id="147" idx="2"/>
            <a:endCxn id="153" idx="1"/>
          </p:cNvCxnSpPr>
          <p:nvPr/>
        </p:nvCxnSpPr>
        <p:spPr>
          <a:xfrm rot="16200000" flipH="1">
            <a:off x="2943168" y="1683538"/>
            <a:ext cx="1217009" cy="21920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661272" y="2917975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6" name="Elbow Connector 155"/>
          <p:cNvCxnSpPr>
            <a:stCxn id="147" idx="2"/>
            <a:endCxn id="155" idx="1"/>
          </p:cNvCxnSpPr>
          <p:nvPr/>
        </p:nvCxnSpPr>
        <p:spPr>
          <a:xfrm rot="16200000" flipH="1">
            <a:off x="2638368" y="1988339"/>
            <a:ext cx="1826609" cy="21920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661271" y="352418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8" name="Elbow Connector 157"/>
          <p:cNvCxnSpPr>
            <a:stCxn id="147" idx="2"/>
            <a:endCxn id="157" idx="1"/>
          </p:cNvCxnSpPr>
          <p:nvPr/>
        </p:nvCxnSpPr>
        <p:spPr>
          <a:xfrm rot="16200000" flipH="1">
            <a:off x="2335260" y="2291446"/>
            <a:ext cx="2432823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661271" y="3871322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0" name="Elbow Connector 159"/>
          <p:cNvCxnSpPr>
            <a:stCxn id="147" idx="2"/>
            <a:endCxn id="159" idx="1"/>
          </p:cNvCxnSpPr>
          <p:nvPr/>
        </p:nvCxnSpPr>
        <p:spPr>
          <a:xfrm rot="16200000" flipH="1">
            <a:off x="2162608" y="2464098"/>
            <a:ext cx="2778127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2"/>
            <a:endCxn id="240" idx="1"/>
          </p:cNvCxnSpPr>
          <p:nvPr/>
        </p:nvCxnSpPr>
        <p:spPr>
          <a:xfrm rot="16200000" flipH="1">
            <a:off x="1705275" y="2921431"/>
            <a:ext cx="3720390" cy="24679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877776" y="413125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79" name="Elbow Connector 178"/>
          <p:cNvCxnSpPr>
            <a:endCxn id="178" idx="1"/>
          </p:cNvCxnSpPr>
          <p:nvPr/>
        </p:nvCxnSpPr>
        <p:spPr>
          <a:xfrm rot="16200000" flipH="1">
            <a:off x="3729481" y="4074395"/>
            <a:ext cx="16848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877776" y="3178752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81" name="Elbow Connector 180"/>
          <p:cNvCxnSpPr>
            <a:endCxn id="180" idx="1"/>
          </p:cNvCxnSpPr>
          <p:nvPr/>
        </p:nvCxnSpPr>
        <p:spPr>
          <a:xfrm rot="16200000" flipH="1">
            <a:off x="3729056" y="3121472"/>
            <a:ext cx="16933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61632" y="257931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83" name="Elbow Connector 182"/>
          <p:cNvCxnSpPr>
            <a:endCxn id="182" idx="1"/>
          </p:cNvCxnSpPr>
          <p:nvPr/>
        </p:nvCxnSpPr>
        <p:spPr>
          <a:xfrm rot="16200000" flipH="1">
            <a:off x="3715906" y="2525024"/>
            <a:ext cx="179492" cy="11196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47" idx="2"/>
            <a:endCxn id="244" idx="1"/>
          </p:cNvCxnSpPr>
          <p:nvPr/>
        </p:nvCxnSpPr>
        <p:spPr>
          <a:xfrm rot="16200000" flipH="1">
            <a:off x="1551069" y="3075637"/>
            <a:ext cx="4033023" cy="25101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692459" y="5429189"/>
            <a:ext cx="1042199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vec_openmp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93" name="Elbow Connector 192"/>
          <p:cNvCxnSpPr>
            <a:stCxn id="147" idx="2"/>
            <a:endCxn id="192" idx="1"/>
          </p:cNvCxnSpPr>
          <p:nvPr/>
        </p:nvCxnSpPr>
        <p:spPr>
          <a:xfrm rot="16200000" flipH="1">
            <a:off x="1398354" y="3228352"/>
            <a:ext cx="4337823" cy="25038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692457" y="5733989"/>
            <a:ext cx="1081026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nvec_pthreads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/>
          <p:cNvCxnSpPr>
            <a:stCxn id="147" idx="2"/>
            <a:endCxn id="194" idx="1"/>
          </p:cNvCxnSpPr>
          <p:nvPr/>
        </p:nvCxnSpPr>
        <p:spPr>
          <a:xfrm rot="16200000" flipH="1">
            <a:off x="1245953" y="3380753"/>
            <a:ext cx="4642623" cy="25038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88869" y="4811756"/>
            <a:ext cx="735271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vec_ser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693089" y="5124389"/>
            <a:ext cx="742476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nvec_par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171570" y="1378527"/>
            <a:ext cx="685800" cy="188403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562600" y="1001759"/>
            <a:ext cx="75861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4912691" y="1213850"/>
            <a:ext cx="288092" cy="22966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55714" y="168332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18" name="Elbow Connector 317"/>
          <p:cNvCxnSpPr>
            <a:endCxn id="317" idx="1"/>
          </p:cNvCxnSpPr>
          <p:nvPr/>
        </p:nvCxnSpPr>
        <p:spPr>
          <a:xfrm rot="16200000" flipH="1">
            <a:off x="5202998" y="162205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4609228" y="1517313"/>
            <a:ext cx="901922" cy="23656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4304895" y="1821646"/>
            <a:ext cx="1510589" cy="23656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3847695" y="2278846"/>
            <a:ext cx="2424989" cy="23656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3522150" y="2604391"/>
            <a:ext cx="3076078" cy="23656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3199995" y="2926546"/>
            <a:ext cx="3720389" cy="23656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15" idx="2"/>
            <a:endCxn id="345" idx="1"/>
          </p:cNvCxnSpPr>
          <p:nvPr/>
        </p:nvCxnSpPr>
        <p:spPr>
          <a:xfrm rot="16200000" flipH="1">
            <a:off x="2860112" y="3266429"/>
            <a:ext cx="4414021" cy="25043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192340" y="5505389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16200000" flipH="1">
            <a:off x="4438105" y="497959"/>
            <a:ext cx="304804" cy="702795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5952892" y="168332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6252" y="1683327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7696852" y="1683327"/>
            <a:ext cx="1026689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fxmix_parallel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178474" y="1992357"/>
            <a:ext cx="685800" cy="188403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362618" y="229715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86" name="Elbow Connector 385"/>
          <p:cNvCxnSpPr>
            <a:endCxn id="385" idx="1"/>
          </p:cNvCxnSpPr>
          <p:nvPr/>
        </p:nvCxnSpPr>
        <p:spPr>
          <a:xfrm rot="16200000" flipH="1">
            <a:off x="5209902" y="223588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5959796" y="229715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5178474" y="2601957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362618" y="2906757"/>
            <a:ext cx="7149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93" name="Elbow Connector 392"/>
          <p:cNvCxnSpPr>
            <a:endCxn id="392" idx="1"/>
          </p:cNvCxnSpPr>
          <p:nvPr/>
        </p:nvCxnSpPr>
        <p:spPr>
          <a:xfrm rot="16200000" flipH="1">
            <a:off x="5208843" y="2846538"/>
            <a:ext cx="215478" cy="9207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6156656" y="2906757"/>
            <a:ext cx="789984" cy="18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7023710" y="2906757"/>
            <a:ext cx="845759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CXX_serial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924800" y="2906757"/>
            <a:ext cx="956978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CXX_parallel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366396" y="3181081"/>
            <a:ext cx="806145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F77_serial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06" name="Elbow Connector 405"/>
          <p:cNvCxnSpPr>
            <a:endCxn id="405" idx="1"/>
          </p:cNvCxnSpPr>
          <p:nvPr/>
        </p:nvCxnSpPr>
        <p:spPr>
          <a:xfrm rot="16200000" flipH="1">
            <a:off x="5075462" y="2983703"/>
            <a:ext cx="489798" cy="920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6245274" y="3181081"/>
            <a:ext cx="916923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F77_parallel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8233378" y="3181081"/>
            <a:ext cx="8344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F90_serial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246556" y="3181081"/>
            <a:ext cx="919728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F90_parallel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178474" y="3516357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5362618" y="382115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14" name="Elbow Connector 413"/>
          <p:cNvCxnSpPr>
            <a:endCxn id="413" idx="1"/>
          </p:cNvCxnSpPr>
          <p:nvPr/>
        </p:nvCxnSpPr>
        <p:spPr>
          <a:xfrm rot="16200000" flipH="1">
            <a:off x="5209902" y="375988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5959796" y="382115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713156" y="3821157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703756" y="3821157"/>
            <a:ext cx="1026689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fxmix_parallel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178474" y="4167446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362618" y="447224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7" name="Elbow Connector 426"/>
          <p:cNvCxnSpPr>
            <a:endCxn id="426" idx="1"/>
          </p:cNvCxnSpPr>
          <p:nvPr/>
        </p:nvCxnSpPr>
        <p:spPr>
          <a:xfrm rot="16200000" flipH="1">
            <a:off x="5209902" y="4410971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5959796" y="4472247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178474" y="4811757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362618" y="511655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35" name="Elbow Connector 434"/>
          <p:cNvCxnSpPr/>
          <p:nvPr/>
        </p:nvCxnSpPr>
        <p:spPr>
          <a:xfrm rot="16200000" flipH="1">
            <a:off x="5209902" y="505528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5959796" y="511655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713156" y="5116557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703756" y="5116556"/>
            <a:ext cx="1063022" cy="19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fxmix_parallel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07074" y="5775479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41" name="Elbow Connector 440"/>
          <p:cNvCxnSpPr>
            <a:endCxn id="440" idx="1"/>
          </p:cNvCxnSpPr>
          <p:nvPr/>
        </p:nvCxnSpPr>
        <p:spPr>
          <a:xfrm rot="16200000" flipH="1">
            <a:off x="5258799" y="5718643"/>
            <a:ext cx="178651" cy="1178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6004252" y="5775479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6757611" y="5775478"/>
            <a:ext cx="721000" cy="18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540674" y="5775478"/>
            <a:ext cx="70686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6037206" y="-1101141"/>
            <a:ext cx="304803" cy="390099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endCxn id="476" idx="1"/>
          </p:cNvCxnSpPr>
          <p:nvPr/>
        </p:nvCxnSpPr>
        <p:spPr>
          <a:xfrm rot="16200000" flipH="1">
            <a:off x="-1023707" y="2309632"/>
            <a:ext cx="2509027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92" idx="1"/>
          </p:cNvCxnSpPr>
          <p:nvPr/>
        </p:nvCxnSpPr>
        <p:spPr>
          <a:xfrm rot="16200000" flipH="1">
            <a:off x="-1324273" y="2690635"/>
            <a:ext cx="3110159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endCxn id="496" idx="1"/>
          </p:cNvCxnSpPr>
          <p:nvPr/>
        </p:nvCxnSpPr>
        <p:spPr>
          <a:xfrm rot="16200000" flipH="1">
            <a:off x="-1631188" y="3073751"/>
            <a:ext cx="3723989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endCxn id="474" idx="1"/>
          </p:cNvCxnSpPr>
          <p:nvPr/>
        </p:nvCxnSpPr>
        <p:spPr>
          <a:xfrm rot="16200000" flipH="1">
            <a:off x="-2043355" y="3333518"/>
            <a:ext cx="4562189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374185" y="5657790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360319" y="3600390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544880" y="3905191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657474" y="3905191"/>
            <a:ext cx="102834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xamples_par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360319" y="428195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4" name="Elbow Connector 493"/>
          <p:cNvCxnSpPr/>
          <p:nvPr/>
        </p:nvCxnSpPr>
        <p:spPr>
          <a:xfrm rot="16200000" flipH="1">
            <a:off x="412008" y="4533934"/>
            <a:ext cx="207540" cy="85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360319" y="4971990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04" name="Elbow Connector 503"/>
          <p:cNvCxnSpPr>
            <a:endCxn id="505" idx="1"/>
          </p:cNvCxnSpPr>
          <p:nvPr/>
        </p:nvCxnSpPr>
        <p:spPr>
          <a:xfrm rot="16200000" flipH="1">
            <a:off x="-2169193" y="3535553"/>
            <a:ext cx="4813863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374184" y="5985662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putils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2763983" y="3905191"/>
            <a:ext cx="436417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15" name="Elbow Connector 514"/>
          <p:cNvCxnSpPr/>
          <p:nvPr/>
        </p:nvCxnSpPr>
        <p:spPr>
          <a:xfrm rot="16200000" flipH="1">
            <a:off x="402867" y="3846824"/>
            <a:ext cx="219180" cy="9207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516"/>
          <p:cNvSpPr/>
          <p:nvPr/>
        </p:nvSpPr>
        <p:spPr>
          <a:xfrm>
            <a:off x="501217" y="4577501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682004" y="4583160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501217" y="5272771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1628455" y="5272771"/>
            <a:ext cx="102834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xamples_par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2720803" y="5273777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5" name="Elbow Connector 524"/>
          <p:cNvCxnSpPr/>
          <p:nvPr/>
        </p:nvCxnSpPr>
        <p:spPr>
          <a:xfrm rot="16200000" flipH="1">
            <a:off x="426571" y="5205196"/>
            <a:ext cx="203518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24" idx="2"/>
            <a:endCxn id="161" idx="0"/>
          </p:cNvCxnSpPr>
          <p:nvPr/>
        </p:nvCxnSpPr>
        <p:spPr>
          <a:xfrm rot="16200000" flipH="1">
            <a:off x="2864898" y="5540248"/>
            <a:ext cx="147376" cy="347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24274" y="5615672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3" name="Elbow Connector 162"/>
          <p:cNvCxnSpPr>
            <a:stCxn id="518" idx="2"/>
            <a:endCxn id="164" idx="0"/>
          </p:cNvCxnSpPr>
          <p:nvPr/>
        </p:nvCxnSpPr>
        <p:spPr>
          <a:xfrm rot="16200000" flipH="1">
            <a:off x="1822243" y="4853488"/>
            <a:ext cx="152193" cy="57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682578" y="4929872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5" name="Elbow Connector 164"/>
          <p:cNvCxnSpPr>
            <a:stCxn id="514" idx="2"/>
            <a:endCxn id="166" idx="0"/>
          </p:cNvCxnSpPr>
          <p:nvPr/>
        </p:nvCxnSpPr>
        <p:spPr>
          <a:xfrm rot="5400000">
            <a:off x="2908931" y="4170811"/>
            <a:ext cx="144362" cy="216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763983" y="4244072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88869" y="4457005"/>
            <a:ext cx="699585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2" name="Elbow Connector 141"/>
          <p:cNvCxnSpPr>
            <a:stCxn id="147" idx="2"/>
            <a:endCxn id="140" idx="1"/>
          </p:cNvCxnSpPr>
          <p:nvPr/>
        </p:nvCxnSpPr>
        <p:spPr>
          <a:xfrm rot="16200000" flipH="1">
            <a:off x="1882651" y="2744055"/>
            <a:ext cx="3365639" cy="24679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05200" y="64008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266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83189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32539" y="-155939"/>
            <a:ext cx="373589" cy="19046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667000" y="1326089"/>
            <a:ext cx="0" cy="49424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200" y="1820331"/>
            <a:ext cx="4419600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57330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86133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50311" y="2605759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24808" y="2666539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80836" y="4688418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4874681"/>
            <a:ext cx="93490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9656" y="527896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91420" y="51646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3566" y="4468283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518393" y="-525305"/>
            <a:ext cx="494243" cy="419702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857219" y="3300782"/>
            <a:ext cx="537633" cy="108193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140308" y="3099622"/>
            <a:ext cx="546100" cy="1492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61999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80203" y="3184521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5539" y="317817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2791" y="2726265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76750" y="2737905"/>
            <a:ext cx="103132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ARKSPFGMR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9681" y="2747432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10014" y="2235729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ARKPCG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877756" y="2245254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864307" y="2245254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091" y="4647141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739465" y="5138208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0707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8205" y="978924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00094" y="-245089"/>
            <a:ext cx="369324" cy="20787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545405" y="1321824"/>
            <a:ext cx="0" cy="48527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951" y="1807099"/>
            <a:ext cx="4166907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23965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07102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33629" y="2589077"/>
            <a:ext cx="237067" cy="9686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35293" y="2656055"/>
            <a:ext cx="237067" cy="83468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0294" y="514508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8714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50018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455463" y="-588234"/>
            <a:ext cx="498508" cy="43186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789806" y="3354964"/>
            <a:ext cx="550865" cy="96033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072895" y="3032209"/>
            <a:ext cx="559332" cy="161431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2666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14599" y="3098267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9437" y="309932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98191" y="2678106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72663" y="2683399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89971" y="2251074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88205" y="2249487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091" y="4647141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739465" y="5138208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72664" y="3099323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0707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8205" y="978924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00094" y="-245089"/>
            <a:ext cx="369324" cy="20787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545405" y="1321824"/>
            <a:ext cx="0" cy="48527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951" y="1807099"/>
            <a:ext cx="4166907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23965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07102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33629" y="2589077"/>
            <a:ext cx="237067" cy="9686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35293" y="2656055"/>
            <a:ext cx="237067" cy="83468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0294" y="514508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8714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50018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455463" y="-588234"/>
            <a:ext cx="498508" cy="43186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789806" y="3354964"/>
            <a:ext cx="550865" cy="96033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072895" y="3032209"/>
            <a:ext cx="559332" cy="161431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2666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14599" y="3098267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9437" y="309932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98191" y="2678106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72663" y="2683399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89971" y="2251074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88205" y="2249487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091" y="4647141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739465" y="5138208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72664" y="3099323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6760" y="978923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11" idx="1"/>
            <a:endCxn id="50" idx="3"/>
          </p:cNvCxnSpPr>
          <p:nvPr/>
        </p:nvCxnSpPr>
        <p:spPr>
          <a:xfrm flipH="1" flipV="1">
            <a:off x="1638847" y="1150373"/>
            <a:ext cx="449358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0707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8205" y="978924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00094" y="-245089"/>
            <a:ext cx="369324" cy="20787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545405" y="1321824"/>
            <a:ext cx="0" cy="48527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951" y="1807099"/>
            <a:ext cx="4166907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23965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07102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33629" y="2589077"/>
            <a:ext cx="237067" cy="9686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35293" y="2656055"/>
            <a:ext cx="237067" cy="83468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0294" y="514508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8714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50018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455463" y="-588234"/>
            <a:ext cx="498508" cy="43186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789806" y="3354964"/>
            <a:ext cx="550865" cy="96033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072895" y="3032209"/>
            <a:ext cx="559332" cy="161431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2666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14599" y="3098267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9437" y="309932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98191" y="2678106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89971" y="2251074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88205" y="2249487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521" y="4745035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72664" y="3099323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0707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8205" y="978924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00094" y="-245089"/>
            <a:ext cx="369324" cy="20787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545405" y="1321824"/>
            <a:ext cx="0" cy="48527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951" y="1807099"/>
            <a:ext cx="4166907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23965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07102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33629" y="2589077"/>
            <a:ext cx="237067" cy="9686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35293" y="2656055"/>
            <a:ext cx="237067" cy="83468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0294" y="514508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8714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50018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455463" y="-588234"/>
            <a:ext cx="498508" cy="431862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789806" y="3354964"/>
            <a:ext cx="550865" cy="96033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072895" y="3032209"/>
            <a:ext cx="559332" cy="161431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2666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14599" y="3098267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9437" y="309932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98191" y="2678106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89971" y="2251074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88205" y="2249487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521" y="4745035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72664" y="3099323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760" y="978923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IDADJOINT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11" idx="1"/>
            <a:endCxn id="43" idx="3"/>
          </p:cNvCxnSpPr>
          <p:nvPr/>
        </p:nvCxnSpPr>
        <p:spPr>
          <a:xfrm flipH="1" flipV="1">
            <a:off x="1638847" y="1150373"/>
            <a:ext cx="449358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266" y="2286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83189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432539" y="-155939"/>
            <a:ext cx="373589" cy="19046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667000" y="1326089"/>
            <a:ext cx="0" cy="49424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200" y="1820331"/>
            <a:ext cx="4419600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7154" y="1820332"/>
            <a:ext cx="333375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5" y="213360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27474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599" y="272626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57330" y="319193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5" y="319193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86133" y="319193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003295" y="305874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50311" y="2605759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24808" y="2666539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6956981" y="254170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206022" y="181191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4110564"/>
            <a:ext cx="2255739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DIRECT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9533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1164" y="5151966"/>
            <a:ext cx="1051438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681" y="4660899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7447" y="515196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01635" y="4110565"/>
            <a:ext cx="2133600" cy="1528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351401" y="4874682"/>
            <a:ext cx="85023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68033" y="4119031"/>
            <a:ext cx="2383368" cy="1511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GENERIC KRYLOV SOLVERS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4874681"/>
            <a:ext cx="93490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9656" y="5278967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91420" y="51646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3566" y="4468283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518393" y="-525305"/>
            <a:ext cx="494243" cy="419702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857219" y="3300782"/>
            <a:ext cx="537633" cy="108193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140308" y="3099622"/>
            <a:ext cx="546100" cy="1492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61999" y="2235729"/>
            <a:ext cx="92753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80203" y="3184521"/>
            <a:ext cx="110638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5539" y="3178173"/>
            <a:ext cx="1349591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2791" y="2726265"/>
            <a:ext cx="93919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76750" y="2737905"/>
            <a:ext cx="103132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KINSPFGMR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9681" y="2747432"/>
            <a:ext cx="85760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55575" y="2247900"/>
            <a:ext cx="955639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864307" y="2245254"/>
            <a:ext cx="75205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57091" y="4647141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739465" y="5138208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370</Words>
  <Application>Microsoft Office PowerPoint</Application>
  <PresentationFormat>On-screen Show (4:3)</PresentationFormat>
  <Paragraphs>312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Lawrence E. Banks</cp:lastModifiedBy>
  <cp:revision>81</cp:revision>
  <cp:lastPrinted>2015-01-29T21:55:32Z</cp:lastPrinted>
  <dcterms:created xsi:type="dcterms:W3CDTF">2006-08-16T00:00:00Z</dcterms:created>
  <dcterms:modified xsi:type="dcterms:W3CDTF">2015-01-30T19:06:45Z</dcterms:modified>
</cp:coreProperties>
</file>