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8" r:id="rId3"/>
    <p:sldId id="269" r:id="rId4"/>
    <p:sldId id="258" r:id="rId5"/>
    <p:sldId id="272" r:id="rId6"/>
    <p:sldId id="264" r:id="rId7"/>
    <p:sldId id="273" r:id="rId8"/>
    <p:sldId id="266" r:id="rId9"/>
    <p:sldId id="267" r:id="rId10"/>
    <p:sldId id="261" r:id="rId11"/>
    <p:sldId id="259" r:id="rId12"/>
    <p:sldId id="260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0"/>
    <p:restoredTop sz="94637"/>
  </p:normalViewPr>
  <p:slideViewPr>
    <p:cSldViewPr snapToGrid="0" snapToObjects="1">
      <p:cViewPr varScale="1">
        <p:scale>
          <a:sx n="210" d="100"/>
          <a:sy n="210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E758-26F8-0D4D-8E70-55025CB78BFE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F5C5198-8A27-6049-BD5E-E5F5CAF20268}"/>
              </a:ext>
            </a:extLst>
          </p:cNvPr>
          <p:cNvGrpSpPr/>
          <p:nvPr/>
        </p:nvGrpSpPr>
        <p:grpSpPr>
          <a:xfrm>
            <a:off x="912647" y="107073"/>
            <a:ext cx="7318706" cy="1262181"/>
            <a:chOff x="910894" y="228600"/>
            <a:chExt cx="7318706" cy="126218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1607" y="228600"/>
              <a:ext cx="109728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D7D913-6853-DB47-9B20-50CCF993F7E5}"/>
                </a:ext>
              </a:extLst>
            </p:cNvPr>
            <p:cNvSpPr/>
            <p:nvPr/>
          </p:nvSpPr>
          <p:spPr>
            <a:xfrm>
              <a:off x="910894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C843BDD-3552-7747-8084-699361D8567F}"/>
                </a:ext>
              </a:extLst>
            </p:cNvPr>
            <p:cNvSpPr/>
            <p:nvPr/>
          </p:nvSpPr>
          <p:spPr>
            <a:xfrm>
              <a:off x="2191755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3472616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9BF2AEC-57B6-274C-8629-0AA1E8350551}"/>
                </a:ext>
              </a:extLst>
            </p:cNvPr>
            <p:cNvSpPr/>
            <p:nvPr/>
          </p:nvSpPr>
          <p:spPr>
            <a:xfrm>
              <a:off x="6034338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780721E-93C7-024B-BCB5-00DB290862EB}"/>
                </a:ext>
              </a:extLst>
            </p:cNvPr>
            <p:cNvSpPr/>
            <p:nvPr/>
          </p:nvSpPr>
          <p:spPr>
            <a:xfrm>
              <a:off x="7315200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0851A3E-45AB-EC4B-869A-4C2C5CE6ABC2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rot="5400000">
              <a:off x="2703841" y="-741386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7CB9AE5-B618-1946-82D5-3A4D114BDA6F}"/>
                </a:ext>
              </a:extLst>
            </p:cNvPr>
            <p:cNvSpPr/>
            <p:nvPr/>
          </p:nvSpPr>
          <p:spPr>
            <a:xfrm>
              <a:off x="4753477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33011D35-5F5E-9540-B01A-9A1EB7BA9D99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rot="5400000">
              <a:off x="3344271" y="-100956"/>
              <a:ext cx="530661" cy="19212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B676E451-8C2C-834E-A54A-AE4901AF08C3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rot="5400000">
              <a:off x="3984702" y="539475"/>
              <a:ext cx="530661" cy="6404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F1C5F7CF-2D0F-4A41-AF4C-E98994DF881E}"/>
                </a:ext>
              </a:extLst>
            </p:cNvPr>
            <p:cNvCxnSpPr>
              <a:cxnSpLocks/>
              <a:stCxn id="53" idx="2"/>
              <a:endCxn id="121" idx="0"/>
            </p:cNvCxnSpPr>
            <p:nvPr/>
          </p:nvCxnSpPr>
          <p:spPr>
            <a:xfrm rot="16200000" flipH="1">
              <a:off x="4625132" y="539475"/>
              <a:ext cx="530661" cy="640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>
              <a:extLst>
                <a:ext uri="{FF2B5EF4-FFF2-40B4-BE49-F238E27FC236}">
                  <a16:creationId xmlns:a16="http://schemas.microsoft.com/office/drawing/2014/main" id="{30CA26DC-3B45-6249-8FBC-FECDE3D31F2D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 rot="16200000" flipH="1">
              <a:off x="5265562" y="-100956"/>
              <a:ext cx="530661" cy="19212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>
              <a:extLst>
                <a:ext uri="{FF2B5EF4-FFF2-40B4-BE49-F238E27FC236}">
                  <a16:creationId xmlns:a16="http://schemas.microsoft.com/office/drawing/2014/main" id="{4DA79592-C221-4E48-ADCE-B3BA223F0F42}"/>
                </a:ext>
              </a:extLst>
            </p:cNvPr>
            <p:cNvCxnSpPr>
              <a:cxnSpLocks/>
              <a:stCxn id="53" idx="2"/>
              <a:endCxn id="62" idx="0"/>
            </p:cNvCxnSpPr>
            <p:nvPr/>
          </p:nvCxnSpPr>
          <p:spPr>
            <a:xfrm rot="16200000" flipH="1">
              <a:off x="5905993" y="-741387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042D7831-3A85-AE4C-BDFE-953A7578EC0D}"/>
              </a:ext>
            </a:extLst>
          </p:cNvPr>
          <p:cNvCxnSpPr>
            <a:stCxn id="54" idx="2"/>
            <a:endCxn id="62" idx="2"/>
          </p:cNvCxnSpPr>
          <p:nvPr/>
        </p:nvCxnSpPr>
        <p:spPr>
          <a:xfrm rot="16200000" flipH="1">
            <a:off x="4572000" y="-1832899"/>
            <a:ext cx="12700" cy="640430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38CB850-092C-674D-89B3-A488708D20F3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4571999" y="-552038"/>
            <a:ext cx="12700" cy="384258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EA226F64-E7EC-964C-AAF1-D7E76539E9F8}"/>
              </a:ext>
            </a:extLst>
          </p:cNvPr>
          <p:cNvCxnSpPr>
            <a:cxnSpLocks/>
            <a:stCxn id="57" idx="2"/>
            <a:endCxn id="121" idx="2"/>
          </p:cNvCxnSpPr>
          <p:nvPr/>
        </p:nvCxnSpPr>
        <p:spPr>
          <a:xfrm rot="16200000" flipH="1">
            <a:off x="4571999" y="728823"/>
            <a:ext cx="12700" cy="128086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>
            <a:extLst>
              <a:ext uri="{FF2B5EF4-FFF2-40B4-BE49-F238E27FC236}">
                <a16:creationId xmlns:a16="http://schemas.microsoft.com/office/drawing/2014/main" id="{47628832-17A4-3043-93A9-2AB0F5D398BF}"/>
              </a:ext>
            </a:extLst>
          </p:cNvPr>
          <p:cNvCxnSpPr>
            <a:cxnSpLocks/>
            <a:stCxn id="133" idx="0"/>
            <a:endCxn id="107" idx="0"/>
          </p:cNvCxnSpPr>
          <p:nvPr/>
        </p:nvCxnSpPr>
        <p:spPr>
          <a:xfrm rot="16200000" flipV="1">
            <a:off x="4647103" y="-1283700"/>
            <a:ext cx="12700" cy="663124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1967839-D9C0-3E4F-BBA2-B8E7FF6F80B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408674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8AFAA1-F7E6-1D4B-B0BD-131EBCD31103}"/>
              </a:ext>
            </a:extLst>
          </p:cNvPr>
          <p:cNvGrpSpPr/>
          <p:nvPr/>
        </p:nvGrpSpPr>
        <p:grpSpPr>
          <a:xfrm>
            <a:off x="97043" y="2031920"/>
            <a:ext cx="2468880" cy="2630897"/>
            <a:chOff x="2057722" y="1475460"/>
            <a:chExt cx="2468880" cy="263089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7D986E-A218-8B46-97DA-2CE3326D12F4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29EE5CA-55ED-2943-9E3F-B78F2522E246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7EB4F1FA-001A-FD42-891B-9417A1E6039E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A9EDC0B4-4ABD-6045-96AF-14DD21D2C5D6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9F1C4A87-A258-C24C-8012-D456D08CB9D3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B08B82B1-2238-354F-A553-6C8D1DB0BCEB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D637DFEE-1390-B24E-8BC8-6E627D9944D9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14718CDF-C722-9F42-8A4E-F7FD46DB653B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33F4D46-BDD4-9D4F-9DCC-992615301AB3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0F542AB8-0AE8-FE42-82AB-51A8B1989B7A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02F4E9-5EEC-8643-98AC-3EEC861C2F97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C699977-05DB-6F43-9076-8F2581A37691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722874" y="2031920"/>
            <a:ext cx="1371600" cy="1633320"/>
            <a:chOff x="2020309" y="3205536"/>
            <a:chExt cx="1371600" cy="163332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E0A3B2-1A01-DE46-91FF-6B34C7170611}"/>
              </a:ext>
            </a:extLst>
          </p:cNvPr>
          <p:cNvGrpSpPr/>
          <p:nvPr/>
        </p:nvGrpSpPr>
        <p:grpSpPr>
          <a:xfrm>
            <a:off x="4251425" y="2031920"/>
            <a:ext cx="2468880" cy="3301598"/>
            <a:chOff x="1013870" y="2547764"/>
            <a:chExt cx="2468880" cy="33015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877255" y="2031920"/>
            <a:ext cx="2170937" cy="1347096"/>
            <a:chOff x="1895410" y="3205536"/>
            <a:chExt cx="1496499" cy="134709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37715C-6CC0-2B42-832B-29010E29521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487556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A660335-849E-354D-8FAB-F523233CD1CB}"/>
              </a:ext>
            </a:extLst>
          </p:cNvPr>
          <p:cNvCxnSpPr>
            <a:cxnSpLocks/>
          </p:cNvCxnSpPr>
          <p:nvPr/>
        </p:nvCxnSpPr>
        <p:spPr>
          <a:xfrm>
            <a:off x="4572000" y="1597688"/>
            <a:ext cx="0" cy="2043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2B6663E-D955-A249-BE69-80B82706FE5D}"/>
              </a:ext>
            </a:extLst>
          </p:cNvPr>
          <p:cNvGrpSpPr/>
          <p:nvPr/>
        </p:nvGrpSpPr>
        <p:grpSpPr>
          <a:xfrm>
            <a:off x="2286000" y="3587560"/>
            <a:ext cx="4572000" cy="1771068"/>
            <a:chOff x="2286000" y="522773"/>
            <a:chExt cx="4572000" cy="177106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5BD2F4-A79A-DB47-8F5E-E373499E82CA}"/>
                </a:ext>
              </a:extLst>
            </p:cNvPr>
            <p:cNvGrpSpPr/>
            <p:nvPr/>
          </p:nvGrpSpPr>
          <p:grpSpPr>
            <a:xfrm>
              <a:off x="2286000" y="1044057"/>
              <a:ext cx="4572000" cy="1249784"/>
              <a:chOff x="2167608" y="875757"/>
              <a:chExt cx="4572000" cy="124978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165C672-DE4D-344C-AC77-E777E4BCCC79}"/>
                  </a:ext>
                </a:extLst>
              </p:cNvPr>
              <p:cNvSpPr/>
              <p:nvPr/>
            </p:nvSpPr>
            <p:spPr>
              <a:xfrm>
                <a:off x="2167608" y="875757"/>
                <a:ext cx="4572000" cy="124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AB1805-8B58-A342-A71B-56ED3D212ACA}"/>
                  </a:ext>
                </a:extLst>
              </p:cNvPr>
              <p:cNvGrpSpPr/>
              <p:nvPr/>
            </p:nvGrpSpPr>
            <p:grpSpPr>
              <a:xfrm>
                <a:off x="2248953" y="1166821"/>
                <a:ext cx="4404552" cy="856804"/>
                <a:chOff x="2248953" y="1166821"/>
                <a:chExt cx="4404552" cy="856804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4EC17225-F256-4E4B-928D-BB9C10B899CA}"/>
                    </a:ext>
                  </a:extLst>
                </p:cNvPr>
                <p:cNvSpPr/>
                <p:nvPr/>
              </p:nvSpPr>
              <p:spPr>
                <a:xfrm>
                  <a:off x="2248953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CE45AED-E9CE-4D49-A9DD-E80E15920104}"/>
                    </a:ext>
                  </a:extLst>
                </p:cNvPr>
                <p:cNvSpPr/>
                <p:nvPr/>
              </p:nvSpPr>
              <p:spPr>
                <a:xfrm>
                  <a:off x="3383076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A8651DB-4019-3745-B08B-61E90E12D113}"/>
                    </a:ext>
                  </a:extLst>
                </p:cNvPr>
                <p:cNvSpPr/>
                <p:nvPr/>
              </p:nvSpPr>
              <p:spPr>
                <a:xfrm>
                  <a:off x="5647665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4F4E129-7475-2E47-BF05-2F150D63EA88}"/>
                    </a:ext>
                  </a:extLst>
                </p:cNvPr>
                <p:cNvSpPr/>
                <p:nvPr/>
              </p:nvSpPr>
              <p:spPr>
                <a:xfrm>
                  <a:off x="4514394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E3A9E42-BBF4-2045-B033-3A4087860CC3}"/>
                    </a:ext>
                  </a:extLst>
                </p:cNvPr>
                <p:cNvSpPr/>
                <p:nvPr/>
              </p:nvSpPr>
              <p:spPr>
                <a:xfrm>
                  <a:off x="2248953" y="16578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F5493089-305A-7540-9F68-05FB0B7A39A7}"/>
                    </a:ext>
                  </a:extLst>
                </p:cNvPr>
                <p:cNvSpPr/>
                <p:nvPr/>
              </p:nvSpPr>
              <p:spPr>
                <a:xfrm>
                  <a:off x="3381857" y="16484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7A4CDE0F-08BD-8E48-AF11-282830361734}"/>
                    </a:ext>
                  </a:extLst>
                </p:cNvPr>
                <p:cNvSpPr/>
                <p:nvPr/>
              </p:nvSpPr>
              <p:spPr>
                <a:xfrm>
                  <a:off x="4514761" y="165075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005D3C5-8978-9E40-814F-629C3A3F2F11}"/>
                    </a:ext>
                  </a:extLst>
                </p:cNvPr>
                <p:cNvSpPr/>
                <p:nvPr/>
              </p:nvSpPr>
              <p:spPr>
                <a:xfrm>
                  <a:off x="5647665" y="1643398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394E20B-6B11-FD49-927D-F15E2E264C29}"/>
                </a:ext>
              </a:extLst>
            </p:cNvPr>
            <p:cNvSpPr/>
            <p:nvPr/>
          </p:nvSpPr>
          <p:spPr>
            <a:xfrm>
              <a:off x="4023360" y="522773"/>
              <a:ext cx="1097280" cy="2525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8EB7AC-E652-EA4E-8193-992906D02BF1}"/>
                </a:ext>
              </a:extLst>
            </p:cNvPr>
            <p:cNvCxnSpPr>
              <a:cxnSpLocks/>
              <a:stCxn id="51" idx="2"/>
              <a:endCxn id="41" idx="0"/>
            </p:cNvCxnSpPr>
            <p:nvPr/>
          </p:nvCxnSpPr>
          <p:spPr>
            <a:xfrm>
              <a:off x="4572000" y="775346"/>
              <a:ext cx="0" cy="26871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38B56-F365-604C-AB8B-C9DA2A8028F1}"/>
              </a:ext>
            </a:extLst>
          </p:cNvPr>
          <p:cNvGrpSpPr/>
          <p:nvPr/>
        </p:nvGrpSpPr>
        <p:grpSpPr>
          <a:xfrm>
            <a:off x="3337560" y="649326"/>
            <a:ext cx="2468880" cy="2630897"/>
            <a:chOff x="2057722" y="1475460"/>
            <a:chExt cx="2468880" cy="263089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D8E26BC-B581-5747-B41E-1CFDA734266C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01ACE81-821F-3441-8A22-820836B65D70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965BEAC6-8729-DD4C-A92F-D342FEA3F2AD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1357594E-81C1-974A-8CDE-F276DF422F11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08806001-C687-9A41-8158-4DFD8CDF951A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01FF0F0-F3CF-BA48-B79C-04C7F2208FCA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83FFB4EF-6200-9D48-A8CB-74BE95A610AA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BC1A2156-D32A-D54C-8603-ACB0B0BC41C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D63B2947-6189-2B4F-8474-862754AE94DF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86989E24-6D34-3B4C-9AF4-86F1C920DFAE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AEFC71D-F1DB-4D4E-BBFF-84004B9057D2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F540234-A24A-BA4D-BDD2-ED85D43AC47F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4DF43-A6D2-944C-BDDB-9097FD566C51}"/>
              </a:ext>
            </a:extLst>
          </p:cNvPr>
          <p:cNvGrpSpPr/>
          <p:nvPr/>
        </p:nvGrpSpPr>
        <p:grpSpPr>
          <a:xfrm>
            <a:off x="2633628" y="2350048"/>
            <a:ext cx="1371600" cy="1633320"/>
            <a:chOff x="2020309" y="3205536"/>
            <a:chExt cx="1371600" cy="16333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F3FD67-4C57-8148-9535-400EF1415209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1F515F-B816-3C4B-818E-17ADAE91616D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870A88-AD15-9846-B938-71CB6C66321F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62D0345-610D-7043-A646-5534F12B0B27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91B2AD2-FBB7-0E44-A208-A7830852AA15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8D6A2E7-474E-414C-A4CD-F58A2FABE02E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C99DFB-C9BC-0D46-A625-D6FEEF322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D9F653-3EC8-B94B-9577-E1D8D62A2713}"/>
              </a:ext>
            </a:extLst>
          </p:cNvPr>
          <p:cNvGrpSpPr/>
          <p:nvPr/>
        </p:nvGrpSpPr>
        <p:grpSpPr>
          <a:xfrm>
            <a:off x="4248853" y="2344422"/>
            <a:ext cx="2743200" cy="1086726"/>
            <a:chOff x="3224873" y="3470818"/>
            <a:chExt cx="2743200" cy="10867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913FEC-6FEB-B947-8C74-C76244282918}"/>
                </a:ext>
              </a:extLst>
            </p:cNvPr>
            <p:cNvSpPr/>
            <p:nvPr/>
          </p:nvSpPr>
          <p:spPr>
            <a:xfrm>
              <a:off x="3224873" y="3470818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979BE6-7F80-8248-A90B-0BA779D49C41}"/>
                </a:ext>
              </a:extLst>
            </p:cNvPr>
            <p:cNvGrpSpPr/>
            <p:nvPr/>
          </p:nvGrpSpPr>
          <p:grpSpPr>
            <a:xfrm>
              <a:off x="3224873" y="4007781"/>
              <a:ext cx="2743200" cy="549763"/>
              <a:chOff x="1350958" y="2551794"/>
              <a:chExt cx="2743200" cy="54976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EECB3C-7837-1B47-8270-E0064CF6B964}"/>
                  </a:ext>
                </a:extLst>
              </p:cNvPr>
              <p:cNvSpPr/>
              <p:nvPr/>
            </p:nvSpPr>
            <p:spPr>
              <a:xfrm>
                <a:off x="1350958" y="2551794"/>
                <a:ext cx="274320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49C84EB-1322-9340-BC40-A27F44B06927}"/>
                  </a:ext>
                </a:extLst>
              </p:cNvPr>
              <p:cNvSpPr/>
              <p:nvPr/>
            </p:nvSpPr>
            <p:spPr>
              <a:xfrm>
                <a:off x="1594778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6060F2DE-17B7-F545-BA48-7D1F154F85A0}"/>
                  </a:ext>
                </a:extLst>
              </p:cNvPr>
              <p:cNvSpPr/>
              <p:nvPr/>
            </p:nvSpPr>
            <p:spPr>
              <a:xfrm>
                <a:off x="2382824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056BF262-A087-764D-B0D4-C20B1465D04E}"/>
                  </a:ext>
                </a:extLst>
              </p:cNvPr>
              <p:cNvSpPr/>
              <p:nvPr/>
            </p:nvSpPr>
            <p:spPr>
              <a:xfrm>
                <a:off x="3170841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44824E5-CDAA-FE45-A02A-30F534FA96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22252" y="3533559"/>
              <a:ext cx="262643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1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77C40D0-7027-D442-A7F0-AF83DFBA2308}"/>
              </a:ext>
            </a:extLst>
          </p:cNvPr>
          <p:cNvGrpSpPr/>
          <p:nvPr/>
        </p:nvGrpSpPr>
        <p:grpSpPr>
          <a:xfrm>
            <a:off x="4489576" y="3710583"/>
            <a:ext cx="2743200" cy="1682062"/>
            <a:chOff x="5732756" y="81753"/>
            <a:chExt cx="2743200" cy="16813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C05A7D-7368-0042-AED5-838596B157A0}"/>
                </a:ext>
              </a:extLst>
            </p:cNvPr>
            <p:cNvGrpSpPr/>
            <p:nvPr/>
          </p:nvGrpSpPr>
          <p:grpSpPr>
            <a:xfrm>
              <a:off x="5732756" y="620602"/>
              <a:ext cx="2743200" cy="1142548"/>
              <a:chOff x="5748201" y="745596"/>
              <a:chExt cx="2743200" cy="114254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BDA809D-1A69-2041-8BF8-4EE9304E64E0}"/>
                  </a:ext>
                </a:extLst>
              </p:cNvPr>
              <p:cNvSpPr/>
              <p:nvPr/>
            </p:nvSpPr>
            <p:spPr>
              <a:xfrm>
                <a:off x="5748201" y="745596"/>
                <a:ext cx="2743200" cy="11425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11DFE71-958A-A746-9AB8-548BFE3E4BF5}"/>
                  </a:ext>
                </a:extLst>
              </p:cNvPr>
              <p:cNvGrpSpPr/>
              <p:nvPr/>
            </p:nvGrpSpPr>
            <p:grpSpPr>
              <a:xfrm>
                <a:off x="5991789" y="1024998"/>
                <a:ext cx="2256024" cy="772267"/>
                <a:chOff x="4812146" y="3056169"/>
                <a:chExt cx="2256024" cy="772267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B41195F5-F2AC-5A47-8DB3-23D68203C36E}"/>
                    </a:ext>
                  </a:extLst>
                </p:cNvPr>
                <p:cNvSpPr/>
                <p:nvPr/>
              </p:nvSpPr>
              <p:spPr>
                <a:xfrm>
                  <a:off x="5970890" y="334390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1AABC5F-E3D8-DA4A-990B-98F7CA3B1FF2}"/>
                    </a:ext>
                  </a:extLst>
                </p:cNvPr>
                <p:cNvSpPr/>
                <p:nvPr/>
              </p:nvSpPr>
              <p:spPr>
                <a:xfrm>
                  <a:off x="4812146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28793D11-A70C-1144-A1E8-19143693C788}"/>
                    </a:ext>
                  </a:extLst>
                </p:cNvPr>
                <p:cNvSpPr/>
                <p:nvPr/>
              </p:nvSpPr>
              <p:spPr>
                <a:xfrm>
                  <a:off x="4812146" y="334390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56D04A75-6BAC-4848-AF56-AFAD2583C66E}"/>
                    </a:ext>
                  </a:extLst>
                </p:cNvPr>
                <p:cNvSpPr/>
                <p:nvPr/>
              </p:nvSpPr>
              <p:spPr>
                <a:xfrm>
                  <a:off x="5392164" y="362965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C3F7199-7A9A-114B-A204-AFB212FCED5A}"/>
                    </a:ext>
                  </a:extLst>
                </p:cNvPr>
                <p:cNvSpPr/>
                <p:nvPr/>
              </p:nvSpPr>
              <p:spPr>
                <a:xfrm>
                  <a:off x="5970890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9B27B6-B9F9-784F-928F-6C4A62A2E964}"/>
                </a:ext>
              </a:extLst>
            </p:cNvPr>
            <p:cNvSpPr/>
            <p:nvPr/>
          </p:nvSpPr>
          <p:spPr>
            <a:xfrm>
              <a:off x="5732756" y="81753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76BE3811-32A2-3441-A8DF-2492AD3543DC}"/>
                </a:ext>
              </a:extLst>
            </p:cNvPr>
            <p:cNvCxnSpPr>
              <a:cxnSpLocks/>
              <a:stCxn id="123" idx="2"/>
              <a:endCxn id="149" idx="0"/>
            </p:cNvCxnSpPr>
            <p:nvPr/>
          </p:nvCxnSpPr>
          <p:spPr>
            <a:xfrm rot="16200000" flipH="1">
              <a:off x="6743491" y="259737"/>
              <a:ext cx="264529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C415E06-A135-C947-A8D4-BA40A01C7F3C}"/>
              </a:ext>
            </a:extLst>
          </p:cNvPr>
          <p:cNvGrpSpPr/>
          <p:nvPr/>
        </p:nvGrpSpPr>
        <p:grpSpPr>
          <a:xfrm>
            <a:off x="4489576" y="1780836"/>
            <a:ext cx="2743200" cy="1774131"/>
            <a:chOff x="2803608" y="121254"/>
            <a:chExt cx="2743200" cy="1774131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145F3F8-BB4A-B34B-9961-E97A9B6CEA94}"/>
                </a:ext>
              </a:extLst>
            </p:cNvPr>
            <p:cNvSpPr/>
            <p:nvPr/>
          </p:nvSpPr>
          <p:spPr>
            <a:xfrm>
              <a:off x="2803608" y="12125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D39E623-C46D-4241-9F91-3D3CBB269E5B}"/>
                </a:ext>
              </a:extLst>
            </p:cNvPr>
            <p:cNvSpPr/>
            <p:nvPr/>
          </p:nvSpPr>
          <p:spPr>
            <a:xfrm>
              <a:off x="2803608" y="660945"/>
              <a:ext cx="2743200" cy="1234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LINEAR SOLVER MODULES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375B0F-0A31-1040-9988-0992F2CE7BE6}"/>
                </a:ext>
              </a:extLst>
            </p:cNvPr>
            <p:cNvGrpSpPr/>
            <p:nvPr/>
          </p:nvGrpSpPr>
          <p:grpSpPr>
            <a:xfrm>
              <a:off x="3047197" y="942145"/>
              <a:ext cx="2256023" cy="872399"/>
              <a:chOff x="4840479" y="864997"/>
              <a:chExt cx="2256023" cy="872399"/>
            </a:xfrm>
          </p:grpSpPr>
          <p:sp>
            <p:nvSpPr>
              <p:cNvPr id="184" name="Rounded Rectangle 183">
                <a:extLst>
                  <a:ext uri="{FF2B5EF4-FFF2-40B4-BE49-F238E27FC236}">
                    <a16:creationId xmlns:a16="http://schemas.microsoft.com/office/drawing/2014/main" id="{722043FC-E67B-614C-8E03-492346E6E3BE}"/>
                  </a:ext>
                </a:extLst>
              </p:cNvPr>
              <p:cNvSpPr/>
              <p:nvPr/>
            </p:nvSpPr>
            <p:spPr>
              <a:xfrm>
                <a:off x="4840479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226E551F-42FA-3342-9ABC-541BD0A0F868}"/>
                  </a:ext>
                </a:extLst>
              </p:cNvPr>
              <p:cNvSpPr/>
              <p:nvPr/>
            </p:nvSpPr>
            <p:spPr>
              <a:xfrm>
                <a:off x="5999222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SUPERLU_MT</a:t>
                </a:r>
              </a:p>
            </p:txBody>
          </p: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D66DE7D1-6090-8444-B58F-F672A6F185BC}"/>
                  </a:ext>
                </a:extLst>
              </p:cNvPr>
              <p:cNvSpPr/>
              <p:nvPr/>
            </p:nvSpPr>
            <p:spPr>
              <a:xfrm>
                <a:off x="5999222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0BB1D70E-B6F6-1248-A7D2-D728686CB457}"/>
                  </a:ext>
                </a:extLst>
              </p:cNvPr>
              <p:cNvSpPr/>
              <p:nvPr/>
            </p:nvSpPr>
            <p:spPr>
              <a:xfrm>
                <a:off x="4840479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8615C3F1-AA04-F14A-A8D9-9FFEB8FD8DCD}"/>
                  </a:ext>
                </a:extLst>
              </p:cNvPr>
              <p:cNvSpPr/>
              <p:nvPr/>
            </p:nvSpPr>
            <p:spPr>
              <a:xfrm>
                <a:off x="4840479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F240F351-9C25-614C-AC80-EF1687B4714B}"/>
                  </a:ext>
                </a:extLst>
              </p:cNvPr>
              <p:cNvSpPr/>
              <p:nvPr/>
            </p:nvSpPr>
            <p:spPr>
              <a:xfrm>
                <a:off x="5999222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</p:grp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53C5C67-3756-C448-9093-4CA104E791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3923" y="299659"/>
              <a:ext cx="265371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FC0EF2-763C-954D-B4AA-33C8CFC6D1FF}"/>
              </a:ext>
            </a:extLst>
          </p:cNvPr>
          <p:cNvGrpSpPr/>
          <p:nvPr/>
        </p:nvGrpSpPr>
        <p:grpSpPr>
          <a:xfrm>
            <a:off x="1587078" y="1778201"/>
            <a:ext cx="2468880" cy="3301598"/>
            <a:chOff x="1013870" y="2547764"/>
            <a:chExt cx="2468880" cy="330159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5B46FDD-1248-8948-962D-B9C3607EE611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3C3B937-5CFC-8C47-B02C-324E51A661F6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EFB5EDA-D03A-BA44-8AAE-07DE3CB8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F830908-D554-FF42-9929-B1AA07AF6191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77D0B3C-E536-2445-84E3-ACD328ABF06D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2879BEE-A074-9E42-88FB-102EB5AD8E6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2D67AD3D-67CA-8648-824A-D21A3F25CC2A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9628A631-3625-444B-A541-1038B2F4DD82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20EA8D52-E857-8540-A70B-3676320DBF22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821BFE9B-126A-194B-B1DB-7F92E1789925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463AE8F8-24BA-4346-AECF-2569F0DF7756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B8F63BA-83D2-6B4F-8EB5-02C51E2F1490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C8D76D3-C71D-9B48-BEC6-F40FC9CB1B21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E034B41-B946-2B45-8C81-414DC25E9971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47CD235-1DBC-8440-82E7-B4A9676A7EB8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D1D0963-309B-B04E-AD14-ECDDE9D17489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200" name="Rounded Rectangle 199">
                  <a:extLst>
                    <a:ext uri="{FF2B5EF4-FFF2-40B4-BE49-F238E27FC236}">
                      <a16:creationId xmlns:a16="http://schemas.microsoft.com/office/drawing/2014/main" id="{D7F02779-214C-9C43-BAC3-C7659A0F1B96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201" name="Rounded Rectangle 200">
                  <a:extLst>
                    <a:ext uri="{FF2B5EF4-FFF2-40B4-BE49-F238E27FC236}">
                      <a16:creationId xmlns:a16="http://schemas.microsoft.com/office/drawing/2014/main" id="{F8693CC0-00FC-2945-B4B9-8924C97376BF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1C9AE66C-AE22-1A45-8445-D2EEFDBBEBCC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30332D81-5679-CB43-A655-C59BD0F39647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74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9B4-9F64-5E41-89EA-0658D14FACAF}"/>
              </a:ext>
            </a:extLst>
          </p:cNvPr>
          <p:cNvGrpSpPr/>
          <p:nvPr/>
        </p:nvGrpSpPr>
        <p:grpSpPr>
          <a:xfrm>
            <a:off x="2102406" y="2755452"/>
            <a:ext cx="2170937" cy="1347096"/>
            <a:chOff x="1895410" y="3205536"/>
            <a:chExt cx="1496499" cy="13470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801B9C-7115-D344-A521-E0050343FC96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EF1258-02C0-E145-B714-D8D471973AF5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2F48A4-454C-2441-B8C3-18D662309AC4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3EFC0FC-78EE-144E-BC6E-35CC01CED9DD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3444AE3A-FB88-6F4B-B6F3-B8A5FAD2629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88AFE8-B00D-9642-B785-D0636F99B6E1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414A4-BFD6-6F49-A64D-03EFEE95AC2F}"/>
              </a:ext>
            </a:extLst>
          </p:cNvPr>
          <p:cNvGrpSpPr/>
          <p:nvPr/>
        </p:nvGrpSpPr>
        <p:grpSpPr>
          <a:xfrm>
            <a:off x="4713351" y="2755452"/>
            <a:ext cx="2889947" cy="1270614"/>
            <a:chOff x="4713351" y="2755452"/>
            <a:chExt cx="2889947" cy="1270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1AC529-03C5-E445-9D94-DEF0ABD97DB4}"/>
                </a:ext>
              </a:extLst>
            </p:cNvPr>
            <p:cNvSpPr/>
            <p:nvPr/>
          </p:nvSpPr>
          <p:spPr>
            <a:xfrm>
              <a:off x="5163450" y="2755452"/>
              <a:ext cx="1989749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F92384-3C0F-B843-A142-431AAE5265F2}"/>
                </a:ext>
              </a:extLst>
            </p:cNvPr>
            <p:cNvSpPr/>
            <p:nvPr/>
          </p:nvSpPr>
          <p:spPr>
            <a:xfrm>
              <a:off x="4713351" y="3293190"/>
              <a:ext cx="2889947" cy="732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B28EFAC-5383-864C-AFA9-5AD619F61BE5}"/>
                </a:ext>
              </a:extLst>
            </p:cNvPr>
            <p:cNvSpPr/>
            <p:nvPr/>
          </p:nvSpPr>
          <p:spPr>
            <a:xfrm>
              <a:off x="4971865" y="3623730"/>
              <a:ext cx="106119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B303722-2629-F745-AC5B-7DC9959C7B8B}"/>
                </a:ext>
              </a:extLst>
            </p:cNvPr>
            <p:cNvSpPr/>
            <p:nvPr/>
          </p:nvSpPr>
          <p:spPr>
            <a:xfrm>
              <a:off x="6283584" y="3623730"/>
              <a:ext cx="106119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69374E7-C3A8-E14D-A12F-75B5731AA681}"/>
                </a:ext>
              </a:extLst>
            </p:cNvPr>
            <p:cNvCxnSpPr>
              <a:cxnSpLocks/>
              <a:stCxn id="40" idx="2"/>
              <a:endCxn id="52" idx="0"/>
            </p:cNvCxnSpPr>
            <p:nvPr/>
          </p:nvCxnSpPr>
          <p:spPr>
            <a:xfrm>
              <a:off x="6158325" y="3029772"/>
              <a:ext cx="0" cy="26341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33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1927756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7689028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489013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509962" y="-1301922"/>
            <a:ext cx="289036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3385031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11977" y="-499907"/>
            <a:ext cx="289036" cy="2234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5400000">
            <a:off x="4040614" y="228730"/>
            <a:ext cx="289036" cy="7772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4793164" y="253421"/>
            <a:ext cx="289036" cy="72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133" idx="1"/>
          </p:cNvCxnSpPr>
          <p:nvPr/>
        </p:nvCxnSpPr>
        <p:spPr>
          <a:xfrm rot="5400000">
            <a:off x="228886" y="2866503"/>
            <a:ext cx="4032105" cy="188597"/>
          </a:xfrm>
          <a:prstGeom prst="bentConnector4">
            <a:avLst>
              <a:gd name="adj1" fmla="val 3510"/>
              <a:gd name="adj2" fmla="val 221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BA1F9D-3B7D-2E4D-B4FE-EEF74500B239}"/>
              </a:ext>
            </a:extLst>
          </p:cNvPr>
          <p:cNvSpPr/>
          <p:nvPr/>
        </p:nvSpPr>
        <p:spPr>
          <a:xfrm>
            <a:off x="552694" y="126318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629DD5-39D0-5943-9824-C1F8FF979DD4}"/>
              </a:ext>
            </a:extLst>
          </p:cNvPr>
          <p:cNvSpPr/>
          <p:nvPr/>
        </p:nvSpPr>
        <p:spPr>
          <a:xfrm>
            <a:off x="552694" y="155530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D40BA2-BFD9-9941-AB86-6BE37A1C7473}"/>
              </a:ext>
            </a:extLst>
          </p:cNvPr>
          <p:cNvSpPr/>
          <p:nvPr/>
        </p:nvSpPr>
        <p:spPr>
          <a:xfrm>
            <a:off x="552694" y="18474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CD768E-08C7-2E43-A012-09D60FAB9E40}"/>
              </a:ext>
            </a:extLst>
          </p:cNvPr>
          <p:cNvSpPr/>
          <p:nvPr/>
        </p:nvSpPr>
        <p:spPr>
          <a:xfrm>
            <a:off x="552694" y="213954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2C2CD-EFD4-DC43-B1D6-753A064D3015}"/>
              </a:ext>
            </a:extLst>
          </p:cNvPr>
          <p:cNvSpPr/>
          <p:nvPr/>
        </p:nvSpPr>
        <p:spPr>
          <a:xfrm>
            <a:off x="552694" y="243166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08AA7-5008-1B4A-91BB-0DE05E3BBF0B}"/>
              </a:ext>
            </a:extLst>
          </p:cNvPr>
          <p:cNvSpPr/>
          <p:nvPr/>
        </p:nvSpPr>
        <p:spPr>
          <a:xfrm>
            <a:off x="552694" y="272378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5D1A6-D964-F640-967C-CAEED248AED0}"/>
              </a:ext>
            </a:extLst>
          </p:cNvPr>
          <p:cNvSpPr/>
          <p:nvPr/>
        </p:nvSpPr>
        <p:spPr>
          <a:xfrm>
            <a:off x="552694" y="301589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5538CE-9DB1-124D-9FF3-6437FA49514D}"/>
              </a:ext>
            </a:extLst>
          </p:cNvPr>
          <p:cNvSpPr/>
          <p:nvPr/>
        </p:nvSpPr>
        <p:spPr>
          <a:xfrm>
            <a:off x="552694" y="330801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74F85A-208F-C141-8013-1EE4D9FFDDD4}"/>
              </a:ext>
            </a:extLst>
          </p:cNvPr>
          <p:cNvSpPr/>
          <p:nvPr/>
        </p:nvSpPr>
        <p:spPr>
          <a:xfrm>
            <a:off x="552694" y="360013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E62D1E-3F7B-BC4A-8315-264435E83232}"/>
              </a:ext>
            </a:extLst>
          </p:cNvPr>
          <p:cNvSpPr/>
          <p:nvPr/>
        </p:nvSpPr>
        <p:spPr>
          <a:xfrm>
            <a:off x="552694" y="3892253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D5A7D6-B79B-8A42-8E8B-A3E6E3C74C6B}"/>
              </a:ext>
            </a:extLst>
          </p:cNvPr>
          <p:cNvCxnSpPr>
            <a:cxnSpLocks/>
          </p:cNvCxnSpPr>
          <p:nvPr/>
        </p:nvCxnSpPr>
        <p:spPr>
          <a:xfrm>
            <a:off x="320907" y="135462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AD3166B-8C85-A34C-99EA-FDE56D0C8C78}"/>
              </a:ext>
            </a:extLst>
          </p:cNvPr>
          <p:cNvCxnSpPr>
            <a:cxnSpLocks/>
          </p:cNvCxnSpPr>
          <p:nvPr/>
        </p:nvCxnSpPr>
        <p:spPr>
          <a:xfrm>
            <a:off x="320907" y="164674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0FFA973-3954-264A-9C69-47F2CE43BCB9}"/>
              </a:ext>
            </a:extLst>
          </p:cNvPr>
          <p:cNvCxnSpPr>
            <a:cxnSpLocks/>
          </p:cNvCxnSpPr>
          <p:nvPr/>
        </p:nvCxnSpPr>
        <p:spPr>
          <a:xfrm>
            <a:off x="320907" y="19388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147A004-E9FE-EE4E-AED8-CFA05AA37DEB}"/>
              </a:ext>
            </a:extLst>
          </p:cNvPr>
          <p:cNvCxnSpPr>
            <a:cxnSpLocks/>
          </p:cNvCxnSpPr>
          <p:nvPr/>
        </p:nvCxnSpPr>
        <p:spPr>
          <a:xfrm>
            <a:off x="320907" y="223098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9BAC9-8881-2547-B653-CF087F5D4C23}"/>
              </a:ext>
            </a:extLst>
          </p:cNvPr>
          <p:cNvCxnSpPr>
            <a:cxnSpLocks/>
          </p:cNvCxnSpPr>
          <p:nvPr/>
        </p:nvCxnSpPr>
        <p:spPr>
          <a:xfrm>
            <a:off x="320907" y="252310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79CAC4D-5268-E44B-83E1-967C3ED78AAB}"/>
              </a:ext>
            </a:extLst>
          </p:cNvPr>
          <p:cNvCxnSpPr>
            <a:cxnSpLocks/>
          </p:cNvCxnSpPr>
          <p:nvPr/>
        </p:nvCxnSpPr>
        <p:spPr>
          <a:xfrm>
            <a:off x="320907" y="281522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D3FB2A-371D-2349-A014-C5D1C0A53831}"/>
              </a:ext>
            </a:extLst>
          </p:cNvPr>
          <p:cNvCxnSpPr>
            <a:cxnSpLocks/>
          </p:cNvCxnSpPr>
          <p:nvPr/>
        </p:nvCxnSpPr>
        <p:spPr>
          <a:xfrm>
            <a:off x="320907" y="310733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B9F456-35F5-174D-8ECE-1A67893CA347}"/>
              </a:ext>
            </a:extLst>
          </p:cNvPr>
          <p:cNvCxnSpPr>
            <a:cxnSpLocks/>
          </p:cNvCxnSpPr>
          <p:nvPr/>
        </p:nvCxnSpPr>
        <p:spPr>
          <a:xfrm>
            <a:off x="320907" y="339945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36D16D-B1DD-AF4B-9278-B0AFB0E1B86B}"/>
              </a:ext>
            </a:extLst>
          </p:cNvPr>
          <p:cNvCxnSpPr>
            <a:cxnSpLocks/>
          </p:cNvCxnSpPr>
          <p:nvPr/>
        </p:nvCxnSpPr>
        <p:spPr>
          <a:xfrm>
            <a:off x="320907" y="369157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AD4EF4F6-5F74-AF44-A27A-C61057C81C97}"/>
              </a:ext>
            </a:extLst>
          </p:cNvPr>
          <p:cNvCxnSpPr>
            <a:cxnSpLocks/>
            <a:stCxn id="57" idx="2"/>
            <a:endCxn id="179" idx="1"/>
          </p:cNvCxnSpPr>
          <p:nvPr/>
        </p:nvCxnSpPr>
        <p:spPr>
          <a:xfrm rot="5400000">
            <a:off x="6350284" y="2515281"/>
            <a:ext cx="3320757" cy="179693"/>
          </a:xfrm>
          <a:prstGeom prst="bentConnector4">
            <a:avLst>
              <a:gd name="adj1" fmla="val 4341"/>
              <a:gd name="adj2" fmla="val 22721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620639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6192612" y="-1146027"/>
            <a:ext cx="289036" cy="3526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5451294" y="-404709"/>
            <a:ext cx="289036" cy="204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178" idx="1"/>
          </p:cNvCxnSpPr>
          <p:nvPr/>
        </p:nvCxnSpPr>
        <p:spPr>
          <a:xfrm rot="5400000">
            <a:off x="-1012681" y="2510125"/>
            <a:ext cx="3313265" cy="182513"/>
          </a:xfrm>
          <a:prstGeom prst="bentConnector4">
            <a:avLst>
              <a:gd name="adj1" fmla="val 4332"/>
              <a:gd name="adj2" fmla="val 22525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0CA6CE-F8D4-8B4B-A34D-494E7E0C2748}"/>
              </a:ext>
            </a:extLst>
          </p:cNvPr>
          <p:cNvGrpSpPr/>
          <p:nvPr/>
        </p:nvGrpSpPr>
        <p:grpSpPr>
          <a:xfrm>
            <a:off x="2836391" y="3014864"/>
            <a:ext cx="2846340" cy="424693"/>
            <a:chOff x="2836391" y="3470699"/>
            <a:chExt cx="2846340" cy="42469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44D341E-BA94-164A-B198-FBCAA3EC7DC8}"/>
                </a:ext>
              </a:extLst>
            </p:cNvPr>
            <p:cNvSpPr/>
            <p:nvPr/>
          </p:nvSpPr>
          <p:spPr>
            <a:xfrm>
              <a:off x="2836796" y="347069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87375AF-00F9-A04F-8495-94DC52C04AC8}"/>
                </a:ext>
              </a:extLst>
            </p:cNvPr>
            <p:cNvSpPr/>
            <p:nvPr/>
          </p:nvSpPr>
          <p:spPr>
            <a:xfrm>
              <a:off x="3450161" y="347069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1E5399B-28DD-9A4B-9883-43748829367C}"/>
                </a:ext>
              </a:extLst>
            </p:cNvPr>
            <p:cNvSpPr/>
            <p:nvPr/>
          </p:nvSpPr>
          <p:spPr>
            <a:xfrm>
              <a:off x="4154966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7599D54-6794-B346-8CC3-0A41091AB12D}"/>
                </a:ext>
              </a:extLst>
            </p:cNvPr>
            <p:cNvSpPr/>
            <p:nvPr/>
          </p:nvSpPr>
          <p:spPr>
            <a:xfrm>
              <a:off x="4951211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0C6848-7942-1A41-8DD1-F821D99E62F4}"/>
                </a:ext>
              </a:extLst>
            </p:cNvPr>
            <p:cNvSpPr/>
            <p:nvPr/>
          </p:nvSpPr>
          <p:spPr>
            <a:xfrm>
              <a:off x="3442475" y="371251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4E282F2-B9D6-7048-98F6-436DDB9FC2E0}"/>
                </a:ext>
              </a:extLst>
            </p:cNvPr>
            <p:cNvSpPr/>
            <p:nvPr/>
          </p:nvSpPr>
          <p:spPr>
            <a:xfrm>
              <a:off x="2836391" y="371251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855C81-6B57-6947-804F-8FCA6832785E}"/>
                </a:ext>
              </a:extLst>
            </p:cNvPr>
            <p:cNvSpPr/>
            <p:nvPr/>
          </p:nvSpPr>
          <p:spPr>
            <a:xfrm>
              <a:off x="4654643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3AE18-C905-3C46-9D68-A6C97EA09BCE}"/>
                </a:ext>
              </a:extLst>
            </p:cNvPr>
            <p:cNvSpPr/>
            <p:nvPr/>
          </p:nvSpPr>
          <p:spPr>
            <a:xfrm>
              <a:off x="3957119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23903A-5273-A240-9A42-8907D8381674}"/>
              </a:ext>
            </a:extLst>
          </p:cNvPr>
          <p:cNvGrpSpPr/>
          <p:nvPr/>
        </p:nvGrpSpPr>
        <p:grpSpPr>
          <a:xfrm>
            <a:off x="2836391" y="3780186"/>
            <a:ext cx="1858315" cy="182880"/>
            <a:chOff x="3247870" y="4930196"/>
            <a:chExt cx="1858315" cy="1828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BE3086-3061-7847-B306-A7F645DFC83D}"/>
                </a:ext>
              </a:extLst>
            </p:cNvPr>
            <p:cNvSpPr/>
            <p:nvPr/>
          </p:nvSpPr>
          <p:spPr>
            <a:xfrm>
              <a:off x="3247870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BAC6E7-0B49-3F4A-8AF2-CCE6B9EA2EB4}"/>
                </a:ext>
              </a:extLst>
            </p:cNvPr>
            <p:cNvSpPr/>
            <p:nvPr/>
          </p:nvSpPr>
          <p:spPr>
            <a:xfrm>
              <a:off x="3856987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D558BE-9AEA-E94A-90E6-60EA53BE3338}"/>
                </a:ext>
              </a:extLst>
            </p:cNvPr>
            <p:cNvSpPr/>
            <p:nvPr/>
          </p:nvSpPr>
          <p:spPr>
            <a:xfrm>
              <a:off x="4466105" y="493019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DDC2C6-B14C-A142-A735-A7587705850E}"/>
              </a:ext>
            </a:extLst>
          </p:cNvPr>
          <p:cNvSpPr/>
          <p:nvPr/>
        </p:nvSpPr>
        <p:spPr>
          <a:xfrm>
            <a:off x="2150639" y="276129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D7C63-43BB-C14A-902E-DA066C9166E2}"/>
              </a:ext>
            </a:extLst>
          </p:cNvPr>
          <p:cNvSpPr/>
          <p:nvPr/>
        </p:nvSpPr>
        <p:spPr>
          <a:xfrm>
            <a:off x="2150639" y="352421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99EB8-893B-B443-B868-C17B1D767596}"/>
              </a:ext>
            </a:extLst>
          </p:cNvPr>
          <p:cNvSpPr/>
          <p:nvPr/>
        </p:nvSpPr>
        <p:spPr>
          <a:xfrm>
            <a:off x="2150639" y="405152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B50420-150D-D548-B368-5ACB8F3D604B}"/>
              </a:ext>
            </a:extLst>
          </p:cNvPr>
          <p:cNvSpPr/>
          <p:nvPr/>
        </p:nvSpPr>
        <p:spPr>
          <a:xfrm>
            <a:off x="2150639" y="24466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A77F7D-F998-564A-A9EA-690534EDB42A}"/>
              </a:ext>
            </a:extLst>
          </p:cNvPr>
          <p:cNvSpPr/>
          <p:nvPr/>
        </p:nvSpPr>
        <p:spPr>
          <a:xfrm>
            <a:off x="2150639" y="124563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412A9E2-8CB8-7443-89F8-5ED294FFFEBC}"/>
              </a:ext>
            </a:extLst>
          </p:cNvPr>
          <p:cNvSpPr/>
          <p:nvPr/>
        </p:nvSpPr>
        <p:spPr>
          <a:xfrm>
            <a:off x="2769071" y="1503669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13E1F8C2-79B8-E340-9838-754BC3EE72B3}"/>
              </a:ext>
            </a:extLst>
          </p:cNvPr>
          <p:cNvCxnSpPr>
            <a:cxnSpLocks/>
            <a:stCxn id="169" idx="2"/>
            <a:endCxn id="254" idx="1"/>
          </p:cNvCxnSpPr>
          <p:nvPr/>
        </p:nvCxnSpPr>
        <p:spPr>
          <a:xfrm rot="16200000" flipH="1">
            <a:off x="2628020" y="1454058"/>
            <a:ext cx="166590" cy="11551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5DDEC94-82F9-D848-A86D-8036FC3BBE3E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922039" y="1333350"/>
            <a:ext cx="228600" cy="37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AD96BD-F241-324E-A1BE-20B895490B7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922039" y="285273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E93C0B7-19EF-7942-B0C7-20EC0837CF9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922039" y="361565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57335D0-8546-324A-A228-6CA824F9E041}"/>
              </a:ext>
            </a:extLst>
          </p:cNvPr>
          <p:cNvCxnSpPr>
            <a:cxnSpLocks/>
            <a:stCxn id="84" idx="2"/>
            <a:endCxn id="182" idx="1"/>
          </p:cNvCxnSpPr>
          <p:nvPr/>
        </p:nvCxnSpPr>
        <p:spPr>
          <a:xfrm rot="16200000" flipH="1">
            <a:off x="2664113" y="2933621"/>
            <a:ext cx="162128" cy="183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B78C8BB-2A41-8445-96F5-B69B7363C0C9}"/>
              </a:ext>
            </a:extLst>
          </p:cNvPr>
          <p:cNvCxnSpPr>
            <a:cxnSpLocks/>
            <a:stCxn id="85" idx="2"/>
            <a:endCxn id="96" idx="1"/>
          </p:cNvCxnSpPr>
          <p:nvPr/>
        </p:nvCxnSpPr>
        <p:spPr>
          <a:xfrm rot="16200000" flipH="1">
            <a:off x="2662711" y="3697945"/>
            <a:ext cx="164529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05A0D-0D75-E94C-94AC-6DF74C58F9C0}"/>
              </a:ext>
            </a:extLst>
          </p:cNvPr>
          <p:cNvGrpSpPr/>
          <p:nvPr/>
        </p:nvGrpSpPr>
        <p:grpSpPr>
          <a:xfrm>
            <a:off x="2836391" y="4313071"/>
            <a:ext cx="4599828" cy="435075"/>
            <a:chOff x="3247870" y="5463081"/>
            <a:chExt cx="4599828" cy="4350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D122F-541F-2445-975B-A962179FA014}"/>
                </a:ext>
              </a:extLst>
            </p:cNvPr>
            <p:cNvSpPr/>
            <p:nvPr/>
          </p:nvSpPr>
          <p:spPr>
            <a:xfrm>
              <a:off x="324787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DE541F-29B9-584B-96BC-FDEBF197FD65}"/>
                </a:ext>
              </a:extLst>
            </p:cNvPr>
            <p:cNvSpPr/>
            <p:nvPr/>
          </p:nvSpPr>
          <p:spPr>
            <a:xfrm>
              <a:off x="385694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0B31A1A-F0BF-2D4E-9745-F56867D8D8D3}"/>
                </a:ext>
              </a:extLst>
            </p:cNvPr>
            <p:cNvSpPr/>
            <p:nvPr/>
          </p:nvSpPr>
          <p:spPr>
            <a:xfrm>
              <a:off x="446601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36846A-BAA3-3348-9A24-DE15C243B268}"/>
                </a:ext>
              </a:extLst>
            </p:cNvPr>
            <p:cNvSpPr/>
            <p:nvPr/>
          </p:nvSpPr>
          <p:spPr>
            <a:xfrm>
              <a:off x="553228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406FE7D-6D59-DD41-97C2-355B4BEDE96C}"/>
                </a:ext>
              </a:extLst>
            </p:cNvPr>
            <p:cNvSpPr/>
            <p:nvPr/>
          </p:nvSpPr>
          <p:spPr>
            <a:xfrm>
              <a:off x="6598550" y="5463081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EE143A-38E2-0A40-A2CE-2225EE72FA79}"/>
                </a:ext>
              </a:extLst>
            </p:cNvPr>
            <p:cNvSpPr/>
            <p:nvPr/>
          </p:nvSpPr>
          <p:spPr>
            <a:xfrm>
              <a:off x="7024738" y="5463081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9D85F0C-EE37-4140-B9D6-BD69CDF6D20B}"/>
                </a:ext>
              </a:extLst>
            </p:cNvPr>
            <p:cNvSpPr/>
            <p:nvPr/>
          </p:nvSpPr>
          <p:spPr>
            <a:xfrm>
              <a:off x="3247870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87978A-C754-F442-B770-CD0745361AB9}"/>
                </a:ext>
              </a:extLst>
            </p:cNvPr>
            <p:cNvSpPr/>
            <p:nvPr/>
          </p:nvSpPr>
          <p:spPr>
            <a:xfrm>
              <a:off x="3942906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5AA07FA-B647-CF4B-8D41-FDC9BB1E9FEA}"/>
                </a:ext>
              </a:extLst>
            </p:cNvPr>
            <p:cNvSpPr/>
            <p:nvPr/>
          </p:nvSpPr>
          <p:spPr>
            <a:xfrm>
              <a:off x="4637942" y="5715276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3DD91DC-2F3E-7E4E-A32D-8B065E6A2C6F}"/>
                </a:ext>
              </a:extLst>
            </p:cNvPr>
            <p:cNvSpPr/>
            <p:nvPr/>
          </p:nvSpPr>
          <p:spPr>
            <a:xfrm>
              <a:off x="5424418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100C7B-FF34-9A49-8624-CF46F5EB884C}"/>
                </a:ext>
              </a:extLst>
            </p:cNvPr>
            <p:cNvSpPr/>
            <p:nvPr/>
          </p:nvSpPr>
          <p:spPr>
            <a:xfrm>
              <a:off x="6119452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9833C42-F03C-754D-8D24-6E4DFCA4C38A}"/>
              </a:ext>
            </a:extLst>
          </p:cNvPr>
          <p:cNvCxnSpPr>
            <a:cxnSpLocks/>
            <a:stCxn id="86" idx="2"/>
            <a:endCxn id="103" idx="1"/>
          </p:cNvCxnSpPr>
          <p:nvPr/>
        </p:nvCxnSpPr>
        <p:spPr>
          <a:xfrm rot="16200000" flipH="1">
            <a:off x="2659922" y="422804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21489CE-E9BE-2E48-B0CF-34579182BD3A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922039" y="192248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91225E-972E-274F-AACE-C8EBE0BFD891}"/>
              </a:ext>
            </a:extLst>
          </p:cNvPr>
          <p:cNvSpPr/>
          <p:nvPr/>
        </p:nvSpPr>
        <p:spPr>
          <a:xfrm>
            <a:off x="2150639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F59458B-20B1-C74A-B6F7-F02564055C2B}"/>
              </a:ext>
            </a:extLst>
          </p:cNvPr>
          <p:cNvSpPr/>
          <p:nvPr/>
        </p:nvSpPr>
        <p:spPr>
          <a:xfrm>
            <a:off x="2790962" y="2086274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442917BB-71F2-8B46-9CD4-42859D27E27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640365" y="2027116"/>
            <a:ext cx="163791" cy="13740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34A8CD-06B6-BC4D-AD63-C5DEF95EA028}"/>
              </a:ext>
            </a:extLst>
          </p:cNvPr>
          <p:cNvSpPr/>
          <p:nvPr/>
        </p:nvSpPr>
        <p:spPr>
          <a:xfrm>
            <a:off x="3833186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23BEA6-2B27-EC45-9AE4-74E0BC416DAD}"/>
              </a:ext>
            </a:extLst>
          </p:cNvPr>
          <p:cNvSpPr/>
          <p:nvPr/>
        </p:nvSpPr>
        <p:spPr>
          <a:xfrm>
            <a:off x="4455776" y="2087645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F02D97F-0559-E44F-A5BD-64283180B197}"/>
              </a:ext>
            </a:extLst>
          </p:cNvPr>
          <p:cNvCxnSpPr>
            <a:cxnSpLocks/>
            <a:stCxn id="173" idx="2"/>
            <a:endCxn id="206" idx="1"/>
          </p:cNvCxnSpPr>
          <p:nvPr/>
        </p:nvCxnSpPr>
        <p:spPr>
          <a:xfrm rot="16200000" flipH="1">
            <a:off x="4313360" y="2036669"/>
            <a:ext cx="165162" cy="11967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65FDEC4-B693-8F44-883A-167C3082EACD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1922039" y="25380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DCB858-ECFC-AE44-BD0D-3949FE4A7CEB}"/>
              </a:ext>
            </a:extLst>
          </p:cNvPr>
          <p:cNvSpPr/>
          <p:nvPr/>
        </p:nvSpPr>
        <p:spPr>
          <a:xfrm>
            <a:off x="5496251" y="124477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EE3BEBC-7B08-E447-BBB2-0101F033F9D1}"/>
              </a:ext>
            </a:extLst>
          </p:cNvPr>
          <p:cNvSpPr/>
          <p:nvPr/>
        </p:nvSpPr>
        <p:spPr>
          <a:xfrm>
            <a:off x="6111526" y="150453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6FF25174-9944-BA4D-96F5-6C7A06A1C86A}"/>
              </a:ext>
            </a:extLst>
          </p:cNvPr>
          <p:cNvCxnSpPr>
            <a:cxnSpLocks/>
            <a:stCxn id="171" idx="2"/>
            <a:endCxn id="222" idx="1"/>
          </p:cNvCxnSpPr>
          <p:nvPr/>
        </p:nvCxnSpPr>
        <p:spPr>
          <a:xfrm rot="16200000" flipH="1">
            <a:off x="5971190" y="1455636"/>
            <a:ext cx="168317" cy="1123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5139FD-8AE0-704E-B907-785943B00D5B}"/>
              </a:ext>
            </a:extLst>
          </p:cNvPr>
          <p:cNvSpPr/>
          <p:nvPr/>
        </p:nvSpPr>
        <p:spPr>
          <a:xfrm>
            <a:off x="5498001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11CA819-E592-5143-8055-BBEF5236C14C}"/>
              </a:ext>
            </a:extLst>
          </p:cNvPr>
          <p:cNvSpPr/>
          <p:nvPr/>
        </p:nvSpPr>
        <p:spPr>
          <a:xfrm>
            <a:off x="6109776" y="208944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812ACD6E-84D8-A44B-9408-50B1D4B089C5}"/>
              </a:ext>
            </a:extLst>
          </p:cNvPr>
          <p:cNvCxnSpPr>
            <a:cxnSpLocks/>
            <a:stCxn id="174" idx="2"/>
            <a:endCxn id="225" idx="1"/>
          </p:cNvCxnSpPr>
          <p:nvPr/>
        </p:nvCxnSpPr>
        <p:spPr>
          <a:xfrm rot="16200000" flipH="1">
            <a:off x="5971868" y="2042975"/>
            <a:ext cx="166960" cy="1088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2C34804-2B3B-7945-A555-4022B553752C}"/>
              </a:ext>
            </a:extLst>
          </p:cNvPr>
          <p:cNvSpPr/>
          <p:nvPr/>
        </p:nvSpPr>
        <p:spPr>
          <a:xfrm>
            <a:off x="3825820" y="124465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D26F13-8007-A744-BFBD-90FC158A6574}"/>
              </a:ext>
            </a:extLst>
          </p:cNvPr>
          <p:cNvSpPr/>
          <p:nvPr/>
        </p:nvSpPr>
        <p:spPr>
          <a:xfrm>
            <a:off x="4439501" y="150465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A0FF4A66-75E3-A543-88AF-13CEE5EDE05A}"/>
              </a:ext>
            </a:extLst>
          </p:cNvPr>
          <p:cNvCxnSpPr>
            <a:cxnSpLocks/>
            <a:stCxn id="233" idx="2"/>
            <a:endCxn id="234" idx="1"/>
          </p:cNvCxnSpPr>
          <p:nvPr/>
        </p:nvCxnSpPr>
        <p:spPr>
          <a:xfrm rot="16200000" flipH="1">
            <a:off x="4299841" y="1456433"/>
            <a:ext cx="168558" cy="11076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0CB79E-BD09-5F4C-813F-65EC8CE100DA}"/>
              </a:ext>
            </a:extLst>
          </p:cNvPr>
          <p:cNvSpPr/>
          <p:nvPr/>
        </p:nvSpPr>
        <p:spPr>
          <a:xfrm>
            <a:off x="7920815" y="125814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63AA8F-310D-7F42-B300-A0E3E2B1244B}"/>
              </a:ext>
            </a:extLst>
          </p:cNvPr>
          <p:cNvSpPr/>
          <p:nvPr/>
        </p:nvSpPr>
        <p:spPr>
          <a:xfrm>
            <a:off x="7920815" y="155026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561C87-ADD0-F546-8FF7-FBBBBB4D4770}"/>
              </a:ext>
            </a:extLst>
          </p:cNvPr>
          <p:cNvSpPr/>
          <p:nvPr/>
        </p:nvSpPr>
        <p:spPr>
          <a:xfrm>
            <a:off x="7920815" y="184238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608E85-485B-5240-A618-E29311EFC014}"/>
              </a:ext>
            </a:extLst>
          </p:cNvPr>
          <p:cNvSpPr/>
          <p:nvPr/>
        </p:nvSpPr>
        <p:spPr>
          <a:xfrm>
            <a:off x="7920815" y="213450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9F05919-BD14-2C4A-91B6-79C4341B0C5E}"/>
              </a:ext>
            </a:extLst>
          </p:cNvPr>
          <p:cNvSpPr/>
          <p:nvPr/>
        </p:nvSpPr>
        <p:spPr>
          <a:xfrm>
            <a:off x="7920815" y="242662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7CAEB8-EB7B-5648-8B88-1B4293334954}"/>
              </a:ext>
            </a:extLst>
          </p:cNvPr>
          <p:cNvSpPr/>
          <p:nvPr/>
        </p:nvSpPr>
        <p:spPr>
          <a:xfrm>
            <a:off x="7920815" y="271874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F4764E3-5352-744A-ACB7-8B0EE85A9B5E}"/>
              </a:ext>
            </a:extLst>
          </p:cNvPr>
          <p:cNvSpPr/>
          <p:nvPr/>
        </p:nvSpPr>
        <p:spPr>
          <a:xfrm>
            <a:off x="7920815" y="301086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BAB0DE-49E5-744B-9D9F-989122B15B57}"/>
              </a:ext>
            </a:extLst>
          </p:cNvPr>
          <p:cNvSpPr/>
          <p:nvPr/>
        </p:nvSpPr>
        <p:spPr>
          <a:xfrm>
            <a:off x="7920815" y="3302979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B04293-865C-E346-A2C2-EF25D184EC6C}"/>
              </a:ext>
            </a:extLst>
          </p:cNvPr>
          <p:cNvSpPr/>
          <p:nvPr/>
        </p:nvSpPr>
        <p:spPr>
          <a:xfrm>
            <a:off x="7920815" y="359509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453E83-28C2-764F-80DF-53735B6A50CF}"/>
              </a:ext>
            </a:extLst>
          </p:cNvPr>
          <p:cNvSpPr/>
          <p:nvPr/>
        </p:nvSpPr>
        <p:spPr>
          <a:xfrm>
            <a:off x="7920815" y="38872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E2B2963-DD23-B243-A5EB-51887744EC89}"/>
              </a:ext>
            </a:extLst>
          </p:cNvPr>
          <p:cNvCxnSpPr>
            <a:cxnSpLocks/>
          </p:cNvCxnSpPr>
          <p:nvPr/>
        </p:nvCxnSpPr>
        <p:spPr>
          <a:xfrm>
            <a:off x="7689028" y="134958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9FE10D-F2B3-6C43-AA4D-FBA70378613F}"/>
              </a:ext>
            </a:extLst>
          </p:cNvPr>
          <p:cNvCxnSpPr>
            <a:cxnSpLocks/>
          </p:cNvCxnSpPr>
          <p:nvPr/>
        </p:nvCxnSpPr>
        <p:spPr>
          <a:xfrm>
            <a:off x="7689028" y="164170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95DB3B-422C-C642-8FDF-CAB5A32CDC15}"/>
              </a:ext>
            </a:extLst>
          </p:cNvPr>
          <p:cNvCxnSpPr>
            <a:cxnSpLocks/>
          </p:cNvCxnSpPr>
          <p:nvPr/>
        </p:nvCxnSpPr>
        <p:spPr>
          <a:xfrm>
            <a:off x="7689028" y="193382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49E6838-8E5C-AC48-823C-90BAE9BF74A5}"/>
              </a:ext>
            </a:extLst>
          </p:cNvPr>
          <p:cNvCxnSpPr>
            <a:cxnSpLocks/>
          </p:cNvCxnSpPr>
          <p:nvPr/>
        </p:nvCxnSpPr>
        <p:spPr>
          <a:xfrm>
            <a:off x="7689028" y="222594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6DD2302-BEAA-D440-A50C-12D76A24F156}"/>
              </a:ext>
            </a:extLst>
          </p:cNvPr>
          <p:cNvCxnSpPr>
            <a:cxnSpLocks/>
          </p:cNvCxnSpPr>
          <p:nvPr/>
        </p:nvCxnSpPr>
        <p:spPr>
          <a:xfrm>
            <a:off x="7689028" y="251806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D509A50-E588-E946-83D3-6A964345C445}"/>
              </a:ext>
            </a:extLst>
          </p:cNvPr>
          <p:cNvCxnSpPr>
            <a:cxnSpLocks/>
          </p:cNvCxnSpPr>
          <p:nvPr/>
        </p:nvCxnSpPr>
        <p:spPr>
          <a:xfrm>
            <a:off x="7689028" y="281018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3821DF0-216B-1944-AE0B-8745133FCFDE}"/>
              </a:ext>
            </a:extLst>
          </p:cNvPr>
          <p:cNvCxnSpPr>
            <a:cxnSpLocks/>
          </p:cNvCxnSpPr>
          <p:nvPr/>
        </p:nvCxnSpPr>
        <p:spPr>
          <a:xfrm>
            <a:off x="7689028" y="310230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E4B70B-F065-4644-BDA4-FB12B3DAD388}"/>
              </a:ext>
            </a:extLst>
          </p:cNvPr>
          <p:cNvCxnSpPr>
            <a:cxnSpLocks/>
          </p:cNvCxnSpPr>
          <p:nvPr/>
        </p:nvCxnSpPr>
        <p:spPr>
          <a:xfrm>
            <a:off x="7689028" y="339441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05749C-FB8D-EB48-B7C0-257396D02126}"/>
              </a:ext>
            </a:extLst>
          </p:cNvPr>
          <p:cNvCxnSpPr>
            <a:cxnSpLocks/>
          </p:cNvCxnSpPr>
          <p:nvPr/>
        </p:nvCxnSpPr>
        <p:spPr>
          <a:xfrm>
            <a:off x="7689028" y="368653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BCA95F4-3026-E94B-BFFC-6283FBE314F2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3735938" y="-451953"/>
            <a:ext cx="141820" cy="293522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F90E323-7095-B44D-B691-657429ACEC12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5270586" y="1333350"/>
            <a:ext cx="225665" cy="28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4653BD6-145C-7F4B-A5FB-9050BEAA2F5B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4965245" y="1389727"/>
            <a:ext cx="845462" cy="22004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FBA0CF51-A2D8-7945-BD8F-428A5261E42B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3302391" y="1391688"/>
            <a:ext cx="822670" cy="2389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94FA413-9F0A-8F45-A24B-ABCE75DB06EB}"/>
              </a:ext>
            </a:extLst>
          </p:cNvPr>
          <p:cNvCxnSpPr>
            <a:cxnSpLocks/>
          </p:cNvCxnSpPr>
          <p:nvPr/>
        </p:nvCxnSpPr>
        <p:spPr>
          <a:xfrm flipV="1">
            <a:off x="3594265" y="1333350"/>
            <a:ext cx="225663" cy="22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1FC029-B53B-A24A-B443-AC4C1DD9E40D}"/>
              </a:ext>
            </a:extLst>
          </p:cNvPr>
          <p:cNvSpPr/>
          <p:nvPr/>
        </p:nvSpPr>
        <p:spPr>
          <a:xfrm>
            <a:off x="2150639" y="48854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B30F1EE-BE4D-BB4A-A3A0-2D6640056895}"/>
              </a:ext>
            </a:extLst>
          </p:cNvPr>
          <p:cNvSpPr/>
          <p:nvPr/>
        </p:nvSpPr>
        <p:spPr>
          <a:xfrm>
            <a:off x="2836391" y="5146961"/>
            <a:ext cx="64008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newton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67703C1-DEB8-E84C-87FE-F1B92103FF83}"/>
              </a:ext>
            </a:extLst>
          </p:cNvPr>
          <p:cNvSpPr/>
          <p:nvPr/>
        </p:nvSpPr>
        <p:spPr>
          <a:xfrm>
            <a:off x="3537442" y="5146961"/>
            <a:ext cx="861418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fixed point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B0B036D-F0FF-C248-B9C6-A42D1E46FF49}"/>
              </a:ext>
            </a:extLst>
          </p:cNvPr>
          <p:cNvCxnSpPr>
            <a:cxnSpLocks/>
            <a:stCxn id="133" idx="2"/>
            <a:endCxn id="135" idx="1"/>
          </p:cNvCxnSpPr>
          <p:nvPr/>
        </p:nvCxnSpPr>
        <p:spPr>
          <a:xfrm rot="16200000" flipH="1">
            <a:off x="2659922" y="506193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6EB66A7-6C65-3245-9DB9-EE42E3C257A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922039" y="414296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0F618B6-AC0B-D840-8FF8-C6A327C50771}"/>
              </a:ext>
            </a:extLst>
          </p:cNvPr>
          <p:cNvSpPr/>
          <p:nvPr/>
        </p:nvSpPr>
        <p:spPr>
          <a:xfrm>
            <a:off x="552694" y="416657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5C5EC8-B2F6-4C48-9BF6-3BA881F54BD9}"/>
              </a:ext>
            </a:extLst>
          </p:cNvPr>
          <p:cNvSpPr/>
          <p:nvPr/>
        </p:nvSpPr>
        <p:spPr>
          <a:xfrm>
            <a:off x="7920815" y="417406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9D133A8-3F2C-2D49-A88E-842793BB2096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7689028" y="3976814"/>
            <a:ext cx="231787" cy="18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604F2B-0327-E24F-A2EF-1EAB970D66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20907" y="3983693"/>
            <a:ext cx="23178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224101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4158305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673516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399308" y="-1191268"/>
            <a:ext cx="510345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544673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57953" y="-232623"/>
            <a:ext cx="510345" cy="19212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16200000" flipH="1">
            <a:off x="4960812" y="85773"/>
            <a:ext cx="510345" cy="1284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6249243" y="-1202657"/>
            <a:ext cx="510345" cy="386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802359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5400000">
            <a:off x="4316597" y="726021"/>
            <a:ext cx="510345" cy="3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5605028" y="-558442"/>
            <a:ext cx="510345" cy="25728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16200000" flipH="1">
            <a:off x="-569230" y="2470494"/>
            <a:ext cx="2847110" cy="238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130EC50-88F9-2249-8FF9-AEA87F204914}"/>
              </a:ext>
            </a:extLst>
          </p:cNvPr>
          <p:cNvGrpSpPr/>
          <p:nvPr/>
        </p:nvGrpSpPr>
        <p:grpSpPr>
          <a:xfrm>
            <a:off x="735207" y="1166057"/>
            <a:ext cx="1230071" cy="3209652"/>
            <a:chOff x="735207" y="1166057"/>
            <a:chExt cx="1230071" cy="320965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73444" y="1292660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73444" y="1584779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73444" y="1876898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73444" y="2169017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73444" y="2461136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73444" y="2753255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73444" y="3045374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73444" y="3337493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73444" y="3629612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73444" y="3921728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431BB8-D0B3-1C4A-9BD7-0E14FDBD03B9}"/>
                </a:ext>
              </a:extLst>
            </p:cNvPr>
            <p:cNvSpPr/>
            <p:nvPr/>
          </p:nvSpPr>
          <p:spPr>
            <a:xfrm>
              <a:off x="973444" y="4192829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F7E4750E-F5E0-FA45-9466-BF14ECD0448E}"/>
                </a:ext>
              </a:extLst>
            </p:cNvPr>
            <p:cNvCxnSpPr>
              <a:cxnSpLocks/>
              <a:stCxn id="54" idx="2"/>
              <a:endCxn id="89" idx="1"/>
            </p:cNvCxnSpPr>
            <p:nvPr/>
          </p:nvCxnSpPr>
          <p:spPr>
            <a:xfrm rot="16200000" flipH="1">
              <a:off x="-704780" y="2606044"/>
              <a:ext cx="3118211" cy="23823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99F7-5950-C540-91D4-700377D307C2}"/>
              </a:ext>
            </a:extLst>
          </p:cNvPr>
          <p:cNvGrpSpPr/>
          <p:nvPr/>
        </p:nvGrpSpPr>
        <p:grpSpPr>
          <a:xfrm>
            <a:off x="2652496" y="1166057"/>
            <a:ext cx="1427701" cy="3927252"/>
            <a:chOff x="2652496" y="1166057"/>
            <a:chExt cx="1427701" cy="3927252"/>
          </a:xfrm>
        </p:grpSpPr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163E7425-09A2-A842-B46D-F87A2ECE2D03}"/>
                </a:ext>
              </a:extLst>
            </p:cNvPr>
            <p:cNvCxnSpPr>
              <a:cxnSpLocks/>
              <a:stCxn id="56" idx="2"/>
              <a:endCxn id="86" idx="1"/>
            </p:cNvCxnSpPr>
            <p:nvPr/>
          </p:nvCxnSpPr>
          <p:spPr>
            <a:xfrm rot="16200000" flipH="1">
              <a:off x="984783" y="2833771"/>
              <a:ext cx="3577146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DDC2C6-B14C-A142-A735-A7587705850E}"/>
                </a:ext>
              </a:extLst>
            </p:cNvPr>
            <p:cNvSpPr/>
            <p:nvPr/>
          </p:nvSpPr>
          <p:spPr>
            <a:xfrm>
              <a:off x="2894216" y="413570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0D7C63-43BB-C14A-902E-DA066C9166E2}"/>
                </a:ext>
              </a:extLst>
            </p:cNvPr>
            <p:cNvSpPr/>
            <p:nvPr/>
          </p:nvSpPr>
          <p:spPr>
            <a:xfrm>
              <a:off x="2894216" y="439373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F99EB8-893B-B443-B868-C17B1D767596}"/>
                </a:ext>
              </a:extLst>
            </p:cNvPr>
            <p:cNvSpPr/>
            <p:nvPr/>
          </p:nvSpPr>
          <p:spPr>
            <a:xfrm>
              <a:off x="2894216" y="4651764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A77F7D-F998-564A-A9EA-690534EDB42A}"/>
                </a:ext>
              </a:extLst>
            </p:cNvPr>
            <p:cNvSpPr/>
            <p:nvPr/>
          </p:nvSpPr>
          <p:spPr>
            <a:xfrm>
              <a:off x="2894216" y="12973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5E4F85-C955-7D48-BED7-DC9FFD509026}"/>
                </a:ext>
              </a:extLst>
            </p:cNvPr>
            <p:cNvSpPr/>
            <p:nvPr/>
          </p:nvSpPr>
          <p:spPr>
            <a:xfrm>
              <a:off x="2894216" y="181343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DCB858-ECFC-AE44-BD0D-3949FE4A7CEB}"/>
                </a:ext>
              </a:extLst>
            </p:cNvPr>
            <p:cNvSpPr/>
            <p:nvPr/>
          </p:nvSpPr>
          <p:spPr>
            <a:xfrm>
              <a:off x="2894216" y="207146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391225E-972E-274F-AACE-C8EBE0BFD891}"/>
                </a:ext>
              </a:extLst>
            </p:cNvPr>
            <p:cNvSpPr/>
            <p:nvPr/>
          </p:nvSpPr>
          <p:spPr>
            <a:xfrm>
              <a:off x="2894216" y="258752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534A8CD-06B6-BC4D-AD63-C5DEF95EA028}"/>
                </a:ext>
              </a:extLst>
            </p:cNvPr>
            <p:cNvSpPr/>
            <p:nvPr/>
          </p:nvSpPr>
          <p:spPr>
            <a:xfrm>
              <a:off x="2894216" y="310358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5139FD-8AE0-704E-B907-785943B00D5B}"/>
                </a:ext>
              </a:extLst>
            </p:cNvPr>
            <p:cNvSpPr/>
            <p:nvPr/>
          </p:nvSpPr>
          <p:spPr>
            <a:xfrm>
              <a:off x="2894216" y="336161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6B50420-150D-D548-B368-5ACB8F3D604B}"/>
                </a:ext>
              </a:extLst>
            </p:cNvPr>
            <p:cNvSpPr/>
            <p:nvPr/>
          </p:nvSpPr>
          <p:spPr>
            <a:xfrm>
              <a:off x="2894216" y="38776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12A9E2-8CB8-7443-89F8-5ED294FFFEBC}"/>
                </a:ext>
              </a:extLst>
            </p:cNvPr>
            <p:cNvSpPr/>
            <p:nvPr/>
          </p:nvSpPr>
          <p:spPr>
            <a:xfrm>
              <a:off x="3531557" y="155540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84020F3-EAFB-884A-BD2F-05F4F6F3F4D6}"/>
                </a:ext>
              </a:extLst>
            </p:cNvPr>
            <p:cNvSpPr/>
            <p:nvPr/>
          </p:nvSpPr>
          <p:spPr>
            <a:xfrm>
              <a:off x="3531557" y="23294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5DD4147-3C46-1543-8053-14194D08F67C}"/>
                </a:ext>
              </a:extLst>
            </p:cNvPr>
            <p:cNvSpPr/>
            <p:nvPr/>
          </p:nvSpPr>
          <p:spPr>
            <a:xfrm>
              <a:off x="3531557" y="284555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90788C-7B9C-0842-8CD1-69B772B9F1FF}"/>
                </a:ext>
              </a:extLst>
            </p:cNvPr>
            <p:cNvSpPr/>
            <p:nvPr/>
          </p:nvSpPr>
          <p:spPr>
            <a:xfrm>
              <a:off x="3531557" y="361964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13E1F8C2-79B8-E340-9838-754BC3EE72B3}"/>
                </a:ext>
              </a:extLst>
            </p:cNvPr>
            <p:cNvCxnSpPr>
              <a:cxnSpLocks/>
              <a:stCxn id="169" idx="2"/>
              <a:endCxn id="254" idx="1"/>
            </p:cNvCxnSpPr>
            <p:nvPr/>
          </p:nvCxnSpPr>
          <p:spPr>
            <a:xfrm rot="16200000" flipH="1">
              <a:off x="3378440" y="149372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5EEF7432-FFDB-B243-874A-827590201A57}"/>
                </a:ext>
              </a:extLst>
            </p:cNvPr>
            <p:cNvCxnSpPr>
              <a:cxnSpLocks/>
              <a:stCxn id="171" idx="2"/>
              <a:endCxn id="255" idx="1"/>
            </p:cNvCxnSpPr>
            <p:nvPr/>
          </p:nvCxnSpPr>
          <p:spPr>
            <a:xfrm rot="16200000" flipH="1">
              <a:off x="3378440" y="226781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F057D8EF-D399-FC4D-B57B-6D2780DF27A8}"/>
                </a:ext>
              </a:extLst>
            </p:cNvPr>
            <p:cNvCxnSpPr>
              <a:cxnSpLocks/>
              <a:stCxn id="172" idx="2"/>
              <a:endCxn id="268" idx="1"/>
            </p:cNvCxnSpPr>
            <p:nvPr/>
          </p:nvCxnSpPr>
          <p:spPr>
            <a:xfrm rot="16200000" flipH="1">
              <a:off x="3378440" y="278387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Elbow Connector 285">
              <a:extLst>
                <a:ext uri="{FF2B5EF4-FFF2-40B4-BE49-F238E27FC236}">
                  <a16:creationId xmlns:a16="http://schemas.microsoft.com/office/drawing/2014/main" id="{569DC4D0-382D-3147-84C6-760159FB6944}"/>
                </a:ext>
              </a:extLst>
            </p:cNvPr>
            <p:cNvCxnSpPr>
              <a:cxnSpLocks/>
              <a:stCxn id="174" idx="2"/>
              <a:endCxn id="269" idx="1"/>
            </p:cNvCxnSpPr>
            <p:nvPr/>
          </p:nvCxnSpPr>
          <p:spPr>
            <a:xfrm rot="16200000" flipH="1">
              <a:off x="3378440" y="355796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5DDEC94-82F9-D848-A86D-8036FC3BBE3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3888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A05639E-5BBA-2341-9B86-3AB4F8BF790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904606"/>
              <a:ext cx="228600" cy="2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E694E10-F9A0-9342-BDC5-5EF085DF32A3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15957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943C89D-76EC-DF4C-86B8-CF5DA35C698D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67563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F339CFE-48BE-0846-A7F9-0A54849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19502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DD47519-ABE2-F648-8BBF-EB6D35AA580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45305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A6D98CC-B70A-E74F-B6D2-99C6E93AB4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9691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D7AD96BD-F241-324E-A1BE-20B89549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22714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E93C0B7-19EF-7942-B0C7-20EC0837CF9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479793"/>
              <a:ext cx="228600" cy="538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815D98-30D7-2142-9E4A-638823A1A222}"/>
                </a:ext>
              </a:extLst>
            </p:cNvPr>
            <p:cNvSpPr/>
            <p:nvPr/>
          </p:nvSpPr>
          <p:spPr>
            <a:xfrm>
              <a:off x="2894216" y="4910429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6DCFCD83-7C86-D54B-9990-0E2EE1DBEF8C}"/>
                </a:ext>
              </a:extLst>
            </p:cNvPr>
            <p:cNvCxnSpPr>
              <a:cxnSpLocks/>
              <a:stCxn id="56" idx="2"/>
              <a:endCxn id="88" idx="1"/>
            </p:cNvCxnSpPr>
            <p:nvPr/>
          </p:nvCxnSpPr>
          <p:spPr>
            <a:xfrm rot="16200000" flipH="1">
              <a:off x="855451" y="2963103"/>
              <a:ext cx="3835811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5C9CC-C394-5740-BECD-515EEE64282D}"/>
              </a:ext>
            </a:extLst>
          </p:cNvPr>
          <p:cNvGrpSpPr/>
          <p:nvPr/>
        </p:nvGrpSpPr>
        <p:grpSpPr>
          <a:xfrm>
            <a:off x="4569783" y="1166058"/>
            <a:ext cx="1235065" cy="3208458"/>
            <a:chOff x="4569783" y="1166058"/>
            <a:chExt cx="1235065" cy="3208458"/>
          </a:xfrm>
        </p:grpSpPr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AD4EF4F6-5F74-AF44-A27A-C61057C81C97}"/>
                </a:ext>
              </a:extLst>
            </p:cNvPr>
            <p:cNvCxnSpPr>
              <a:cxnSpLocks/>
              <a:stCxn id="57" idx="2"/>
              <a:endCxn id="140" idx="1"/>
            </p:cNvCxnSpPr>
            <p:nvPr/>
          </p:nvCxnSpPr>
          <p:spPr>
            <a:xfrm rot="16200000" flipH="1">
              <a:off x="3264927" y="2470915"/>
              <a:ext cx="2847110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5F81495-2145-4B4C-8E35-72E6FC00B421}"/>
                </a:ext>
              </a:extLst>
            </p:cNvPr>
            <p:cNvSpPr/>
            <p:nvPr/>
          </p:nvSpPr>
          <p:spPr>
            <a:xfrm>
              <a:off x="4807180" y="1292660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3B16E9-141F-B548-B6CB-46B56FEFF1AE}"/>
                </a:ext>
              </a:extLst>
            </p:cNvPr>
            <p:cNvSpPr/>
            <p:nvPr/>
          </p:nvSpPr>
          <p:spPr>
            <a:xfrm>
              <a:off x="4807180" y="1584779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027741-8208-2A49-8DA3-4F5A90C5FB94}"/>
                </a:ext>
              </a:extLst>
            </p:cNvPr>
            <p:cNvSpPr/>
            <p:nvPr/>
          </p:nvSpPr>
          <p:spPr>
            <a:xfrm>
              <a:off x="4807180" y="1876898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3C508-6A8D-E447-8C28-7746A890D3FC}"/>
                </a:ext>
              </a:extLst>
            </p:cNvPr>
            <p:cNvSpPr/>
            <p:nvPr/>
          </p:nvSpPr>
          <p:spPr>
            <a:xfrm>
              <a:off x="4807180" y="2169017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1E2568-2518-0944-98CC-F7C497E5D082}"/>
                </a:ext>
              </a:extLst>
            </p:cNvPr>
            <p:cNvSpPr/>
            <p:nvPr/>
          </p:nvSpPr>
          <p:spPr>
            <a:xfrm>
              <a:off x="4807180" y="2461136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B5A9CD-8DF5-8B40-B14B-5ECE462842CF}"/>
                </a:ext>
              </a:extLst>
            </p:cNvPr>
            <p:cNvSpPr/>
            <p:nvPr/>
          </p:nvSpPr>
          <p:spPr>
            <a:xfrm>
              <a:off x="4807180" y="2753255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ED5BA-1931-0846-A390-08CF663ECA31}"/>
                </a:ext>
              </a:extLst>
            </p:cNvPr>
            <p:cNvSpPr/>
            <p:nvPr/>
          </p:nvSpPr>
          <p:spPr>
            <a:xfrm>
              <a:off x="4807180" y="3045374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992938-B137-A642-9FD9-C5E070164D17}"/>
                </a:ext>
              </a:extLst>
            </p:cNvPr>
            <p:cNvSpPr/>
            <p:nvPr/>
          </p:nvSpPr>
          <p:spPr>
            <a:xfrm>
              <a:off x="4807180" y="3337493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15B1F6-EF19-DD4E-87F4-6226C94C883C}"/>
                </a:ext>
              </a:extLst>
            </p:cNvPr>
            <p:cNvSpPr/>
            <p:nvPr/>
          </p:nvSpPr>
          <p:spPr>
            <a:xfrm>
              <a:off x="4807180" y="3629612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0C69A9-B223-A249-BA03-17C286456525}"/>
                </a:ext>
              </a:extLst>
            </p:cNvPr>
            <p:cNvSpPr/>
            <p:nvPr/>
          </p:nvSpPr>
          <p:spPr>
            <a:xfrm>
              <a:off x="4807180" y="3921728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50D04CD-E7D2-6847-8C8F-6280FEC91687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4569783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CA047E2-28C1-5544-B087-968D260CDFE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4569783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83EE7B-DADF-9B46-8C5C-64E80C8671A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4569783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BD91406-0CF3-9443-92FF-7B640D7931E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4569783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92612F1-6E8E-1940-B1F5-F90DACD657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69783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B4A3EE-B31B-1C43-A1B7-850F0AA4BCA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4569783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6FC9ABB-D08A-9548-A870-7D1BA531D2D5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4569783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CB4E69D-1B4F-BC47-BEB4-36870C43968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4569783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3B6A3E7-7206-6643-AE72-9828B6EB6AC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4569783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F0A180-E8D9-AC4F-871A-7F1094A79B65}"/>
                </a:ext>
              </a:extLst>
            </p:cNvPr>
            <p:cNvSpPr/>
            <p:nvPr/>
          </p:nvSpPr>
          <p:spPr>
            <a:xfrm>
              <a:off x="4807180" y="4191636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7BFFE5DC-0410-6C41-A06F-8612332428F0}"/>
                </a:ext>
              </a:extLst>
            </p:cNvPr>
            <p:cNvCxnSpPr>
              <a:cxnSpLocks/>
              <a:stCxn id="57" idx="2"/>
              <a:endCxn id="106" idx="1"/>
            </p:cNvCxnSpPr>
            <p:nvPr/>
          </p:nvCxnSpPr>
          <p:spPr>
            <a:xfrm rot="16200000" flipH="1">
              <a:off x="3129973" y="2605869"/>
              <a:ext cx="3117018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2577781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F2AB1E-D07A-D641-B9A0-EEE5A0A40EDD}"/>
              </a:ext>
            </a:extLst>
          </p:cNvPr>
          <p:cNvSpPr/>
          <p:nvPr/>
        </p:nvSpPr>
        <p:spPr>
          <a:xfrm>
            <a:off x="819501" y="801504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95323E-1FD1-604B-968C-8057FC85FD36}"/>
              </a:ext>
            </a:extLst>
          </p:cNvPr>
          <p:cNvSpPr/>
          <p:nvPr/>
        </p:nvSpPr>
        <p:spPr>
          <a:xfrm>
            <a:off x="819501" y="1692797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787625-21FF-034B-A884-60966333686E}"/>
              </a:ext>
            </a:extLst>
          </p:cNvPr>
          <p:cNvSpPr/>
          <p:nvPr/>
        </p:nvSpPr>
        <p:spPr>
          <a:xfrm>
            <a:off x="819501" y="2333288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E0AF514-BFDE-4543-A07B-375EC5C908DA}"/>
              </a:ext>
            </a:extLst>
          </p:cNvPr>
          <p:cNvSpPr/>
          <p:nvPr/>
        </p:nvSpPr>
        <p:spPr>
          <a:xfrm>
            <a:off x="819501" y="344500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A58899-A48A-3942-ABC0-BAC7086A0D05}"/>
              </a:ext>
            </a:extLst>
          </p:cNvPr>
          <p:cNvSpPr/>
          <p:nvPr/>
        </p:nvSpPr>
        <p:spPr>
          <a:xfrm>
            <a:off x="819501" y="433232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94D44D-F058-5C4D-B4FF-54203BD4E6DC}"/>
              </a:ext>
            </a:extLst>
          </p:cNvPr>
          <p:cNvSpPr/>
          <p:nvPr/>
        </p:nvSpPr>
        <p:spPr>
          <a:xfrm>
            <a:off x="819501" y="4970432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44A19EA-9A25-534E-BCBE-26DC9ED0F9DC}"/>
              </a:ext>
            </a:extLst>
          </p:cNvPr>
          <p:cNvCxnSpPr>
            <a:cxnSpLocks/>
            <a:stCxn id="87" idx="2"/>
            <a:endCxn id="77" idx="1"/>
          </p:cNvCxnSpPr>
          <p:nvPr/>
        </p:nvCxnSpPr>
        <p:spPr>
          <a:xfrm rot="16200000" flipH="1">
            <a:off x="1275287" y="985797"/>
            <a:ext cx="19800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46571F2-C68C-7D41-B0B9-98D595B70AAB}"/>
              </a:ext>
            </a:extLst>
          </p:cNvPr>
          <p:cNvCxnSpPr>
            <a:cxnSpLocks/>
            <a:stCxn id="88" idx="2"/>
            <a:endCxn id="117" idx="1"/>
          </p:cNvCxnSpPr>
          <p:nvPr/>
        </p:nvCxnSpPr>
        <p:spPr>
          <a:xfrm rot="16200000" flipH="1">
            <a:off x="1276496" y="1875881"/>
            <a:ext cx="195584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9A4B1B5-416C-BC4F-9909-47757A36D38D}"/>
              </a:ext>
            </a:extLst>
          </p:cNvPr>
          <p:cNvCxnSpPr>
            <a:cxnSpLocks/>
            <a:stCxn id="133" idx="2"/>
            <a:endCxn id="105" idx="1"/>
          </p:cNvCxnSpPr>
          <p:nvPr/>
        </p:nvCxnSpPr>
        <p:spPr>
          <a:xfrm rot="16200000" flipH="1">
            <a:off x="1275436" y="2517432"/>
            <a:ext cx="197705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5AF4678-3869-814A-B212-98FCBBF691EC}"/>
              </a:ext>
            </a:extLst>
          </p:cNvPr>
          <p:cNvCxnSpPr>
            <a:cxnSpLocks/>
            <a:stCxn id="134" idx="2"/>
            <a:endCxn id="129" idx="1"/>
          </p:cNvCxnSpPr>
          <p:nvPr/>
        </p:nvCxnSpPr>
        <p:spPr>
          <a:xfrm rot="16200000" flipH="1">
            <a:off x="1278645" y="3625937"/>
            <a:ext cx="202780" cy="20666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CFDF30C-C6F8-E34F-944E-37323498D691}"/>
              </a:ext>
            </a:extLst>
          </p:cNvPr>
          <p:cNvCxnSpPr>
            <a:cxnSpLocks/>
            <a:stCxn id="135" idx="2"/>
            <a:endCxn id="157" idx="1"/>
          </p:cNvCxnSpPr>
          <p:nvPr/>
        </p:nvCxnSpPr>
        <p:spPr>
          <a:xfrm rot="16200000" flipH="1">
            <a:off x="1279882" y="4512019"/>
            <a:ext cx="18881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92831BD-1BC3-6644-A0D3-1D3A0F11AE59}"/>
              </a:ext>
            </a:extLst>
          </p:cNvPr>
          <p:cNvCxnSpPr>
            <a:cxnSpLocks/>
            <a:stCxn id="136" idx="2"/>
            <a:endCxn id="162" idx="1"/>
          </p:cNvCxnSpPr>
          <p:nvPr/>
        </p:nvCxnSpPr>
        <p:spPr>
          <a:xfrm rot="16200000" flipH="1">
            <a:off x="1275452" y="5154560"/>
            <a:ext cx="192345" cy="18984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9FEEB0B-94EA-594A-A090-F28E9B8E8480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82854" y="892944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26392F4-820F-624E-A657-FD9739FB4C4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2854" y="1784237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623C46A-A62A-A64C-A43E-322C6741321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582854" y="2424728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FB37259-A086-D746-8206-935C1392270D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582854" y="3535154"/>
            <a:ext cx="236647" cy="128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0BEC8D7-FA3F-4948-9928-9747B8FEEEF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82854" y="4423761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147" idx="2"/>
            <a:endCxn id="136" idx="1"/>
          </p:cNvCxnSpPr>
          <p:nvPr/>
        </p:nvCxnSpPr>
        <p:spPr>
          <a:xfrm rot="5400000">
            <a:off x="355512" y="845383"/>
            <a:ext cx="4680479" cy="3752499"/>
          </a:xfrm>
          <a:prstGeom prst="bentConnector4">
            <a:avLst>
              <a:gd name="adj1" fmla="val 5251"/>
              <a:gd name="adj2" fmla="val 10609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0ECF448-1339-A840-B2F3-C5B236CE1B54}"/>
              </a:ext>
            </a:extLst>
          </p:cNvPr>
          <p:cNvGrpSpPr/>
          <p:nvPr/>
        </p:nvGrpSpPr>
        <p:grpSpPr>
          <a:xfrm>
            <a:off x="5484862" y="796152"/>
            <a:ext cx="2838808" cy="955347"/>
            <a:chOff x="6101769" y="1425834"/>
            <a:chExt cx="2838808" cy="95534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BDD5BF9-7342-064F-9EFE-A1C27B391681}"/>
                </a:ext>
              </a:extLst>
            </p:cNvPr>
            <p:cNvSpPr/>
            <p:nvPr/>
          </p:nvSpPr>
          <p:spPr>
            <a:xfrm>
              <a:off x="6101769" y="142583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44CE8A02-D84D-374F-8BCD-71B608621914}"/>
                </a:ext>
              </a:extLst>
            </p:cNvPr>
            <p:cNvGrpSpPr/>
            <p:nvPr/>
          </p:nvGrpSpPr>
          <p:grpSpPr>
            <a:xfrm>
              <a:off x="6791415" y="1709391"/>
              <a:ext cx="2149162" cy="671790"/>
              <a:chOff x="6791415" y="1709391"/>
              <a:chExt cx="2149162" cy="67179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27D5D0-8D81-094C-9129-66F38EECCB4A}"/>
                  </a:ext>
                </a:extLst>
              </p:cNvPr>
              <p:cNvSpPr/>
              <p:nvPr/>
            </p:nvSpPr>
            <p:spPr>
              <a:xfrm>
                <a:off x="6791415" y="170939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01033BF-121C-D64C-8D6E-2774A8CDBF2E}"/>
                  </a:ext>
                </a:extLst>
              </p:cNvPr>
              <p:cNvSpPr/>
              <p:nvPr/>
            </p:nvSpPr>
            <p:spPr>
              <a:xfrm>
                <a:off x="7407666" y="1709391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0D5147E-75D4-3F49-9288-CF43F1C1A1B8}"/>
                  </a:ext>
                </a:extLst>
              </p:cNvPr>
              <p:cNvSpPr/>
              <p:nvPr/>
            </p:nvSpPr>
            <p:spPr>
              <a:xfrm>
                <a:off x="8115357" y="1709391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4823290-27D4-F049-94AD-D18057EDFACD}"/>
                  </a:ext>
                </a:extLst>
              </p:cNvPr>
              <p:cNvSpPr/>
              <p:nvPr/>
            </p:nvSpPr>
            <p:spPr>
              <a:xfrm>
                <a:off x="6791415" y="1957635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2BC8EDE0-BF47-9A44-9C0A-9BA79C0AB183}"/>
                  </a:ext>
                </a:extLst>
              </p:cNvPr>
              <p:cNvSpPr/>
              <p:nvPr/>
            </p:nvSpPr>
            <p:spPr>
              <a:xfrm>
                <a:off x="7410207" y="2198301"/>
                <a:ext cx="4572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E8BC988-5BC3-9445-90B8-399BE540B14F}"/>
                  </a:ext>
                </a:extLst>
              </p:cNvPr>
              <p:cNvSpPr/>
              <p:nvPr/>
            </p:nvSpPr>
            <p:spPr>
              <a:xfrm>
                <a:off x="6791415" y="219830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EEED0AC-5B98-F341-8D48-36297EF7F1E8}"/>
                  </a:ext>
                </a:extLst>
              </p:cNvPr>
              <p:cNvSpPr/>
              <p:nvPr/>
            </p:nvSpPr>
            <p:spPr>
              <a:xfrm>
                <a:off x="7589802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9890A7F-3424-EA4D-B66A-93AABB4210FC}"/>
                  </a:ext>
                </a:extLst>
              </p:cNvPr>
              <p:cNvSpPr/>
              <p:nvPr/>
            </p:nvSpPr>
            <p:spPr>
              <a:xfrm>
                <a:off x="8300497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083690F-96B7-A14C-85FF-804DF8DDB643}"/>
                </a:ext>
              </a:extLst>
            </p:cNvPr>
            <p:cNvCxnSpPr>
              <a:cxnSpLocks/>
              <a:stCxn id="138" idx="2"/>
              <a:endCxn id="256" idx="1"/>
            </p:cNvCxnSpPr>
            <p:nvPr/>
          </p:nvCxnSpPr>
          <p:spPr>
            <a:xfrm rot="16200000" flipH="1">
              <a:off x="6612331" y="1621746"/>
              <a:ext cx="192117" cy="16605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F2D77-970B-8345-A0FC-214C0B659ADE}"/>
              </a:ext>
            </a:extLst>
          </p:cNvPr>
          <p:cNvGrpSpPr/>
          <p:nvPr/>
        </p:nvGrpSpPr>
        <p:grpSpPr>
          <a:xfrm>
            <a:off x="1471876" y="2622433"/>
            <a:ext cx="3469859" cy="659056"/>
            <a:chOff x="1169890" y="2650483"/>
            <a:chExt cx="3469859" cy="6590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089E89-216B-C643-91A9-D64F2526B0DC}"/>
                </a:ext>
              </a:extLst>
            </p:cNvPr>
            <p:cNvSpPr/>
            <p:nvPr/>
          </p:nvSpPr>
          <p:spPr>
            <a:xfrm>
              <a:off x="1169890" y="2650483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8EC7380-B6C8-8E46-8959-B0C3F8017C29}"/>
                </a:ext>
              </a:extLst>
            </p:cNvPr>
            <p:cNvSpPr/>
            <p:nvPr/>
          </p:nvSpPr>
          <p:spPr>
            <a:xfrm>
              <a:off x="1960750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459CD0-339F-0942-87CE-9CE0DD14DF6A}"/>
                </a:ext>
              </a:extLst>
            </p:cNvPr>
            <p:cNvSpPr/>
            <p:nvPr/>
          </p:nvSpPr>
          <p:spPr>
            <a:xfrm>
              <a:off x="1169890" y="288371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F61CA10-AB41-6946-B4CE-A5E3F6F02A4F}"/>
                </a:ext>
              </a:extLst>
            </p:cNvPr>
            <p:cNvSpPr/>
            <p:nvPr/>
          </p:nvSpPr>
          <p:spPr>
            <a:xfrm>
              <a:off x="2147698" y="2883717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C7344DE-DD9D-224B-9912-20B5F6EDBBC3}"/>
                </a:ext>
              </a:extLst>
            </p:cNvPr>
            <p:cNvSpPr/>
            <p:nvPr/>
          </p:nvSpPr>
          <p:spPr>
            <a:xfrm>
              <a:off x="3211531" y="2883717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E1195D8-9A05-BE47-B756-4E4C74767E9C}"/>
                </a:ext>
              </a:extLst>
            </p:cNvPr>
            <p:cNvSpPr/>
            <p:nvPr/>
          </p:nvSpPr>
          <p:spPr>
            <a:xfrm>
              <a:off x="1169890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C72D72F-50FF-304F-986C-37DB168C5474}"/>
                </a:ext>
              </a:extLst>
            </p:cNvPr>
            <p:cNvSpPr/>
            <p:nvPr/>
          </p:nvSpPr>
          <p:spPr>
            <a:xfrm>
              <a:off x="2144018" y="312665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0B6E32-2158-8646-A3B7-CA4489CDD8C8}"/>
                </a:ext>
              </a:extLst>
            </p:cNvPr>
            <p:cNvSpPr/>
            <p:nvPr/>
          </p:nvSpPr>
          <p:spPr>
            <a:xfrm>
              <a:off x="3026707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4CA994-2942-0C42-BE5E-13129215B5E2}"/>
                </a:ext>
              </a:extLst>
            </p:cNvPr>
            <p:cNvSpPr/>
            <p:nvPr/>
          </p:nvSpPr>
          <p:spPr>
            <a:xfrm>
              <a:off x="2843050" y="265048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A8883C-31C0-FC4A-8371-12CDCC84FE55}"/>
                </a:ext>
              </a:extLst>
            </p:cNvPr>
            <p:cNvSpPr/>
            <p:nvPr/>
          </p:nvSpPr>
          <p:spPr>
            <a:xfrm>
              <a:off x="3816789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61AD3C-0DF0-5A45-BCDE-9649ACEE5D67}"/>
              </a:ext>
            </a:extLst>
          </p:cNvPr>
          <p:cNvGrpSpPr/>
          <p:nvPr/>
        </p:nvGrpSpPr>
        <p:grpSpPr>
          <a:xfrm>
            <a:off x="5479252" y="2756090"/>
            <a:ext cx="2836463" cy="1457409"/>
            <a:chOff x="6132130" y="3696020"/>
            <a:chExt cx="2836463" cy="145740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BABC08-C2EE-224D-9E06-43055FE1DC33}"/>
                </a:ext>
              </a:extLst>
            </p:cNvPr>
            <p:cNvSpPr/>
            <p:nvPr/>
          </p:nvSpPr>
          <p:spPr>
            <a:xfrm>
              <a:off x="6132130" y="3696020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11B2127-2479-DB43-A34E-184DE4033464}"/>
                </a:ext>
              </a:extLst>
            </p:cNvPr>
            <p:cNvSpPr/>
            <p:nvPr/>
          </p:nvSpPr>
          <p:spPr>
            <a:xfrm>
              <a:off x="6819168" y="39665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0B67983-C937-EC42-8A8E-D9FA4A90E43C}"/>
                </a:ext>
              </a:extLst>
            </p:cNvPr>
            <p:cNvSpPr/>
            <p:nvPr/>
          </p:nvSpPr>
          <p:spPr>
            <a:xfrm>
              <a:off x="6819168" y="421892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BBF4AE-C76F-1249-979B-D56AB6271958}"/>
                </a:ext>
              </a:extLst>
            </p:cNvPr>
            <p:cNvSpPr/>
            <p:nvPr/>
          </p:nvSpPr>
          <p:spPr>
            <a:xfrm>
              <a:off x="7436525" y="396651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472BBA8-05A2-2745-B61F-92F6CA2176A5}"/>
                </a:ext>
              </a:extLst>
            </p:cNvPr>
            <p:cNvSpPr/>
            <p:nvPr/>
          </p:nvSpPr>
          <p:spPr>
            <a:xfrm>
              <a:off x="7436525" y="421892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6EDB34D-33D3-B047-9C3A-EF053292FFEB}"/>
                </a:ext>
              </a:extLst>
            </p:cNvPr>
            <p:cNvSpPr/>
            <p:nvPr/>
          </p:nvSpPr>
          <p:spPr>
            <a:xfrm>
              <a:off x="6819168" y="4471833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C308F3-8608-FF42-B75D-2E0967B3984F}"/>
                </a:ext>
              </a:extLst>
            </p:cNvPr>
            <p:cNvSpPr/>
            <p:nvPr/>
          </p:nvSpPr>
          <p:spPr>
            <a:xfrm>
              <a:off x="7248019" y="447183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Elbow Connector 306">
              <a:extLst>
                <a:ext uri="{FF2B5EF4-FFF2-40B4-BE49-F238E27FC236}">
                  <a16:creationId xmlns:a16="http://schemas.microsoft.com/office/drawing/2014/main" id="{AC75EA9C-28D2-3444-BB5F-13FE830DAF2B}"/>
                </a:ext>
              </a:extLst>
            </p:cNvPr>
            <p:cNvCxnSpPr>
              <a:cxnSpLocks/>
              <a:stCxn id="140" idx="2"/>
              <a:endCxn id="301" idx="1"/>
            </p:cNvCxnSpPr>
            <p:nvPr/>
          </p:nvCxnSpPr>
          <p:spPr>
            <a:xfrm rot="16200000" flipH="1">
              <a:off x="6649321" y="3888107"/>
              <a:ext cx="179054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E23402C-1725-9D4B-8AD7-35355DF938AA}"/>
                </a:ext>
              </a:extLst>
            </p:cNvPr>
            <p:cNvSpPr/>
            <p:nvPr/>
          </p:nvSpPr>
          <p:spPr>
            <a:xfrm>
              <a:off x="6814866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DD3E519-A37C-3E48-8767-950F988A4D1B}"/>
                </a:ext>
              </a:extLst>
            </p:cNvPr>
            <p:cNvSpPr/>
            <p:nvPr/>
          </p:nvSpPr>
          <p:spPr>
            <a:xfrm>
              <a:off x="7522339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332014A-C71F-B341-B5BA-7CF76FBC634A}"/>
                </a:ext>
              </a:extLst>
            </p:cNvPr>
            <p:cNvSpPr/>
            <p:nvPr/>
          </p:nvSpPr>
          <p:spPr>
            <a:xfrm>
              <a:off x="8237073" y="471480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69DE8B4-994D-EC4C-ADA6-58194F20A07D}"/>
                </a:ext>
              </a:extLst>
            </p:cNvPr>
            <p:cNvSpPr/>
            <p:nvPr/>
          </p:nvSpPr>
          <p:spPr>
            <a:xfrm>
              <a:off x="6814866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8B154DA-9139-1B47-BBCD-C4E059F6FFF4}"/>
                </a:ext>
              </a:extLst>
            </p:cNvPr>
            <p:cNvSpPr/>
            <p:nvPr/>
          </p:nvSpPr>
          <p:spPr>
            <a:xfrm>
              <a:off x="7532905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5AC481B-C0CA-CF46-89C7-505EAD4DB08A}"/>
              </a:ext>
            </a:extLst>
          </p:cNvPr>
          <p:cNvGrpSpPr/>
          <p:nvPr/>
        </p:nvGrpSpPr>
        <p:grpSpPr>
          <a:xfrm>
            <a:off x="5484862" y="2027198"/>
            <a:ext cx="2545069" cy="453193"/>
            <a:chOff x="6132130" y="2567284"/>
            <a:chExt cx="2545069" cy="45319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57711A-3E4F-1F4B-BFB1-1417F051B1E5}"/>
                </a:ext>
              </a:extLst>
            </p:cNvPr>
            <p:cNvSpPr/>
            <p:nvPr/>
          </p:nvSpPr>
          <p:spPr>
            <a:xfrm>
              <a:off x="6132130" y="256728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84BBB6F-AF05-994C-AE49-57DA94F0D92A}"/>
                </a:ext>
              </a:extLst>
            </p:cNvPr>
            <p:cNvSpPr/>
            <p:nvPr/>
          </p:nvSpPr>
          <p:spPr>
            <a:xfrm>
              <a:off x="6818884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EBDEA7C-36D1-2047-9261-8C434D9D07BC}"/>
                </a:ext>
              </a:extLst>
            </p:cNvPr>
            <p:cNvSpPr/>
            <p:nvPr/>
          </p:nvSpPr>
          <p:spPr>
            <a:xfrm>
              <a:off x="7428002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319" name="Elbow Connector 318">
              <a:extLst>
                <a:ext uri="{FF2B5EF4-FFF2-40B4-BE49-F238E27FC236}">
                  <a16:creationId xmlns:a16="http://schemas.microsoft.com/office/drawing/2014/main" id="{8574D08C-50B1-A445-ACC4-A47153A3E519}"/>
                </a:ext>
              </a:extLst>
            </p:cNvPr>
            <p:cNvCxnSpPr>
              <a:cxnSpLocks/>
              <a:stCxn id="139" idx="2"/>
              <a:endCxn id="316" idx="1"/>
            </p:cNvCxnSpPr>
            <p:nvPr/>
          </p:nvCxnSpPr>
          <p:spPr>
            <a:xfrm rot="16200000" flipH="1">
              <a:off x="6647868" y="2758020"/>
              <a:ext cx="178873" cy="16316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75E9359-5B76-EE4E-A283-EC30E954CC1C}"/>
                </a:ext>
              </a:extLst>
            </p:cNvPr>
            <p:cNvSpPr/>
            <p:nvPr/>
          </p:nvSpPr>
          <p:spPr>
            <a:xfrm>
              <a:off x="8037119" y="283759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1ECE8-64DB-EA4D-9551-AEAAE1FAF08A}"/>
              </a:ext>
            </a:extLst>
          </p:cNvPr>
          <p:cNvGrpSpPr/>
          <p:nvPr/>
        </p:nvGrpSpPr>
        <p:grpSpPr>
          <a:xfrm>
            <a:off x="1483369" y="3739221"/>
            <a:ext cx="3080736" cy="431183"/>
            <a:chOff x="1147723" y="3778491"/>
            <a:chExt cx="3080736" cy="43118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30BE548-158F-D149-98AE-B963D787DB6B}"/>
                </a:ext>
              </a:extLst>
            </p:cNvPr>
            <p:cNvSpPr/>
            <p:nvPr/>
          </p:nvSpPr>
          <p:spPr>
            <a:xfrm>
              <a:off x="1147723" y="3778491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5B97D44-16EF-5D49-B752-6F6D2FB6200D}"/>
                </a:ext>
              </a:extLst>
            </p:cNvPr>
            <p:cNvSpPr/>
            <p:nvPr/>
          </p:nvSpPr>
          <p:spPr>
            <a:xfrm>
              <a:off x="1752310" y="3778491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0C66F49-150A-8E42-9F7A-6798A414E667}"/>
                </a:ext>
              </a:extLst>
            </p:cNvPr>
            <p:cNvSpPr/>
            <p:nvPr/>
          </p:nvSpPr>
          <p:spPr>
            <a:xfrm>
              <a:off x="1147723" y="4022562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258F23-896B-0048-A667-F4496BC7A790}"/>
                </a:ext>
              </a:extLst>
            </p:cNvPr>
            <p:cNvSpPr/>
            <p:nvPr/>
          </p:nvSpPr>
          <p:spPr>
            <a:xfrm>
              <a:off x="2121266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A117B2-549F-7347-9FA3-185CD0759F8B}"/>
                </a:ext>
              </a:extLst>
            </p:cNvPr>
            <p:cNvSpPr/>
            <p:nvPr/>
          </p:nvSpPr>
          <p:spPr>
            <a:xfrm>
              <a:off x="2505550" y="3779810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EA1A155-A077-2A4B-B53D-5E99A1D1366D}"/>
                </a:ext>
              </a:extLst>
            </p:cNvPr>
            <p:cNvSpPr/>
            <p:nvPr/>
          </p:nvSpPr>
          <p:spPr>
            <a:xfrm>
              <a:off x="3201770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A753A3D-6752-0548-8198-1F79ACCDB5AA}"/>
                </a:ext>
              </a:extLst>
            </p:cNvPr>
            <p:cNvSpPr/>
            <p:nvPr/>
          </p:nvSpPr>
          <p:spPr>
            <a:xfrm>
              <a:off x="3431797" y="3778491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57A9A78-A330-3E4C-B608-5E79825BA07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251718" y="887592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E179E2D-EC0E-B540-B177-825F7B8089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251718" y="2118638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C3C48-C940-1143-BF31-BC2C1B35BCC1}"/>
              </a:ext>
            </a:extLst>
          </p:cNvPr>
          <p:cNvGrpSpPr/>
          <p:nvPr/>
        </p:nvGrpSpPr>
        <p:grpSpPr>
          <a:xfrm>
            <a:off x="1471876" y="1090946"/>
            <a:ext cx="3228417" cy="421369"/>
            <a:chOff x="1169890" y="1287292"/>
            <a:chExt cx="3228417" cy="4213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C32AA0-4E76-4D47-B680-825E30B2FDDA}"/>
                </a:ext>
              </a:extLst>
            </p:cNvPr>
            <p:cNvSpPr/>
            <p:nvPr/>
          </p:nvSpPr>
          <p:spPr>
            <a:xfrm>
              <a:off x="1169890" y="128729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52D836-383C-8744-8774-A78CA4B67DD5}"/>
                </a:ext>
              </a:extLst>
            </p:cNvPr>
            <p:cNvSpPr/>
            <p:nvPr/>
          </p:nvSpPr>
          <p:spPr>
            <a:xfrm>
              <a:off x="1788829" y="128729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98CCFD-AF0B-5D4E-911F-6A0CFA84ED15}"/>
                </a:ext>
              </a:extLst>
            </p:cNvPr>
            <p:cNvSpPr/>
            <p:nvPr/>
          </p:nvSpPr>
          <p:spPr>
            <a:xfrm>
              <a:off x="2319767" y="1525781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EA37A7-866A-CB4D-8819-6520B421EDCA}"/>
                </a:ext>
              </a:extLst>
            </p:cNvPr>
            <p:cNvSpPr/>
            <p:nvPr/>
          </p:nvSpPr>
          <p:spPr>
            <a:xfrm>
              <a:off x="3011572" y="15257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7B48B7-3606-844E-81E4-E65DCF07D8A6}"/>
                </a:ext>
              </a:extLst>
            </p:cNvPr>
            <p:cNvSpPr/>
            <p:nvPr/>
          </p:nvSpPr>
          <p:spPr>
            <a:xfrm>
              <a:off x="3611936" y="1525781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EC25F2C-0186-2342-97C5-CB2BC1FF28FF}"/>
                </a:ext>
              </a:extLst>
            </p:cNvPr>
            <p:cNvSpPr/>
            <p:nvPr/>
          </p:nvSpPr>
          <p:spPr>
            <a:xfrm>
              <a:off x="2499208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4CF39C2-42B1-2C4D-9663-B695485D1AB1}"/>
                </a:ext>
              </a:extLst>
            </p:cNvPr>
            <p:cNvSpPr/>
            <p:nvPr/>
          </p:nvSpPr>
          <p:spPr>
            <a:xfrm>
              <a:off x="3483907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C701692-47E4-CF4F-BC44-E491B62D4CB9}"/>
                </a:ext>
              </a:extLst>
            </p:cNvPr>
            <p:cNvSpPr/>
            <p:nvPr/>
          </p:nvSpPr>
          <p:spPr>
            <a:xfrm>
              <a:off x="1170762" y="1525781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FCF10-04E4-274E-A851-4B169CAEE90B}"/>
              </a:ext>
            </a:extLst>
          </p:cNvPr>
          <p:cNvSpPr/>
          <p:nvPr/>
        </p:nvSpPr>
        <p:spPr>
          <a:xfrm>
            <a:off x="4114800" y="198513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815D0E-3B05-CE4E-A2B3-E40440AA6674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3675061" y="289953"/>
            <a:ext cx="4397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7211-4156-EC4F-AE0D-3481A219AF57}"/>
              </a:ext>
            </a:extLst>
          </p:cNvPr>
          <p:cNvGrpSpPr/>
          <p:nvPr/>
        </p:nvGrpSpPr>
        <p:grpSpPr>
          <a:xfrm>
            <a:off x="1471876" y="1979821"/>
            <a:ext cx="2238362" cy="182880"/>
            <a:chOff x="1169890" y="2596907"/>
            <a:chExt cx="2238362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73CE25-1569-9E40-9307-E248C4869359}"/>
                </a:ext>
              </a:extLst>
            </p:cNvPr>
            <p:cNvSpPr/>
            <p:nvPr/>
          </p:nvSpPr>
          <p:spPr>
            <a:xfrm>
              <a:off x="1169890" y="25969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E75A89D-5AF9-6D41-9373-9F61920D1959}"/>
                </a:ext>
              </a:extLst>
            </p:cNvPr>
            <p:cNvSpPr/>
            <p:nvPr/>
          </p:nvSpPr>
          <p:spPr>
            <a:xfrm>
              <a:off x="1788823" y="25969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0557C9-39E5-6744-BB0C-2F250272A2D3}"/>
                </a:ext>
              </a:extLst>
            </p:cNvPr>
            <p:cNvSpPr/>
            <p:nvPr/>
          </p:nvSpPr>
          <p:spPr>
            <a:xfrm>
              <a:off x="2493852" y="25969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6D8730-920A-7B4A-813B-FE023DEFEB11}"/>
              </a:ext>
            </a:extLst>
          </p:cNvPr>
          <p:cNvGrpSpPr/>
          <p:nvPr/>
        </p:nvGrpSpPr>
        <p:grpSpPr>
          <a:xfrm>
            <a:off x="1471876" y="4612573"/>
            <a:ext cx="2238362" cy="182880"/>
            <a:chOff x="1136230" y="4612573"/>
            <a:chExt cx="2238362" cy="18288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4BDD75-59CF-7C4C-88EE-0766DA368AD3}"/>
                </a:ext>
              </a:extLst>
            </p:cNvPr>
            <p:cNvSpPr/>
            <p:nvPr/>
          </p:nvSpPr>
          <p:spPr>
            <a:xfrm>
              <a:off x="1136230" y="4612573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D691F46-6D0F-904E-8DD5-CFCB02A3ECAE}"/>
                </a:ext>
              </a:extLst>
            </p:cNvPr>
            <p:cNvSpPr/>
            <p:nvPr/>
          </p:nvSpPr>
          <p:spPr>
            <a:xfrm>
              <a:off x="1755163" y="4612573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9DA45-C390-8E45-AD12-322EF43C1A32}"/>
                </a:ext>
              </a:extLst>
            </p:cNvPr>
            <p:cNvSpPr/>
            <p:nvPr/>
          </p:nvSpPr>
          <p:spPr>
            <a:xfrm>
              <a:off x="2460192" y="461257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11CB2-BF22-3B40-B549-1AC207300A99}"/>
              </a:ext>
            </a:extLst>
          </p:cNvPr>
          <p:cNvGrpSpPr/>
          <p:nvPr/>
        </p:nvGrpSpPr>
        <p:grpSpPr>
          <a:xfrm>
            <a:off x="1466548" y="5254217"/>
            <a:ext cx="2243690" cy="436616"/>
            <a:chOff x="1130902" y="5254217"/>
            <a:chExt cx="2243690" cy="43661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DF8182-0480-C249-9E2E-05656B90CCD1}"/>
                </a:ext>
              </a:extLst>
            </p:cNvPr>
            <p:cNvSpPr/>
            <p:nvPr/>
          </p:nvSpPr>
          <p:spPr>
            <a:xfrm>
              <a:off x="1130902" y="525421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5C9C03C-45DC-8F44-A772-F0103C03A266}"/>
                </a:ext>
              </a:extLst>
            </p:cNvPr>
            <p:cNvSpPr/>
            <p:nvPr/>
          </p:nvSpPr>
          <p:spPr>
            <a:xfrm>
              <a:off x="1755163" y="525421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B244A4-C503-444E-A171-03E9222500F3}"/>
                </a:ext>
              </a:extLst>
            </p:cNvPr>
            <p:cNvSpPr/>
            <p:nvPr/>
          </p:nvSpPr>
          <p:spPr>
            <a:xfrm>
              <a:off x="1130902" y="5501920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2D70AD-7067-404E-8DF8-391D8FEBFA8D}"/>
                </a:ext>
              </a:extLst>
            </p:cNvPr>
            <p:cNvSpPr/>
            <p:nvPr/>
          </p:nvSpPr>
          <p:spPr>
            <a:xfrm>
              <a:off x="2110358" y="5500120"/>
              <a:ext cx="1063022" cy="1907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A4369A2-9336-0F47-8B4D-09CD76DFF709}"/>
                </a:ext>
              </a:extLst>
            </p:cNvPr>
            <p:cNvSpPr/>
            <p:nvPr/>
          </p:nvSpPr>
          <p:spPr>
            <a:xfrm>
              <a:off x="2460192" y="5255536"/>
              <a:ext cx="914400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55B934B-345E-F54D-8BC5-7FAA99B1071C}"/>
              </a:ext>
            </a:extLst>
          </p:cNvPr>
          <p:cNvCxnSpPr>
            <a:cxnSpLocks/>
            <a:stCxn id="147" idx="2"/>
          </p:cNvCxnSpPr>
          <p:nvPr/>
        </p:nvCxnSpPr>
        <p:spPr>
          <a:xfrm rot="16200000" flipH="1">
            <a:off x="4788405" y="164988"/>
            <a:ext cx="246910" cy="679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116BD09-DDE3-D14D-A185-CE639E19E69F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3385371" y="2486758"/>
            <a:ext cx="3952334" cy="23542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82C0E-EAF3-9340-93BD-546890ECCF94}"/>
              </a:ext>
            </a:extLst>
          </p:cNvPr>
          <p:cNvGrpSpPr/>
          <p:nvPr/>
        </p:nvGrpSpPr>
        <p:grpSpPr>
          <a:xfrm>
            <a:off x="5479252" y="4489199"/>
            <a:ext cx="2245381" cy="457490"/>
            <a:chOff x="5479252" y="4489199"/>
            <a:chExt cx="2245381" cy="4574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7D78DD-2A80-BE4E-A384-8BEC4E450904}"/>
                </a:ext>
              </a:extLst>
            </p:cNvPr>
            <p:cNvSpPr/>
            <p:nvPr/>
          </p:nvSpPr>
          <p:spPr>
            <a:xfrm>
              <a:off x="5479252" y="4489199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24CA36-BA77-C145-B08A-E264B19D5F29}"/>
                </a:ext>
              </a:extLst>
            </p:cNvPr>
            <p:cNvSpPr/>
            <p:nvPr/>
          </p:nvSpPr>
          <p:spPr>
            <a:xfrm>
              <a:off x="6166290" y="4763809"/>
              <a:ext cx="63577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E08B8342-81B0-EF49-B5EA-0A80985B72F1}"/>
                </a:ext>
              </a:extLst>
            </p:cNvPr>
            <p:cNvCxnSpPr>
              <a:cxnSpLocks/>
              <a:stCxn id="106" idx="2"/>
              <a:endCxn id="116" idx="1"/>
            </p:cNvCxnSpPr>
            <p:nvPr/>
          </p:nvCxnSpPr>
          <p:spPr>
            <a:xfrm rot="16200000" flipH="1">
              <a:off x="5994385" y="4683344"/>
              <a:ext cx="183170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A6A8AF6-E34A-0D4B-BE25-C55CDDDA6F01}"/>
                </a:ext>
              </a:extLst>
            </p:cNvPr>
            <p:cNvSpPr/>
            <p:nvPr/>
          </p:nvSpPr>
          <p:spPr>
            <a:xfrm>
              <a:off x="6869461" y="4763809"/>
              <a:ext cx="855172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843D40F-ED59-AD42-A391-61DB29740763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251718" y="2847530"/>
            <a:ext cx="22753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1"/>
            <a:ext cx="1" cy="2783007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1094059"/>
            <a:chOff x="6331880" y="4586033"/>
            <a:chExt cx="2087436" cy="10940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10940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156431-70A5-DB43-9C8C-F2828930803A}"/>
                </a:ext>
              </a:extLst>
            </p:cNvPr>
            <p:cNvGrpSpPr/>
            <p:nvPr/>
          </p:nvGrpSpPr>
          <p:grpSpPr>
            <a:xfrm>
              <a:off x="6781237" y="5036278"/>
              <a:ext cx="1188721" cy="495756"/>
              <a:chOff x="6767830" y="5036278"/>
              <a:chExt cx="1188721" cy="495756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6767830" y="5036278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D1D6E37E-9F98-0C40-8CA3-1064620B338A}"/>
                  </a:ext>
                </a:extLst>
              </p:cNvPr>
              <p:cNvSpPr/>
              <p:nvPr/>
            </p:nvSpPr>
            <p:spPr>
              <a:xfrm>
                <a:off x="6767831" y="5330866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D9EEFA-C573-3349-AAB9-2E3D1DF266D9}"/>
              </a:ext>
            </a:extLst>
          </p:cNvPr>
          <p:cNvSpPr/>
          <p:nvPr/>
        </p:nvSpPr>
        <p:spPr>
          <a:xfrm>
            <a:off x="1943155" y="467917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90890DC7-F710-C945-AC69-7EA33E55CDDC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-140562" y="2696040"/>
            <a:ext cx="4022801" cy="14463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NONLINAER SOLVER INTERFACE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407807"/>
            <a:chOff x="7072335" y="1583585"/>
            <a:chExt cx="2011680" cy="139956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6"/>
              <a:ext cx="2011680" cy="898686"/>
              <a:chOff x="-205289" y="1285612"/>
              <a:chExt cx="1416989" cy="89868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2"/>
                <a:ext cx="1416989" cy="8986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8D42651-2C36-4D4D-9DCE-0E4EDB7D912D}"/>
                  </a:ext>
                </a:extLst>
              </p:cNvPr>
              <p:cNvGrpSpPr/>
              <p:nvPr/>
            </p:nvGrpSpPr>
            <p:grpSpPr>
              <a:xfrm>
                <a:off x="146961" y="1687492"/>
                <a:ext cx="712486" cy="419185"/>
                <a:chOff x="143099" y="1687492"/>
                <a:chExt cx="712486" cy="419185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44A20C15-EE7F-0E40-A3BA-991F4307AE87}"/>
                    </a:ext>
                  </a:extLst>
                </p:cNvPr>
                <p:cNvSpPr/>
                <p:nvPr/>
              </p:nvSpPr>
              <p:spPr>
                <a:xfrm>
                  <a:off x="187513" y="1687492"/>
                  <a:ext cx="62366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NEWTON</a:t>
                  </a:r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B9FFB1E6-830F-B241-9A8C-4D7C07D4B2AA}"/>
                    </a:ext>
                  </a:extLst>
                </p:cNvPr>
                <p:cNvSpPr/>
                <p:nvPr/>
              </p:nvSpPr>
              <p:spPr>
                <a:xfrm>
                  <a:off x="143099" y="1923797"/>
                  <a:ext cx="712486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FIXED POINT</a:t>
                  </a:r>
                </a:p>
              </p:txBody>
            </p: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95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717" y="-667900"/>
            <a:ext cx="46062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5032" y="-705365"/>
            <a:ext cx="46062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3711"/>
            <a:ext cx="0" cy="4606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D90715-F8D0-0E46-96DA-77246169AD40}"/>
              </a:ext>
            </a:extLst>
          </p:cNvPr>
          <p:cNvCxnSpPr>
            <a:cxnSpLocks/>
          </p:cNvCxnSpPr>
          <p:nvPr/>
        </p:nvCxnSpPr>
        <p:spPr>
          <a:xfrm>
            <a:off x="492315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6756E05-70FA-694A-B582-2F53BB9C9616}"/>
              </a:ext>
            </a:extLst>
          </p:cNvPr>
          <p:cNvSpPr/>
          <p:nvPr/>
        </p:nvSpPr>
        <p:spPr>
          <a:xfrm>
            <a:off x="540089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E80BD6F-F2E0-9744-A39B-2A413AB6661C}"/>
              </a:ext>
            </a:extLst>
          </p:cNvPr>
          <p:cNvSpPr/>
          <p:nvPr/>
        </p:nvSpPr>
        <p:spPr>
          <a:xfrm>
            <a:off x="3094355" y="484643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863821F-D7EA-6349-B648-3C635F4371D3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80902" y="2733565"/>
            <a:ext cx="4088690" cy="33821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2"/>
            <a:ext cx="1" cy="260678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741617"/>
            <a:chOff x="6331880" y="4586033"/>
            <a:chExt cx="2087436" cy="7416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7416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25EAD0A-67B8-2849-BE73-004B51AF966F}"/>
                </a:ext>
              </a:extLst>
            </p:cNvPr>
            <p:cNvSpPr/>
            <p:nvPr/>
          </p:nvSpPr>
          <p:spPr>
            <a:xfrm>
              <a:off x="6781237" y="5036278"/>
              <a:ext cx="1188720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NONLINAER SOLVER INTERFACE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169827"/>
            <a:chOff x="7072335" y="1583585"/>
            <a:chExt cx="2011680" cy="116298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7"/>
              <a:ext cx="2011680" cy="662098"/>
              <a:chOff x="-205289" y="1285613"/>
              <a:chExt cx="1416989" cy="66209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3"/>
                <a:ext cx="1416989" cy="6620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44A20C15-EE7F-0E40-A3BA-991F4307AE87}"/>
                  </a:ext>
                </a:extLst>
              </p:cNvPr>
              <p:cNvSpPr/>
              <p:nvPr/>
            </p:nvSpPr>
            <p:spPr>
              <a:xfrm>
                <a:off x="191375" y="1687492"/>
                <a:ext cx="623660" cy="18288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95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717" y="-667900"/>
            <a:ext cx="46062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5032" y="-705365"/>
            <a:ext cx="46062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353101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7096420" y="3837105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IDABBDPRE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3711"/>
            <a:ext cx="0" cy="4606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D90715-F8D0-0E46-96DA-77246169AD40}"/>
              </a:ext>
            </a:extLst>
          </p:cNvPr>
          <p:cNvCxnSpPr>
            <a:cxnSpLocks/>
          </p:cNvCxnSpPr>
          <p:nvPr/>
        </p:nvCxnSpPr>
        <p:spPr>
          <a:xfrm>
            <a:off x="4923156" y="42868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6756E05-70FA-694A-B582-2F53BB9C9616}"/>
              </a:ext>
            </a:extLst>
          </p:cNvPr>
          <p:cNvSpPr/>
          <p:nvPr/>
        </p:nvSpPr>
        <p:spPr>
          <a:xfrm>
            <a:off x="540089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8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8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898</Words>
  <Application>Microsoft Macintosh PowerPoint</Application>
  <PresentationFormat>On-screen Show (4:3)</PresentationFormat>
  <Paragraphs>546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209</cp:revision>
  <cp:lastPrinted>2018-02-06T01:41:12Z</cp:lastPrinted>
  <dcterms:created xsi:type="dcterms:W3CDTF">2018-01-26T18:37:05Z</dcterms:created>
  <dcterms:modified xsi:type="dcterms:W3CDTF">2018-07-25T02:07:30Z</dcterms:modified>
</cp:coreProperties>
</file>