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4" r:id="rId2"/>
    <p:sldId id="268" r:id="rId3"/>
    <p:sldId id="269" r:id="rId4"/>
    <p:sldId id="278" r:id="rId5"/>
    <p:sldId id="279" r:id="rId6"/>
    <p:sldId id="280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5"/>
    <p:restoredTop sz="94637"/>
  </p:normalViewPr>
  <p:slideViewPr>
    <p:cSldViewPr snapToGrid="0" snapToObjects="1">
      <p:cViewPr>
        <p:scale>
          <a:sx n="235" d="100"/>
          <a:sy n="235" d="100"/>
        </p:scale>
        <p:origin x="137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E758-26F8-0D4D-8E70-55025CB78BFE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F5C5198-8A27-6049-BD5E-E5F5CAF20268}"/>
              </a:ext>
            </a:extLst>
          </p:cNvPr>
          <p:cNvGrpSpPr/>
          <p:nvPr/>
        </p:nvGrpSpPr>
        <p:grpSpPr>
          <a:xfrm>
            <a:off x="912647" y="107073"/>
            <a:ext cx="7318706" cy="1262181"/>
            <a:chOff x="910894" y="228600"/>
            <a:chExt cx="7318706" cy="1262181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1607" y="228600"/>
              <a:ext cx="109728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AD7D913-6853-DB47-9B20-50CCF993F7E5}"/>
                </a:ext>
              </a:extLst>
            </p:cNvPr>
            <p:cNvSpPr/>
            <p:nvPr/>
          </p:nvSpPr>
          <p:spPr>
            <a:xfrm>
              <a:off x="910894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C843BDD-3552-7747-8084-699361D8567F}"/>
                </a:ext>
              </a:extLst>
            </p:cNvPr>
            <p:cNvSpPr/>
            <p:nvPr/>
          </p:nvSpPr>
          <p:spPr>
            <a:xfrm>
              <a:off x="2191755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3472616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9BF2AEC-57B6-274C-8629-0AA1E8350551}"/>
                </a:ext>
              </a:extLst>
            </p:cNvPr>
            <p:cNvSpPr/>
            <p:nvPr/>
          </p:nvSpPr>
          <p:spPr>
            <a:xfrm>
              <a:off x="6034338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780721E-93C7-024B-BCB5-00DB290862EB}"/>
                </a:ext>
              </a:extLst>
            </p:cNvPr>
            <p:cNvSpPr/>
            <p:nvPr/>
          </p:nvSpPr>
          <p:spPr>
            <a:xfrm>
              <a:off x="7315200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D0851A3E-45AB-EC4B-869A-4C2C5CE6ABC2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rot="5400000">
              <a:off x="2703841" y="-741386"/>
              <a:ext cx="530661" cy="32021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7CB9AE5-B618-1946-82D5-3A4D114BDA6F}"/>
                </a:ext>
              </a:extLst>
            </p:cNvPr>
            <p:cNvSpPr/>
            <p:nvPr/>
          </p:nvSpPr>
          <p:spPr>
            <a:xfrm>
              <a:off x="4753477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33011D35-5F5E-9540-B01A-9A1EB7BA9D99}"/>
                </a:ext>
              </a:extLst>
            </p:cNvPr>
            <p:cNvCxnSpPr>
              <a:cxnSpLocks/>
              <a:stCxn id="53" idx="2"/>
              <a:endCxn id="56" idx="0"/>
            </p:cNvCxnSpPr>
            <p:nvPr/>
          </p:nvCxnSpPr>
          <p:spPr>
            <a:xfrm rot="5400000">
              <a:off x="3344271" y="-100956"/>
              <a:ext cx="530661" cy="19212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>
              <a:extLst>
                <a:ext uri="{FF2B5EF4-FFF2-40B4-BE49-F238E27FC236}">
                  <a16:creationId xmlns:a16="http://schemas.microsoft.com/office/drawing/2014/main" id="{B676E451-8C2C-834E-A54A-AE4901AF08C3}"/>
                </a:ext>
              </a:extLst>
            </p:cNvPr>
            <p:cNvCxnSpPr>
              <a:cxnSpLocks/>
              <a:stCxn id="53" idx="2"/>
              <a:endCxn id="57" idx="0"/>
            </p:cNvCxnSpPr>
            <p:nvPr/>
          </p:nvCxnSpPr>
          <p:spPr>
            <a:xfrm rot="5400000">
              <a:off x="3984702" y="539475"/>
              <a:ext cx="530661" cy="6404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Elbow Connector 236">
              <a:extLst>
                <a:ext uri="{FF2B5EF4-FFF2-40B4-BE49-F238E27FC236}">
                  <a16:creationId xmlns:a16="http://schemas.microsoft.com/office/drawing/2014/main" id="{F1C5F7CF-2D0F-4A41-AF4C-E98994DF881E}"/>
                </a:ext>
              </a:extLst>
            </p:cNvPr>
            <p:cNvCxnSpPr>
              <a:cxnSpLocks/>
              <a:stCxn id="53" idx="2"/>
              <a:endCxn id="121" idx="0"/>
            </p:cNvCxnSpPr>
            <p:nvPr/>
          </p:nvCxnSpPr>
          <p:spPr>
            <a:xfrm rot="16200000" flipH="1">
              <a:off x="4625132" y="539475"/>
              <a:ext cx="530661" cy="6404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>
              <a:extLst>
                <a:ext uri="{FF2B5EF4-FFF2-40B4-BE49-F238E27FC236}">
                  <a16:creationId xmlns:a16="http://schemas.microsoft.com/office/drawing/2014/main" id="{30CA26DC-3B45-6249-8FBC-FECDE3D31F2D}"/>
                </a:ext>
              </a:extLst>
            </p:cNvPr>
            <p:cNvCxnSpPr>
              <a:cxnSpLocks/>
              <a:stCxn id="53" idx="2"/>
              <a:endCxn id="58" idx="0"/>
            </p:cNvCxnSpPr>
            <p:nvPr/>
          </p:nvCxnSpPr>
          <p:spPr>
            <a:xfrm rot="16200000" flipH="1">
              <a:off x="5265562" y="-100956"/>
              <a:ext cx="530661" cy="192129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>
              <a:extLst>
                <a:ext uri="{FF2B5EF4-FFF2-40B4-BE49-F238E27FC236}">
                  <a16:creationId xmlns:a16="http://schemas.microsoft.com/office/drawing/2014/main" id="{4DA79592-C221-4E48-ADCE-B3BA223F0F42}"/>
                </a:ext>
              </a:extLst>
            </p:cNvPr>
            <p:cNvCxnSpPr>
              <a:cxnSpLocks/>
              <a:stCxn id="53" idx="2"/>
              <a:endCxn id="62" idx="0"/>
            </p:cNvCxnSpPr>
            <p:nvPr/>
          </p:nvCxnSpPr>
          <p:spPr>
            <a:xfrm rot="16200000" flipH="1">
              <a:off x="5905993" y="-741387"/>
              <a:ext cx="530661" cy="32021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042D7831-3A85-AE4C-BDFE-953A7578EC0D}"/>
              </a:ext>
            </a:extLst>
          </p:cNvPr>
          <p:cNvCxnSpPr>
            <a:stCxn id="54" idx="2"/>
            <a:endCxn id="62" idx="2"/>
          </p:cNvCxnSpPr>
          <p:nvPr/>
        </p:nvCxnSpPr>
        <p:spPr>
          <a:xfrm rot="16200000" flipH="1">
            <a:off x="4572000" y="-1832899"/>
            <a:ext cx="12700" cy="6404306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138CB850-092C-674D-89B3-A488708D20F3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4571999" y="-552038"/>
            <a:ext cx="12700" cy="384258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EA226F64-E7EC-964C-AAF1-D7E76539E9F8}"/>
              </a:ext>
            </a:extLst>
          </p:cNvPr>
          <p:cNvCxnSpPr>
            <a:cxnSpLocks/>
            <a:stCxn id="57" idx="2"/>
            <a:endCxn id="121" idx="2"/>
          </p:cNvCxnSpPr>
          <p:nvPr/>
        </p:nvCxnSpPr>
        <p:spPr>
          <a:xfrm rot="16200000" flipH="1">
            <a:off x="4571999" y="728823"/>
            <a:ext cx="12700" cy="128086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>
            <a:extLst>
              <a:ext uri="{FF2B5EF4-FFF2-40B4-BE49-F238E27FC236}">
                <a16:creationId xmlns:a16="http://schemas.microsoft.com/office/drawing/2014/main" id="{47628832-17A4-3043-93A9-2AB0F5D398BF}"/>
              </a:ext>
            </a:extLst>
          </p:cNvPr>
          <p:cNvCxnSpPr>
            <a:cxnSpLocks/>
            <a:stCxn id="133" idx="0"/>
            <a:endCxn id="107" idx="0"/>
          </p:cNvCxnSpPr>
          <p:nvPr/>
        </p:nvCxnSpPr>
        <p:spPr>
          <a:xfrm rot="16200000" flipV="1">
            <a:off x="4647103" y="-1283700"/>
            <a:ext cx="12700" cy="663124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1967839-D9C0-3E4F-BBA2-B8E7FF6F80B7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408674" y="1802004"/>
            <a:ext cx="0" cy="2299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722874" y="2031920"/>
            <a:ext cx="1371600" cy="1633320"/>
            <a:chOff x="2020309" y="3205536"/>
            <a:chExt cx="1371600" cy="163332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02030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020309" y="3743274"/>
              <a:ext cx="1371600" cy="1095582"/>
              <a:chOff x="1920304" y="2535637"/>
              <a:chExt cx="1371600" cy="10955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1920304" y="2535637"/>
                <a:ext cx="1371600" cy="1095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3462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0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E0A3B2-1A01-DE46-91FF-6B34C7170611}"/>
              </a:ext>
            </a:extLst>
          </p:cNvPr>
          <p:cNvGrpSpPr/>
          <p:nvPr/>
        </p:nvGrpSpPr>
        <p:grpSpPr>
          <a:xfrm>
            <a:off x="4251425" y="2031920"/>
            <a:ext cx="2468880" cy="3301598"/>
            <a:chOff x="1013870" y="2547764"/>
            <a:chExt cx="2468880" cy="330159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1335601" y="254776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1013870" y="3087874"/>
              <a:ext cx="2468880" cy="27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</p:cNvCxnSpPr>
            <p:nvPr/>
          </p:nvCxnSpPr>
          <p:spPr>
            <a:xfrm>
              <a:off x="2250001" y="2822084"/>
              <a:ext cx="0" cy="26579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1073522" y="3343357"/>
              <a:ext cx="2352958" cy="1209036"/>
              <a:chOff x="1073522" y="3343357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73522" y="3343357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21341" y="3607747"/>
                <a:ext cx="2256023" cy="872399"/>
                <a:chOff x="1121341" y="3607747"/>
                <a:chExt cx="2256023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21341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80084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80084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21341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21341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80084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1072584" y="4645297"/>
              <a:ext cx="2354834" cy="1149282"/>
              <a:chOff x="1072584" y="4645297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72584" y="4645297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21343" y="4942950"/>
                <a:ext cx="2256024" cy="772267"/>
                <a:chOff x="1121343" y="4942950"/>
                <a:chExt cx="2256024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80087" y="523068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21343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21343" y="5230686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1643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80087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877255" y="2031920"/>
            <a:ext cx="2170937" cy="1347096"/>
            <a:chOff x="1895410" y="3205536"/>
            <a:chExt cx="1496499" cy="134709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895410" y="3743274"/>
              <a:ext cx="1496499" cy="809358"/>
              <a:chOff x="1795405" y="2535637"/>
              <a:chExt cx="1496499" cy="80935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795405" y="2535637"/>
                <a:ext cx="1496499" cy="8093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5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5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5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437715C-6CC0-2B42-832B-29010E295213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487556" y="1802004"/>
            <a:ext cx="0" cy="2299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A660335-849E-354D-8FAB-F523233CD1CB}"/>
              </a:ext>
            </a:extLst>
          </p:cNvPr>
          <p:cNvCxnSpPr>
            <a:cxnSpLocks/>
          </p:cNvCxnSpPr>
          <p:nvPr/>
        </p:nvCxnSpPr>
        <p:spPr>
          <a:xfrm>
            <a:off x="4572000" y="1597688"/>
            <a:ext cx="0" cy="2043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73321A1-FC44-454E-AC81-32AD0C8E3B21}"/>
              </a:ext>
            </a:extLst>
          </p:cNvPr>
          <p:cNvGrpSpPr/>
          <p:nvPr/>
        </p:nvGrpSpPr>
        <p:grpSpPr>
          <a:xfrm>
            <a:off x="97043" y="2031920"/>
            <a:ext cx="2468880" cy="3533855"/>
            <a:chOff x="97043" y="2031920"/>
            <a:chExt cx="2468880" cy="3533855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02F4E9-5EEC-8643-98AC-3EEC861C2F97}"/>
                </a:ext>
              </a:extLst>
            </p:cNvPr>
            <p:cNvSpPr/>
            <p:nvPr/>
          </p:nvSpPr>
          <p:spPr>
            <a:xfrm>
              <a:off x="782843" y="203192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C699977-05DB-6F43-9076-8F2581A37691}"/>
                </a:ext>
              </a:extLst>
            </p:cNvPr>
            <p:cNvCxnSpPr>
              <a:cxnSpLocks/>
            </p:cNvCxnSpPr>
            <p:nvPr/>
          </p:nvCxnSpPr>
          <p:spPr>
            <a:xfrm>
              <a:off x="1331483" y="230624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BCFA9C2-F0A1-C343-9844-02845F0DE53F}"/>
                </a:ext>
              </a:extLst>
            </p:cNvPr>
            <p:cNvGrpSpPr/>
            <p:nvPr/>
          </p:nvGrpSpPr>
          <p:grpSpPr>
            <a:xfrm>
              <a:off x="97043" y="2574492"/>
              <a:ext cx="2468880" cy="2991283"/>
              <a:chOff x="97043" y="2574492"/>
              <a:chExt cx="2468880" cy="2991283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47D986E-A218-8B46-97DA-2CE3326D12F4}"/>
                  </a:ext>
                </a:extLst>
              </p:cNvPr>
              <p:cNvSpPr/>
              <p:nvPr/>
            </p:nvSpPr>
            <p:spPr>
              <a:xfrm>
                <a:off x="97043" y="2574492"/>
                <a:ext cx="2468880" cy="29912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233E2B7-DE92-1540-B6C0-AE1EAB149230}"/>
                  </a:ext>
                </a:extLst>
              </p:cNvPr>
              <p:cNvGrpSpPr/>
              <p:nvPr/>
            </p:nvGrpSpPr>
            <p:grpSpPr>
              <a:xfrm>
                <a:off x="192972" y="2833091"/>
                <a:ext cx="2281887" cy="2663073"/>
                <a:chOff x="192972" y="2833091"/>
                <a:chExt cx="2281887" cy="2663073"/>
              </a:xfrm>
            </p:grpSpPr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7EB4F1FA-001A-FD42-891B-9417A1E6039E}"/>
                    </a:ext>
                  </a:extLst>
                </p:cNvPr>
                <p:cNvSpPr/>
                <p:nvPr/>
              </p:nvSpPr>
              <p:spPr>
                <a:xfrm>
                  <a:off x="192972" y="2833091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A9EDC0B4-4ABD-6045-96AF-14DD21D2C5D6}"/>
                    </a:ext>
                  </a:extLst>
                </p:cNvPr>
                <p:cNvSpPr/>
                <p:nvPr/>
              </p:nvSpPr>
              <p:spPr>
                <a:xfrm>
                  <a:off x="1377579" y="2833091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9F1C4A87-A258-C24C-8012-D456D08CB9D3}"/>
                    </a:ext>
                  </a:extLst>
                </p:cNvPr>
                <p:cNvSpPr/>
                <p:nvPr/>
              </p:nvSpPr>
              <p:spPr>
                <a:xfrm>
                  <a:off x="1377579" y="3292548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112" name="Rounded Rectangle 111">
                  <a:extLst>
                    <a:ext uri="{FF2B5EF4-FFF2-40B4-BE49-F238E27FC236}">
                      <a16:creationId xmlns:a16="http://schemas.microsoft.com/office/drawing/2014/main" id="{B08B82B1-2238-354F-A553-6C8D1DB0BCEB}"/>
                    </a:ext>
                  </a:extLst>
                </p:cNvPr>
                <p:cNvSpPr/>
                <p:nvPr/>
              </p:nvSpPr>
              <p:spPr>
                <a:xfrm>
                  <a:off x="192972" y="3292548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13" name="Rounded Rectangle 112">
                  <a:extLst>
                    <a:ext uri="{FF2B5EF4-FFF2-40B4-BE49-F238E27FC236}">
                      <a16:creationId xmlns:a16="http://schemas.microsoft.com/office/drawing/2014/main" id="{D637DFEE-1390-B24E-8BC8-6E627D9944D9}"/>
                    </a:ext>
                  </a:extLst>
                </p:cNvPr>
                <p:cNvSpPr/>
                <p:nvPr/>
              </p:nvSpPr>
              <p:spPr>
                <a:xfrm>
                  <a:off x="192972" y="4211461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14718CDF-C722-9F42-8A4E-F7FD46DB653B}"/>
                    </a:ext>
                  </a:extLst>
                </p:cNvPr>
                <p:cNvSpPr/>
                <p:nvPr/>
              </p:nvSpPr>
              <p:spPr>
                <a:xfrm>
                  <a:off x="1377579" y="4211461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F33F4D46-BDD4-9D4F-9DCC-992615301AB3}"/>
                    </a:ext>
                  </a:extLst>
                </p:cNvPr>
                <p:cNvSpPr/>
                <p:nvPr/>
              </p:nvSpPr>
              <p:spPr>
                <a:xfrm>
                  <a:off x="192972" y="3752005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F542AB8-0AE8-FE42-82AB-51A8B1989B7A}"/>
                    </a:ext>
                  </a:extLst>
                </p:cNvPr>
                <p:cNvSpPr/>
                <p:nvPr/>
              </p:nvSpPr>
              <p:spPr>
                <a:xfrm>
                  <a:off x="1377579" y="3752005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BC2910E1-35F4-BD40-B788-D08AB3FE9E5F}"/>
                    </a:ext>
                  </a:extLst>
                </p:cNvPr>
                <p:cNvSpPr/>
                <p:nvPr/>
              </p:nvSpPr>
              <p:spPr>
                <a:xfrm>
                  <a:off x="192972" y="4672342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MPI+CUDA</a:t>
                  </a:r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AC91DDB9-2A01-C143-9A2F-49A155CC2C43}"/>
                    </a:ext>
                  </a:extLst>
                </p:cNvPr>
                <p:cNvSpPr/>
                <p:nvPr/>
              </p:nvSpPr>
              <p:spPr>
                <a:xfrm>
                  <a:off x="1377579" y="4672342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MPI+RAJA</a:t>
                  </a:r>
                </a:p>
              </p:txBody>
            </p: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7217D9CE-68BC-1B45-9A1C-68076BF274C2}"/>
                    </a:ext>
                  </a:extLst>
                </p:cNvPr>
                <p:cNvSpPr/>
                <p:nvPr/>
              </p:nvSpPr>
              <p:spPr>
                <a:xfrm>
                  <a:off x="782843" y="5130404"/>
                  <a:ext cx="109728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OPENMPDEV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543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224101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4158305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673516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399308" y="-1191268"/>
            <a:ext cx="510345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544673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57953" y="-232623"/>
            <a:ext cx="510345" cy="19212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16200000" flipH="1">
            <a:off x="4960812" y="85773"/>
            <a:ext cx="510345" cy="1284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6249243" y="-1202657"/>
            <a:ext cx="510345" cy="38613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802359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5400000">
            <a:off x="4316597" y="726021"/>
            <a:ext cx="510345" cy="39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5605028" y="-558442"/>
            <a:ext cx="510345" cy="25728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76" idx="1"/>
          </p:cNvCxnSpPr>
          <p:nvPr/>
        </p:nvCxnSpPr>
        <p:spPr>
          <a:xfrm rot="16200000" flipH="1">
            <a:off x="-569230" y="2470494"/>
            <a:ext cx="2847110" cy="23823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130EC50-88F9-2249-8FF9-AEA87F204914}"/>
              </a:ext>
            </a:extLst>
          </p:cNvPr>
          <p:cNvGrpSpPr/>
          <p:nvPr/>
        </p:nvGrpSpPr>
        <p:grpSpPr>
          <a:xfrm>
            <a:off x="735207" y="1166057"/>
            <a:ext cx="1230071" cy="3209652"/>
            <a:chOff x="735207" y="1166057"/>
            <a:chExt cx="1230071" cy="320965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FBA1F9D-3B7D-2E4D-B4FE-EEF74500B239}"/>
                </a:ext>
              </a:extLst>
            </p:cNvPr>
            <p:cNvSpPr/>
            <p:nvPr/>
          </p:nvSpPr>
          <p:spPr>
            <a:xfrm>
              <a:off x="973444" y="1292660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6629DD5-39D0-5943-9824-C1F8FF979DD4}"/>
                </a:ext>
              </a:extLst>
            </p:cNvPr>
            <p:cNvSpPr/>
            <p:nvPr/>
          </p:nvSpPr>
          <p:spPr>
            <a:xfrm>
              <a:off x="973444" y="1584779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D40BA2-BFD9-9941-AB86-6BE37A1C7473}"/>
                </a:ext>
              </a:extLst>
            </p:cNvPr>
            <p:cNvSpPr/>
            <p:nvPr/>
          </p:nvSpPr>
          <p:spPr>
            <a:xfrm>
              <a:off x="973444" y="1876898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ACD768E-08C7-2E43-A012-09D60FAB9E40}"/>
                </a:ext>
              </a:extLst>
            </p:cNvPr>
            <p:cNvSpPr/>
            <p:nvPr/>
          </p:nvSpPr>
          <p:spPr>
            <a:xfrm>
              <a:off x="973444" y="2169017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7B2C2CD-EFD4-DC43-B1D6-753A064D3015}"/>
                </a:ext>
              </a:extLst>
            </p:cNvPr>
            <p:cNvSpPr/>
            <p:nvPr/>
          </p:nvSpPr>
          <p:spPr>
            <a:xfrm>
              <a:off x="973444" y="2461136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D608AA7-5008-1B4A-91BB-0DE05E3BBF0B}"/>
                </a:ext>
              </a:extLst>
            </p:cNvPr>
            <p:cNvSpPr/>
            <p:nvPr/>
          </p:nvSpPr>
          <p:spPr>
            <a:xfrm>
              <a:off x="973444" y="2753255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25D1A6-D964-F640-967C-CAEED248AED0}"/>
                </a:ext>
              </a:extLst>
            </p:cNvPr>
            <p:cNvSpPr/>
            <p:nvPr/>
          </p:nvSpPr>
          <p:spPr>
            <a:xfrm>
              <a:off x="973444" y="3045374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5538CE-9DB1-124D-9FF3-6437FA49514D}"/>
                </a:ext>
              </a:extLst>
            </p:cNvPr>
            <p:cNvSpPr/>
            <p:nvPr/>
          </p:nvSpPr>
          <p:spPr>
            <a:xfrm>
              <a:off x="973444" y="3337493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74F85A-208F-C141-8013-1EE4D9FFDDD4}"/>
                </a:ext>
              </a:extLst>
            </p:cNvPr>
            <p:cNvSpPr/>
            <p:nvPr/>
          </p:nvSpPr>
          <p:spPr>
            <a:xfrm>
              <a:off x="973444" y="3629612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0E62D1E-3F7B-BC4A-8315-264435E83232}"/>
                </a:ext>
              </a:extLst>
            </p:cNvPr>
            <p:cNvSpPr/>
            <p:nvPr/>
          </p:nvSpPr>
          <p:spPr>
            <a:xfrm>
              <a:off x="973444" y="3921728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5A7D6-B79B-8A42-8E8B-A3E6E3C74C6B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736047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EAD3166B-8C85-A34C-99EA-FDE56D0C8C78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736047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0FFA973-3954-264A-9C69-47F2CE43BCB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736047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147A004-E9FE-EE4E-AED8-CFA05AA37DEB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36047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219BAC9-8881-2547-B653-CF087F5D4C23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36047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79CAC4D-5268-E44B-83E1-967C3ED78AA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736047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6D3FB2A-371D-2349-A014-C5D1C0A53831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36047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CB9F456-35F5-174D-8ECE-1A67893CA347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36047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7F36D16D-B1DD-AF4B-9278-B0AFB0E1B86B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36047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1431BB8-D0B3-1C4A-9BD7-0E14FDBD03B9}"/>
                </a:ext>
              </a:extLst>
            </p:cNvPr>
            <p:cNvSpPr/>
            <p:nvPr/>
          </p:nvSpPr>
          <p:spPr>
            <a:xfrm>
              <a:off x="973444" y="4192829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F7E4750E-F5E0-FA45-9466-BF14ECD0448E}"/>
                </a:ext>
              </a:extLst>
            </p:cNvPr>
            <p:cNvCxnSpPr>
              <a:cxnSpLocks/>
              <a:stCxn id="54" idx="2"/>
              <a:endCxn id="89" idx="1"/>
            </p:cNvCxnSpPr>
            <p:nvPr/>
          </p:nvCxnSpPr>
          <p:spPr>
            <a:xfrm rot="16200000" flipH="1">
              <a:off x="-704780" y="2606044"/>
              <a:ext cx="3118211" cy="238237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163E7425-09A2-A842-B46D-F87A2ECE2D03}"/>
              </a:ext>
            </a:extLst>
          </p:cNvPr>
          <p:cNvCxnSpPr>
            <a:cxnSpLocks/>
            <a:stCxn id="56" idx="2"/>
            <a:endCxn id="86" idx="1"/>
          </p:cNvCxnSpPr>
          <p:nvPr/>
        </p:nvCxnSpPr>
        <p:spPr>
          <a:xfrm rot="16200000" flipH="1">
            <a:off x="984783" y="2833771"/>
            <a:ext cx="3577146" cy="2417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9DDC2C6-B14C-A142-A735-A7587705850E}"/>
              </a:ext>
            </a:extLst>
          </p:cNvPr>
          <p:cNvSpPr/>
          <p:nvPr/>
        </p:nvSpPr>
        <p:spPr>
          <a:xfrm>
            <a:off x="2894216" y="4135706"/>
            <a:ext cx="995396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_*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0D7C63-43BB-C14A-902E-DA066C9166E2}"/>
              </a:ext>
            </a:extLst>
          </p:cNvPr>
          <p:cNvSpPr/>
          <p:nvPr/>
        </p:nvSpPr>
        <p:spPr>
          <a:xfrm>
            <a:off x="2894216" y="4393736"/>
            <a:ext cx="995396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_*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F99EB8-893B-B443-B868-C17B1D767596}"/>
              </a:ext>
            </a:extLst>
          </p:cNvPr>
          <p:cNvSpPr/>
          <p:nvPr/>
        </p:nvSpPr>
        <p:spPr>
          <a:xfrm>
            <a:off x="2894216" y="4651764"/>
            <a:ext cx="995396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_*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A77F7D-F998-564A-A9EA-690534EDB42A}"/>
              </a:ext>
            </a:extLst>
          </p:cNvPr>
          <p:cNvSpPr/>
          <p:nvPr/>
        </p:nvSpPr>
        <p:spPr>
          <a:xfrm>
            <a:off x="2894216" y="1297376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35E4F85-C955-7D48-BED7-DC9FFD509026}"/>
              </a:ext>
            </a:extLst>
          </p:cNvPr>
          <p:cNvSpPr/>
          <p:nvPr/>
        </p:nvSpPr>
        <p:spPr>
          <a:xfrm>
            <a:off x="2894216" y="1813436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FDCB858-ECFC-AE44-BD0D-3949FE4A7CEB}"/>
              </a:ext>
            </a:extLst>
          </p:cNvPr>
          <p:cNvSpPr/>
          <p:nvPr/>
        </p:nvSpPr>
        <p:spPr>
          <a:xfrm>
            <a:off x="2894216" y="2071466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91225E-972E-274F-AACE-C8EBE0BFD891}"/>
              </a:ext>
            </a:extLst>
          </p:cNvPr>
          <p:cNvSpPr/>
          <p:nvPr/>
        </p:nvSpPr>
        <p:spPr>
          <a:xfrm>
            <a:off x="2894216" y="2587526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34A8CD-06B6-BC4D-AD63-C5DEF95EA028}"/>
              </a:ext>
            </a:extLst>
          </p:cNvPr>
          <p:cNvSpPr/>
          <p:nvPr/>
        </p:nvSpPr>
        <p:spPr>
          <a:xfrm>
            <a:off x="2894216" y="3103586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5139FD-8AE0-704E-B907-785943B00D5B}"/>
              </a:ext>
            </a:extLst>
          </p:cNvPr>
          <p:cNvSpPr/>
          <p:nvPr/>
        </p:nvSpPr>
        <p:spPr>
          <a:xfrm>
            <a:off x="2894216" y="3361616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6B50420-150D-D548-B368-5ACB8F3D604B}"/>
              </a:ext>
            </a:extLst>
          </p:cNvPr>
          <p:cNvSpPr/>
          <p:nvPr/>
        </p:nvSpPr>
        <p:spPr>
          <a:xfrm>
            <a:off x="2894216" y="3877676"/>
            <a:ext cx="995396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412A9E2-8CB8-7443-89F8-5ED294FFFEBC}"/>
              </a:ext>
            </a:extLst>
          </p:cNvPr>
          <p:cNvSpPr/>
          <p:nvPr/>
        </p:nvSpPr>
        <p:spPr>
          <a:xfrm>
            <a:off x="3228554" y="1555406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84020F3-EAFB-884A-BD2F-05F4F6F3F4D6}"/>
              </a:ext>
            </a:extLst>
          </p:cNvPr>
          <p:cNvSpPr/>
          <p:nvPr/>
        </p:nvSpPr>
        <p:spPr>
          <a:xfrm>
            <a:off x="3228554" y="2329496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5DD4147-3C46-1543-8053-14194D08F67C}"/>
              </a:ext>
            </a:extLst>
          </p:cNvPr>
          <p:cNvSpPr/>
          <p:nvPr/>
        </p:nvSpPr>
        <p:spPr>
          <a:xfrm>
            <a:off x="3228554" y="2845556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190788C-7B9C-0842-8CD1-69B772B9F1FF}"/>
              </a:ext>
            </a:extLst>
          </p:cNvPr>
          <p:cNvSpPr/>
          <p:nvPr/>
        </p:nvSpPr>
        <p:spPr>
          <a:xfrm>
            <a:off x="3228554" y="3619646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5DDEC94-82F9-D848-A86D-8036FC3BBE3E}"/>
              </a:ext>
            </a:extLst>
          </p:cNvPr>
          <p:cNvCxnSpPr>
            <a:cxnSpLocks/>
          </p:cNvCxnSpPr>
          <p:nvPr/>
        </p:nvCxnSpPr>
        <p:spPr>
          <a:xfrm>
            <a:off x="2657496" y="138881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A05639E-5BBA-2341-9B86-3AB4F8BF790E}"/>
              </a:ext>
            </a:extLst>
          </p:cNvPr>
          <p:cNvCxnSpPr>
            <a:cxnSpLocks/>
          </p:cNvCxnSpPr>
          <p:nvPr/>
        </p:nvCxnSpPr>
        <p:spPr>
          <a:xfrm>
            <a:off x="2657496" y="1904606"/>
            <a:ext cx="228600" cy="2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E694E10-F9A0-9342-BDC5-5EF085DF32A3}"/>
              </a:ext>
            </a:extLst>
          </p:cNvPr>
          <p:cNvCxnSpPr>
            <a:cxnSpLocks/>
          </p:cNvCxnSpPr>
          <p:nvPr/>
        </p:nvCxnSpPr>
        <p:spPr>
          <a:xfrm>
            <a:off x="2657496" y="2159576"/>
            <a:ext cx="228600" cy="33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943C89D-76EC-DF4C-86B8-CF5DA35C698D}"/>
              </a:ext>
            </a:extLst>
          </p:cNvPr>
          <p:cNvCxnSpPr>
            <a:cxnSpLocks/>
          </p:cNvCxnSpPr>
          <p:nvPr/>
        </p:nvCxnSpPr>
        <p:spPr>
          <a:xfrm>
            <a:off x="2657496" y="2675636"/>
            <a:ext cx="228600" cy="33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F339CFE-48BE-0846-A7F9-0A54849448C8}"/>
              </a:ext>
            </a:extLst>
          </p:cNvPr>
          <p:cNvCxnSpPr>
            <a:cxnSpLocks/>
          </p:cNvCxnSpPr>
          <p:nvPr/>
        </p:nvCxnSpPr>
        <p:spPr>
          <a:xfrm>
            <a:off x="2657496" y="319502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DD47519-ABE2-F648-8BBF-EB6D35AA5806}"/>
              </a:ext>
            </a:extLst>
          </p:cNvPr>
          <p:cNvCxnSpPr>
            <a:cxnSpLocks/>
          </p:cNvCxnSpPr>
          <p:nvPr/>
        </p:nvCxnSpPr>
        <p:spPr>
          <a:xfrm>
            <a:off x="2657496" y="345305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A6D98CC-B70A-E74F-B6D2-99C6E93AB425}"/>
              </a:ext>
            </a:extLst>
          </p:cNvPr>
          <p:cNvCxnSpPr>
            <a:cxnSpLocks/>
          </p:cNvCxnSpPr>
          <p:nvPr/>
        </p:nvCxnSpPr>
        <p:spPr>
          <a:xfrm>
            <a:off x="2657496" y="396911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AD96BD-F241-324E-A1BE-20B895490B7A}"/>
              </a:ext>
            </a:extLst>
          </p:cNvPr>
          <p:cNvCxnSpPr>
            <a:cxnSpLocks/>
          </p:cNvCxnSpPr>
          <p:nvPr/>
        </p:nvCxnSpPr>
        <p:spPr>
          <a:xfrm>
            <a:off x="2657496" y="422714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E93C0B7-19EF-7942-B0C7-20EC0837CF96}"/>
              </a:ext>
            </a:extLst>
          </p:cNvPr>
          <p:cNvCxnSpPr>
            <a:cxnSpLocks/>
          </p:cNvCxnSpPr>
          <p:nvPr/>
        </p:nvCxnSpPr>
        <p:spPr>
          <a:xfrm>
            <a:off x="2657496" y="4479793"/>
            <a:ext cx="228600" cy="538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0815D98-30D7-2142-9E4A-638823A1A222}"/>
              </a:ext>
            </a:extLst>
          </p:cNvPr>
          <p:cNvSpPr/>
          <p:nvPr/>
        </p:nvSpPr>
        <p:spPr>
          <a:xfrm>
            <a:off x="2894216" y="4910429"/>
            <a:ext cx="995396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DCFCD83-7C86-D54B-9990-0E2EE1DBEF8C}"/>
              </a:ext>
            </a:extLst>
          </p:cNvPr>
          <p:cNvCxnSpPr>
            <a:cxnSpLocks/>
            <a:stCxn id="56" idx="2"/>
            <a:endCxn id="88" idx="1"/>
          </p:cNvCxnSpPr>
          <p:nvPr/>
        </p:nvCxnSpPr>
        <p:spPr>
          <a:xfrm rot="16200000" flipH="1">
            <a:off x="855451" y="2963103"/>
            <a:ext cx="3835811" cy="2417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75C9CC-C394-5740-BECD-515EEE64282D}"/>
              </a:ext>
            </a:extLst>
          </p:cNvPr>
          <p:cNvGrpSpPr/>
          <p:nvPr/>
        </p:nvGrpSpPr>
        <p:grpSpPr>
          <a:xfrm>
            <a:off x="4569783" y="1166058"/>
            <a:ext cx="1235065" cy="3208458"/>
            <a:chOff x="4569783" y="1166058"/>
            <a:chExt cx="1235065" cy="3208458"/>
          </a:xfrm>
        </p:grpSpPr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AD4EF4F6-5F74-AF44-A27A-C61057C81C97}"/>
                </a:ext>
              </a:extLst>
            </p:cNvPr>
            <p:cNvCxnSpPr>
              <a:cxnSpLocks/>
              <a:stCxn id="57" idx="2"/>
              <a:endCxn id="140" idx="1"/>
            </p:cNvCxnSpPr>
            <p:nvPr/>
          </p:nvCxnSpPr>
          <p:spPr>
            <a:xfrm rot="16200000" flipH="1">
              <a:off x="3264927" y="2470915"/>
              <a:ext cx="2847110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5F81495-2145-4B4C-8E35-72E6FC00B421}"/>
                </a:ext>
              </a:extLst>
            </p:cNvPr>
            <p:cNvSpPr/>
            <p:nvPr/>
          </p:nvSpPr>
          <p:spPr>
            <a:xfrm>
              <a:off x="4807180" y="1292660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3B16E9-141F-B548-B6CB-46B56FEFF1AE}"/>
                </a:ext>
              </a:extLst>
            </p:cNvPr>
            <p:cNvSpPr/>
            <p:nvPr/>
          </p:nvSpPr>
          <p:spPr>
            <a:xfrm>
              <a:off x="4807180" y="1584779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9027741-8208-2A49-8DA3-4F5A90C5FB94}"/>
                </a:ext>
              </a:extLst>
            </p:cNvPr>
            <p:cNvSpPr/>
            <p:nvPr/>
          </p:nvSpPr>
          <p:spPr>
            <a:xfrm>
              <a:off x="4807180" y="1876898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DB3C508-6A8D-E447-8C28-7746A890D3FC}"/>
                </a:ext>
              </a:extLst>
            </p:cNvPr>
            <p:cNvSpPr/>
            <p:nvPr/>
          </p:nvSpPr>
          <p:spPr>
            <a:xfrm>
              <a:off x="4807180" y="2169017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1E2568-2518-0944-98CC-F7C497E5D082}"/>
                </a:ext>
              </a:extLst>
            </p:cNvPr>
            <p:cNvSpPr/>
            <p:nvPr/>
          </p:nvSpPr>
          <p:spPr>
            <a:xfrm>
              <a:off x="4807180" y="2461136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EB5A9CD-8DF5-8B40-B14B-5ECE462842CF}"/>
                </a:ext>
              </a:extLst>
            </p:cNvPr>
            <p:cNvSpPr/>
            <p:nvPr/>
          </p:nvSpPr>
          <p:spPr>
            <a:xfrm>
              <a:off x="4807180" y="2753255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4ED5BA-1931-0846-A390-08CF663ECA31}"/>
                </a:ext>
              </a:extLst>
            </p:cNvPr>
            <p:cNvSpPr/>
            <p:nvPr/>
          </p:nvSpPr>
          <p:spPr>
            <a:xfrm>
              <a:off x="4807180" y="3045374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6992938-B137-A642-9FD9-C5E070164D17}"/>
                </a:ext>
              </a:extLst>
            </p:cNvPr>
            <p:cNvSpPr/>
            <p:nvPr/>
          </p:nvSpPr>
          <p:spPr>
            <a:xfrm>
              <a:off x="4807180" y="3337493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E15B1F6-EF19-DD4E-87F4-6226C94C883C}"/>
                </a:ext>
              </a:extLst>
            </p:cNvPr>
            <p:cNvSpPr/>
            <p:nvPr/>
          </p:nvSpPr>
          <p:spPr>
            <a:xfrm>
              <a:off x="4807180" y="3629612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C0C69A9-B223-A249-BA03-17C286456525}"/>
                </a:ext>
              </a:extLst>
            </p:cNvPr>
            <p:cNvSpPr/>
            <p:nvPr/>
          </p:nvSpPr>
          <p:spPr>
            <a:xfrm>
              <a:off x="4807180" y="3921728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50D04CD-E7D2-6847-8C8F-6280FEC91687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4569783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CA047E2-28C1-5544-B087-968D260CDFE2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>
              <a:off x="4569783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83EE7B-DADF-9B46-8C5C-64E80C8671AD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4569783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BD91406-0CF3-9443-92FF-7B640D7931E9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>
              <a:off x="4569783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92612F1-6E8E-1940-B1F5-F90DACD6579F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4569783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4B4A3EE-B31B-1C43-A1B7-850F0AA4BCA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>
              <a:off x="4569783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6FC9ABB-D08A-9548-A870-7D1BA531D2D5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4569783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CB4E69D-1B4F-BC47-BEB4-36870C439680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4569783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3B6A3E7-7206-6643-AE72-9828B6EB6AC9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4569783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8F0A180-E8D9-AC4F-871A-7F1094A79B65}"/>
                </a:ext>
              </a:extLst>
            </p:cNvPr>
            <p:cNvSpPr/>
            <p:nvPr/>
          </p:nvSpPr>
          <p:spPr>
            <a:xfrm>
              <a:off x="4807180" y="4191636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7BFFE5DC-0410-6C41-A06F-8612332428F0}"/>
                </a:ext>
              </a:extLst>
            </p:cNvPr>
            <p:cNvCxnSpPr>
              <a:cxnSpLocks/>
              <a:stCxn id="57" idx="2"/>
              <a:endCxn id="106" idx="1"/>
            </p:cNvCxnSpPr>
            <p:nvPr/>
          </p:nvCxnSpPr>
          <p:spPr>
            <a:xfrm rot="16200000" flipH="1">
              <a:off x="3129973" y="2605869"/>
              <a:ext cx="3117018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A72C56D6-F1EF-9D48-A103-BC00EFE982B7}"/>
              </a:ext>
            </a:extLst>
          </p:cNvPr>
          <p:cNvSpPr/>
          <p:nvPr/>
        </p:nvSpPr>
        <p:spPr>
          <a:xfrm>
            <a:off x="3827506" y="1553407"/>
            <a:ext cx="402794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F90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B14F412-54A4-1C4E-9DEA-E125D96BEB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1809" y="1471111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B347A7B0-49A1-5242-8526-ED5BFA339B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49786" y="2244584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72C5390F-7AC1-7546-B6A7-DAEECFF497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1632" y="2763074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63A315A-B346-4C4E-924B-1585FE3CAD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52760" y="3538072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8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2577781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</p:cNvCxnSpPr>
          <p:nvPr/>
        </p:nvCxnSpPr>
        <p:spPr>
          <a:xfrm rot="5400000">
            <a:off x="73152" y="684147"/>
            <a:ext cx="4805617" cy="4200108"/>
          </a:xfrm>
          <a:prstGeom prst="bentConnector4">
            <a:avLst>
              <a:gd name="adj1" fmla="val 3583"/>
              <a:gd name="adj2" fmla="val 105443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C61AD3C-0DF0-5A45-BCDE-9649ACEE5D67}"/>
              </a:ext>
            </a:extLst>
          </p:cNvPr>
          <p:cNvGrpSpPr/>
          <p:nvPr/>
        </p:nvGrpSpPr>
        <p:grpSpPr>
          <a:xfrm>
            <a:off x="5735036" y="2902622"/>
            <a:ext cx="2836463" cy="1457409"/>
            <a:chOff x="6132130" y="3696020"/>
            <a:chExt cx="2836463" cy="145740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BBABC08-C2EE-224D-9E06-43055FE1DC33}"/>
                </a:ext>
              </a:extLst>
            </p:cNvPr>
            <p:cNvSpPr/>
            <p:nvPr/>
          </p:nvSpPr>
          <p:spPr>
            <a:xfrm>
              <a:off x="6132130" y="3696020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11B2127-2479-DB43-A34E-184DE4033464}"/>
                </a:ext>
              </a:extLst>
            </p:cNvPr>
            <p:cNvSpPr/>
            <p:nvPr/>
          </p:nvSpPr>
          <p:spPr>
            <a:xfrm>
              <a:off x="6819168" y="396651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0B67983-C937-EC42-8A8E-D9FA4A90E43C}"/>
                </a:ext>
              </a:extLst>
            </p:cNvPr>
            <p:cNvSpPr/>
            <p:nvPr/>
          </p:nvSpPr>
          <p:spPr>
            <a:xfrm>
              <a:off x="6819168" y="421892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4BBF4AE-C76F-1249-979B-D56AB6271958}"/>
                </a:ext>
              </a:extLst>
            </p:cNvPr>
            <p:cNvSpPr/>
            <p:nvPr/>
          </p:nvSpPr>
          <p:spPr>
            <a:xfrm>
              <a:off x="7436525" y="3966514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472BBA8-05A2-2745-B61F-92F6CA2176A5}"/>
                </a:ext>
              </a:extLst>
            </p:cNvPr>
            <p:cNvSpPr/>
            <p:nvPr/>
          </p:nvSpPr>
          <p:spPr>
            <a:xfrm>
              <a:off x="7436525" y="4218926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6EDB34D-33D3-B047-9C3A-EF053292FFEB}"/>
                </a:ext>
              </a:extLst>
            </p:cNvPr>
            <p:cNvSpPr/>
            <p:nvPr/>
          </p:nvSpPr>
          <p:spPr>
            <a:xfrm>
              <a:off x="6819168" y="4471833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C308F3-8608-FF42-B75D-2E0967B3984F}"/>
                </a:ext>
              </a:extLst>
            </p:cNvPr>
            <p:cNvSpPr/>
            <p:nvPr/>
          </p:nvSpPr>
          <p:spPr>
            <a:xfrm>
              <a:off x="7248019" y="447183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07" name="Elbow Connector 306">
              <a:extLst>
                <a:ext uri="{FF2B5EF4-FFF2-40B4-BE49-F238E27FC236}">
                  <a16:creationId xmlns:a16="http://schemas.microsoft.com/office/drawing/2014/main" id="{AC75EA9C-28D2-3444-BB5F-13FE830DAF2B}"/>
                </a:ext>
              </a:extLst>
            </p:cNvPr>
            <p:cNvCxnSpPr>
              <a:cxnSpLocks/>
              <a:stCxn id="140" idx="2"/>
              <a:endCxn id="301" idx="1"/>
            </p:cNvCxnSpPr>
            <p:nvPr/>
          </p:nvCxnSpPr>
          <p:spPr>
            <a:xfrm rot="16200000" flipH="1">
              <a:off x="6649321" y="3888107"/>
              <a:ext cx="179054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E23402C-1725-9D4B-8AD7-35355DF938AA}"/>
                </a:ext>
              </a:extLst>
            </p:cNvPr>
            <p:cNvSpPr/>
            <p:nvPr/>
          </p:nvSpPr>
          <p:spPr>
            <a:xfrm>
              <a:off x="6814866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DD3E519-A37C-3E48-8767-950F988A4D1B}"/>
                </a:ext>
              </a:extLst>
            </p:cNvPr>
            <p:cNvSpPr/>
            <p:nvPr/>
          </p:nvSpPr>
          <p:spPr>
            <a:xfrm>
              <a:off x="7522339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332014A-C71F-B341-B5BA-7CF76FBC634A}"/>
                </a:ext>
              </a:extLst>
            </p:cNvPr>
            <p:cNvSpPr/>
            <p:nvPr/>
          </p:nvSpPr>
          <p:spPr>
            <a:xfrm>
              <a:off x="8237073" y="4714804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69DE8B4-994D-EC4C-ADA6-58194F20A07D}"/>
                </a:ext>
              </a:extLst>
            </p:cNvPr>
            <p:cNvSpPr/>
            <p:nvPr/>
          </p:nvSpPr>
          <p:spPr>
            <a:xfrm>
              <a:off x="6814866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48B154DA-9139-1B47-BBCD-C4E059F6FFF4}"/>
                </a:ext>
              </a:extLst>
            </p:cNvPr>
            <p:cNvSpPr/>
            <p:nvPr/>
          </p:nvSpPr>
          <p:spPr>
            <a:xfrm>
              <a:off x="7532905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5AC481B-C0CA-CF46-89C7-505EAD4DB08A}"/>
              </a:ext>
            </a:extLst>
          </p:cNvPr>
          <p:cNvGrpSpPr/>
          <p:nvPr/>
        </p:nvGrpSpPr>
        <p:grpSpPr>
          <a:xfrm>
            <a:off x="5740646" y="2173730"/>
            <a:ext cx="2545069" cy="453193"/>
            <a:chOff x="6132130" y="2567284"/>
            <a:chExt cx="2545069" cy="45319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57711A-3E4F-1F4B-BFB1-1417F051B1E5}"/>
                </a:ext>
              </a:extLst>
            </p:cNvPr>
            <p:cNvSpPr/>
            <p:nvPr/>
          </p:nvSpPr>
          <p:spPr>
            <a:xfrm>
              <a:off x="6132130" y="2567284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84BBB6F-AF05-994C-AE49-57DA94F0D92A}"/>
                </a:ext>
              </a:extLst>
            </p:cNvPr>
            <p:cNvSpPr/>
            <p:nvPr/>
          </p:nvSpPr>
          <p:spPr>
            <a:xfrm>
              <a:off x="6818884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EBDEA7C-36D1-2047-9261-8C434D9D07BC}"/>
                </a:ext>
              </a:extLst>
            </p:cNvPr>
            <p:cNvSpPr/>
            <p:nvPr/>
          </p:nvSpPr>
          <p:spPr>
            <a:xfrm>
              <a:off x="7428002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cxnSp>
          <p:nvCxnSpPr>
            <p:cNvPr id="319" name="Elbow Connector 318">
              <a:extLst>
                <a:ext uri="{FF2B5EF4-FFF2-40B4-BE49-F238E27FC236}">
                  <a16:creationId xmlns:a16="http://schemas.microsoft.com/office/drawing/2014/main" id="{8574D08C-50B1-A445-ACC4-A47153A3E519}"/>
                </a:ext>
              </a:extLst>
            </p:cNvPr>
            <p:cNvCxnSpPr>
              <a:cxnSpLocks/>
              <a:stCxn id="139" idx="2"/>
              <a:endCxn id="316" idx="1"/>
            </p:cNvCxnSpPr>
            <p:nvPr/>
          </p:nvCxnSpPr>
          <p:spPr>
            <a:xfrm rot="16200000" flipH="1">
              <a:off x="6647868" y="2758020"/>
              <a:ext cx="178873" cy="16316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75E9359-5B76-EE4E-A283-EC30E954CC1C}"/>
                </a:ext>
              </a:extLst>
            </p:cNvPr>
            <p:cNvSpPr/>
            <p:nvPr/>
          </p:nvSpPr>
          <p:spPr>
            <a:xfrm>
              <a:off x="8037119" y="283759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E179E2D-EC0E-B540-B177-825F7B8089A8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5507502" y="2265170"/>
            <a:ext cx="233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CFCF10-04E4-274E-A851-4B169CAEE90B}"/>
              </a:ext>
            </a:extLst>
          </p:cNvPr>
          <p:cNvSpPr/>
          <p:nvPr/>
        </p:nvSpPr>
        <p:spPr>
          <a:xfrm>
            <a:off x="4114800" y="198513"/>
            <a:ext cx="91440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4815D0E-3B05-CE4E-A2B3-E40440AA6674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3675061" y="289953"/>
            <a:ext cx="43973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6D699C-B6C3-0E44-BC10-0B4C20ECAF16}"/>
              </a:ext>
            </a:extLst>
          </p:cNvPr>
          <p:cNvGrpSpPr/>
          <p:nvPr/>
        </p:nvGrpSpPr>
        <p:grpSpPr>
          <a:xfrm>
            <a:off x="135245" y="1774963"/>
            <a:ext cx="3127384" cy="469904"/>
            <a:chOff x="135245" y="1774963"/>
            <a:chExt cx="3127384" cy="46990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995323E-1FD1-604B-968C-8057FC85FD36}"/>
                </a:ext>
              </a:extLst>
            </p:cNvPr>
            <p:cNvSpPr/>
            <p:nvPr/>
          </p:nvSpPr>
          <p:spPr>
            <a:xfrm>
              <a:off x="371892" y="177496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246571F2-C68C-7D41-B0B9-98D595B70AAB}"/>
                </a:ext>
              </a:extLst>
            </p:cNvPr>
            <p:cNvCxnSpPr>
              <a:cxnSpLocks/>
              <a:stCxn id="88" idx="2"/>
              <a:endCxn id="117" idx="1"/>
            </p:cNvCxnSpPr>
            <p:nvPr/>
          </p:nvCxnSpPr>
          <p:spPr>
            <a:xfrm rot="16200000" flipH="1">
              <a:off x="828887" y="1958047"/>
              <a:ext cx="195584" cy="19517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126392F4-820F-624E-A657-FD9739FB4C41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35245" y="1866403"/>
              <a:ext cx="23664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C47211-4156-EC4F-AE0D-3481A219AF57}"/>
                </a:ext>
              </a:extLst>
            </p:cNvPr>
            <p:cNvGrpSpPr/>
            <p:nvPr/>
          </p:nvGrpSpPr>
          <p:grpSpPr>
            <a:xfrm>
              <a:off x="1024267" y="2061987"/>
              <a:ext cx="2238362" cy="182880"/>
              <a:chOff x="1169890" y="2596907"/>
              <a:chExt cx="2238362" cy="18288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C73CE25-1569-9E40-9307-E248C4869359}"/>
                  </a:ext>
                </a:extLst>
              </p:cNvPr>
              <p:cNvSpPr/>
              <p:nvPr/>
            </p:nvSpPr>
            <p:spPr>
              <a:xfrm>
                <a:off x="1169890" y="2596907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E75A89D-5AF9-6D41-9373-9F61920D1959}"/>
                  </a:ext>
                </a:extLst>
              </p:cNvPr>
              <p:cNvSpPr/>
              <p:nvPr/>
            </p:nvSpPr>
            <p:spPr>
              <a:xfrm>
                <a:off x="1788823" y="2596907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00557C9-39E5-6744-BB0C-2F250272A2D3}"/>
                  </a:ext>
                </a:extLst>
              </p:cNvPr>
              <p:cNvSpPr/>
              <p:nvPr/>
            </p:nvSpPr>
            <p:spPr>
              <a:xfrm>
                <a:off x="2493852" y="2596907"/>
                <a:ext cx="91440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C_openmp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BD8DF1-A270-884B-836C-298C7BE16064}"/>
              </a:ext>
            </a:extLst>
          </p:cNvPr>
          <p:cNvGrpSpPr/>
          <p:nvPr/>
        </p:nvGrpSpPr>
        <p:grpSpPr>
          <a:xfrm>
            <a:off x="135245" y="4534461"/>
            <a:ext cx="3127384" cy="463132"/>
            <a:chOff x="135245" y="4534461"/>
            <a:chExt cx="3127384" cy="463132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DA58899-A48A-3942-ABC0-BAC7086A0D05}"/>
                </a:ext>
              </a:extLst>
            </p:cNvPr>
            <p:cNvSpPr/>
            <p:nvPr/>
          </p:nvSpPr>
          <p:spPr>
            <a:xfrm>
              <a:off x="371892" y="453446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6" name="Elbow Connector 165">
              <a:extLst>
                <a:ext uri="{FF2B5EF4-FFF2-40B4-BE49-F238E27FC236}">
                  <a16:creationId xmlns:a16="http://schemas.microsoft.com/office/drawing/2014/main" id="{DCFDF30C-C6F8-E34F-944E-37323498D691}"/>
                </a:ext>
              </a:extLst>
            </p:cNvPr>
            <p:cNvCxnSpPr>
              <a:cxnSpLocks/>
              <a:stCxn id="135" idx="2"/>
              <a:endCxn id="157" idx="1"/>
            </p:cNvCxnSpPr>
            <p:nvPr/>
          </p:nvCxnSpPr>
          <p:spPr>
            <a:xfrm rot="16200000" flipH="1">
              <a:off x="832273" y="4714159"/>
              <a:ext cx="188812" cy="19517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30BEC8D7-FA3F-4948-9928-9747B8FEEEFD}"/>
                </a:ext>
              </a:extLst>
            </p:cNvPr>
            <p:cNvCxnSpPr>
              <a:cxnSpLocks/>
              <a:endCxn id="135" idx="1"/>
            </p:cNvCxnSpPr>
            <p:nvPr/>
          </p:nvCxnSpPr>
          <p:spPr>
            <a:xfrm>
              <a:off x="135245" y="4625901"/>
              <a:ext cx="23664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6D8730-920A-7B4A-813B-FE023DEFEB11}"/>
                </a:ext>
              </a:extLst>
            </p:cNvPr>
            <p:cNvGrpSpPr/>
            <p:nvPr/>
          </p:nvGrpSpPr>
          <p:grpSpPr>
            <a:xfrm>
              <a:off x="1024267" y="4814713"/>
              <a:ext cx="2238362" cy="182880"/>
              <a:chOff x="1136230" y="4612573"/>
              <a:chExt cx="2238362" cy="18288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14BDD75-59CF-7C4C-88EE-0766DA368AD3}"/>
                  </a:ext>
                </a:extLst>
              </p:cNvPr>
              <p:cNvSpPr/>
              <p:nvPr/>
            </p:nvSpPr>
            <p:spPr>
              <a:xfrm>
                <a:off x="1136230" y="4612573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D691F46-6D0F-904E-8DD5-CFCB02A3ECAE}"/>
                  </a:ext>
                </a:extLst>
              </p:cNvPr>
              <p:cNvSpPr/>
              <p:nvPr/>
            </p:nvSpPr>
            <p:spPr>
              <a:xfrm>
                <a:off x="1755163" y="4612573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8A9DA45-C390-8E45-AD12-322EF43C1A32}"/>
                  </a:ext>
                </a:extLst>
              </p:cNvPr>
              <p:cNvSpPr/>
              <p:nvPr/>
            </p:nvSpPr>
            <p:spPr>
              <a:xfrm>
                <a:off x="2460192" y="4612573"/>
                <a:ext cx="91440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C_openmp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216D29-2D5B-6F43-AB75-A40524C9E90D}"/>
              </a:ext>
            </a:extLst>
          </p:cNvPr>
          <p:cNvGrpSpPr/>
          <p:nvPr/>
        </p:nvGrpSpPr>
        <p:grpSpPr>
          <a:xfrm>
            <a:off x="371892" y="5118718"/>
            <a:ext cx="2890737" cy="720401"/>
            <a:chOff x="371892" y="5118718"/>
            <a:chExt cx="2890737" cy="72040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894D44D-F058-5C4D-B4FF-54203BD4E6DC}"/>
                </a:ext>
              </a:extLst>
            </p:cNvPr>
            <p:cNvSpPr/>
            <p:nvPr/>
          </p:nvSpPr>
          <p:spPr>
            <a:xfrm>
              <a:off x="371892" y="511871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C92831BD-1BC3-6644-A0D3-1D3A0F11AE59}"/>
                </a:ext>
              </a:extLst>
            </p:cNvPr>
            <p:cNvCxnSpPr>
              <a:cxnSpLocks/>
              <a:stCxn id="136" idx="2"/>
              <a:endCxn id="162" idx="1"/>
            </p:cNvCxnSpPr>
            <p:nvPr/>
          </p:nvCxnSpPr>
          <p:spPr>
            <a:xfrm rot="16200000" flipH="1">
              <a:off x="827843" y="5302846"/>
              <a:ext cx="192345" cy="189847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0E11CB2-BF22-3B40-B549-1AC207300A99}"/>
                </a:ext>
              </a:extLst>
            </p:cNvPr>
            <p:cNvGrpSpPr/>
            <p:nvPr/>
          </p:nvGrpSpPr>
          <p:grpSpPr>
            <a:xfrm>
              <a:off x="1018939" y="5402503"/>
              <a:ext cx="2243690" cy="436616"/>
              <a:chOff x="1130902" y="5254217"/>
              <a:chExt cx="2243690" cy="43661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CEDF8182-0480-C249-9E2E-05656B90CCD1}"/>
                  </a:ext>
                </a:extLst>
              </p:cNvPr>
              <p:cNvSpPr/>
              <p:nvPr/>
            </p:nvSpPr>
            <p:spPr>
              <a:xfrm>
                <a:off x="1130902" y="5254217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5C9C03C-45DC-8F44-A772-F0103C03A266}"/>
                  </a:ext>
                </a:extLst>
              </p:cNvPr>
              <p:cNvSpPr/>
              <p:nvPr/>
            </p:nvSpPr>
            <p:spPr>
              <a:xfrm>
                <a:off x="1755163" y="5254217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B244A4-C503-444E-A171-03E9222500F3}"/>
                  </a:ext>
                </a:extLst>
              </p:cNvPr>
              <p:cNvSpPr/>
              <p:nvPr/>
            </p:nvSpPr>
            <p:spPr>
              <a:xfrm>
                <a:off x="1130902" y="5501920"/>
                <a:ext cx="919728" cy="187112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Ebrima" panose="02000000000000000000" pitchFamily="2" charset="0"/>
                    <a:cs typeface="Arial" panose="020B0604020202020204" pitchFamily="34" charset="0"/>
                  </a:rPr>
                  <a:t>fcmix_serial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A2D70AD-7067-404E-8DF8-391D8FEBFA8D}"/>
                  </a:ext>
                </a:extLst>
              </p:cNvPr>
              <p:cNvSpPr/>
              <p:nvPr/>
            </p:nvSpPr>
            <p:spPr>
              <a:xfrm>
                <a:off x="2110358" y="5500120"/>
                <a:ext cx="1063022" cy="19071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>
                    <a:solidFill>
                      <a:schemeClr val="tx1"/>
                    </a:solidFill>
                    <a:latin typeface="Arial" panose="020B0604020202020204" pitchFamily="34" charset="0"/>
                    <a:ea typeface="Ebrima" panose="02000000000000000000" pitchFamily="2" charset="0"/>
                    <a:cs typeface="Arial" panose="020B0604020202020204" pitchFamily="34" charset="0"/>
                  </a:rPr>
                  <a:t>fcmix_parallel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A4369A2-9336-0F47-8B4D-09CD76DFF709}"/>
                  </a:ext>
                </a:extLst>
              </p:cNvPr>
              <p:cNvSpPr/>
              <p:nvPr/>
            </p:nvSpPr>
            <p:spPr>
              <a:xfrm>
                <a:off x="2460192" y="5255536"/>
                <a:ext cx="914400" cy="18024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Ebrima" panose="02000000000000000000" pitchFamily="2" charset="0"/>
                    <a:cs typeface="Arial" panose="020B0604020202020204" pitchFamily="34" charset="0"/>
                  </a:rPr>
                  <a:t>C_openmp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55B934B-345E-F54D-8BC5-7FAA99B1071C}"/>
              </a:ext>
            </a:extLst>
          </p:cNvPr>
          <p:cNvCxnSpPr>
            <a:cxnSpLocks/>
            <a:stCxn id="147" idx="2"/>
          </p:cNvCxnSpPr>
          <p:nvPr/>
        </p:nvCxnSpPr>
        <p:spPr>
          <a:xfrm rot="16200000" flipH="1">
            <a:off x="4950148" y="3245"/>
            <a:ext cx="171312" cy="92760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116BD09-DDE3-D14D-A185-CE639E19E69F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3527539" y="2523338"/>
            <a:ext cx="4182439" cy="23255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682C0E-EAF3-9340-93BD-546890ECCF94}"/>
              </a:ext>
            </a:extLst>
          </p:cNvPr>
          <p:cNvGrpSpPr/>
          <p:nvPr/>
        </p:nvGrpSpPr>
        <p:grpSpPr>
          <a:xfrm>
            <a:off x="5735036" y="4639396"/>
            <a:ext cx="2245381" cy="457490"/>
            <a:chOff x="5479252" y="4489199"/>
            <a:chExt cx="2245381" cy="4574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27D78DD-2A80-BE4E-A384-8BEC4E450904}"/>
                </a:ext>
              </a:extLst>
            </p:cNvPr>
            <p:cNvSpPr/>
            <p:nvPr/>
          </p:nvSpPr>
          <p:spPr>
            <a:xfrm>
              <a:off x="5479252" y="4489199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624CA36-BA77-C145-B08A-E264B19D5F29}"/>
                </a:ext>
              </a:extLst>
            </p:cNvPr>
            <p:cNvSpPr/>
            <p:nvPr/>
          </p:nvSpPr>
          <p:spPr>
            <a:xfrm>
              <a:off x="6166290" y="4763809"/>
              <a:ext cx="635778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newton</a:t>
              </a:r>
            </a:p>
          </p:txBody>
        </p: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E08B8342-81B0-EF49-B5EA-0A80985B72F1}"/>
                </a:ext>
              </a:extLst>
            </p:cNvPr>
            <p:cNvCxnSpPr>
              <a:cxnSpLocks/>
              <a:stCxn id="106" idx="2"/>
              <a:endCxn id="116" idx="1"/>
            </p:cNvCxnSpPr>
            <p:nvPr/>
          </p:nvCxnSpPr>
          <p:spPr>
            <a:xfrm rot="16200000" flipH="1">
              <a:off x="5994385" y="4683344"/>
              <a:ext cx="183170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A6A8AF6-E34A-0D4B-BE25-C55CDDDA6F01}"/>
                </a:ext>
              </a:extLst>
            </p:cNvPr>
            <p:cNvSpPr/>
            <p:nvPr/>
          </p:nvSpPr>
          <p:spPr>
            <a:xfrm>
              <a:off x="6869461" y="4763809"/>
              <a:ext cx="855172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fixed point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843D40F-ED59-AD42-A391-61DB29740763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5507502" y="2994062"/>
            <a:ext cx="22753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E41FF0-18A9-D547-8F72-072AEC4ED74C}"/>
              </a:ext>
            </a:extLst>
          </p:cNvPr>
          <p:cNvGrpSpPr/>
          <p:nvPr/>
        </p:nvGrpSpPr>
        <p:grpSpPr>
          <a:xfrm>
            <a:off x="135245" y="709517"/>
            <a:ext cx="4807293" cy="951709"/>
            <a:chOff x="135245" y="801504"/>
            <a:chExt cx="4807293" cy="95170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1F2AB1E-D07A-D641-B9A0-EEE5A0A40EDD}"/>
                </a:ext>
              </a:extLst>
            </p:cNvPr>
            <p:cNvSpPr/>
            <p:nvPr/>
          </p:nvSpPr>
          <p:spPr>
            <a:xfrm>
              <a:off x="371892" y="80150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144A19EA-9A25-534E-BCBE-26DC9ED0F9DC}"/>
                </a:ext>
              </a:extLst>
            </p:cNvPr>
            <p:cNvCxnSpPr>
              <a:cxnSpLocks/>
              <a:stCxn id="87" idx="2"/>
              <a:endCxn id="77" idx="1"/>
            </p:cNvCxnSpPr>
            <p:nvPr/>
          </p:nvCxnSpPr>
          <p:spPr>
            <a:xfrm rot="16200000" flipH="1">
              <a:off x="827678" y="985797"/>
              <a:ext cx="198002" cy="19517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49FEEB0B-94EA-594A-A090-F28E9B8E8480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135245" y="892944"/>
              <a:ext cx="23664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FC32AA0-4E76-4D47-B680-825E30B2FDDA}"/>
                </a:ext>
              </a:extLst>
            </p:cNvPr>
            <p:cNvSpPr/>
            <p:nvPr/>
          </p:nvSpPr>
          <p:spPr>
            <a:xfrm>
              <a:off x="1024267" y="109094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52D836-383C-8744-8774-A78CA4B67DD5}"/>
                </a:ext>
              </a:extLst>
            </p:cNvPr>
            <p:cNvSpPr/>
            <p:nvPr/>
          </p:nvSpPr>
          <p:spPr>
            <a:xfrm>
              <a:off x="1643206" y="109094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98CCFD-AF0B-5D4E-911F-6A0CFA84ED15}"/>
                </a:ext>
              </a:extLst>
            </p:cNvPr>
            <p:cNvSpPr/>
            <p:nvPr/>
          </p:nvSpPr>
          <p:spPr>
            <a:xfrm>
              <a:off x="1028675" y="133299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AEA37A7-866A-CB4D-8819-6520B421EDCA}"/>
                </a:ext>
              </a:extLst>
            </p:cNvPr>
            <p:cNvSpPr/>
            <p:nvPr/>
          </p:nvSpPr>
          <p:spPr>
            <a:xfrm>
              <a:off x="1744574" y="133210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47B48B7-3606-844E-81E4-E65DCF07D8A6}"/>
                </a:ext>
              </a:extLst>
            </p:cNvPr>
            <p:cNvSpPr/>
            <p:nvPr/>
          </p:nvSpPr>
          <p:spPr>
            <a:xfrm>
              <a:off x="2355744" y="1332102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EC25F2C-0186-2342-97C5-CB2BC1FF28FF}"/>
                </a:ext>
              </a:extLst>
            </p:cNvPr>
            <p:cNvSpPr/>
            <p:nvPr/>
          </p:nvSpPr>
          <p:spPr>
            <a:xfrm>
              <a:off x="2353585" y="1090946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4CF39C2-42B1-2C4D-9663-B695485D1AB1}"/>
                </a:ext>
              </a:extLst>
            </p:cNvPr>
            <p:cNvSpPr/>
            <p:nvPr/>
          </p:nvSpPr>
          <p:spPr>
            <a:xfrm>
              <a:off x="2881084" y="1335860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C701692-47E4-CF4F-BC44-E491B62D4CB9}"/>
                </a:ext>
              </a:extLst>
            </p:cNvPr>
            <p:cNvSpPr/>
            <p:nvPr/>
          </p:nvSpPr>
          <p:spPr>
            <a:xfrm>
              <a:off x="3845258" y="1332102"/>
              <a:ext cx="10972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1D74B88-647B-E040-9407-B0EAE40B8D39}"/>
                </a:ext>
              </a:extLst>
            </p:cNvPr>
            <p:cNvSpPr/>
            <p:nvPr/>
          </p:nvSpPr>
          <p:spPr>
            <a:xfrm>
              <a:off x="3341005" y="1090946"/>
              <a:ext cx="1056924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C_openmpdev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9DABB2F-E17D-AB4C-87CB-9A758FAA4320}"/>
                </a:ext>
              </a:extLst>
            </p:cNvPr>
            <p:cNvSpPr/>
            <p:nvPr/>
          </p:nvSpPr>
          <p:spPr>
            <a:xfrm>
              <a:off x="1028675" y="157033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F90_serial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6A0EE57-38FC-C441-B03A-3F3343A6BF8A}"/>
              </a:ext>
            </a:extLst>
          </p:cNvPr>
          <p:cNvGrpSpPr/>
          <p:nvPr/>
        </p:nvGrpSpPr>
        <p:grpSpPr>
          <a:xfrm>
            <a:off x="135245" y="2369937"/>
            <a:ext cx="4814859" cy="953717"/>
            <a:chOff x="135245" y="2468316"/>
            <a:chExt cx="4814859" cy="95371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5787625-21FF-034B-A884-60966333686E}"/>
                </a:ext>
              </a:extLst>
            </p:cNvPr>
            <p:cNvSpPr/>
            <p:nvPr/>
          </p:nvSpPr>
          <p:spPr>
            <a:xfrm>
              <a:off x="371892" y="246831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59A4B1B5-416C-BC4F-9909-47757A36D38D}"/>
                </a:ext>
              </a:extLst>
            </p:cNvPr>
            <p:cNvCxnSpPr>
              <a:cxnSpLocks/>
              <a:stCxn id="133" idx="2"/>
              <a:endCxn id="105" idx="1"/>
            </p:cNvCxnSpPr>
            <p:nvPr/>
          </p:nvCxnSpPr>
          <p:spPr>
            <a:xfrm rot="16200000" flipH="1">
              <a:off x="827827" y="2652460"/>
              <a:ext cx="197705" cy="19517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8623C46A-A62A-A64C-A43E-322C6741321F}"/>
                </a:ext>
              </a:extLst>
            </p:cNvPr>
            <p:cNvCxnSpPr>
              <a:cxnSpLocks/>
              <a:endCxn id="133" idx="1"/>
            </p:cNvCxnSpPr>
            <p:nvPr/>
          </p:nvCxnSpPr>
          <p:spPr>
            <a:xfrm>
              <a:off x="135245" y="2559756"/>
              <a:ext cx="23664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5089E89-216B-C643-91A9-D64F2526B0DC}"/>
                </a:ext>
              </a:extLst>
            </p:cNvPr>
            <p:cNvSpPr/>
            <p:nvPr/>
          </p:nvSpPr>
          <p:spPr>
            <a:xfrm>
              <a:off x="1024267" y="2757461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8EC7380-B6C8-8E46-8959-B0C3F8017C29}"/>
                </a:ext>
              </a:extLst>
            </p:cNvPr>
            <p:cNvSpPr/>
            <p:nvPr/>
          </p:nvSpPr>
          <p:spPr>
            <a:xfrm>
              <a:off x="1815127" y="2757461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E459CD0-339F-0942-87CE-9CE0DD14DF6A}"/>
                </a:ext>
              </a:extLst>
            </p:cNvPr>
            <p:cNvSpPr/>
            <p:nvPr/>
          </p:nvSpPr>
          <p:spPr>
            <a:xfrm>
              <a:off x="1907194" y="300088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F61CA10-AB41-6946-B4CE-A5E3F6F02A4F}"/>
                </a:ext>
              </a:extLst>
            </p:cNvPr>
            <p:cNvSpPr/>
            <p:nvPr/>
          </p:nvSpPr>
          <p:spPr>
            <a:xfrm>
              <a:off x="2885002" y="3000882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C7344DE-DD9D-224B-9912-20B5F6EDBBC3}"/>
                </a:ext>
              </a:extLst>
            </p:cNvPr>
            <p:cNvSpPr/>
            <p:nvPr/>
          </p:nvSpPr>
          <p:spPr>
            <a:xfrm>
              <a:off x="1027651" y="323915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F77_serial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E1195D8-9A05-BE47-B756-4E4C74767E9C}"/>
                </a:ext>
              </a:extLst>
            </p:cNvPr>
            <p:cNvSpPr/>
            <p:nvPr/>
          </p:nvSpPr>
          <p:spPr>
            <a:xfrm>
              <a:off x="1910834" y="323915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F77_parallel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C72D72F-50FF-304F-986C-37DB168C5474}"/>
                </a:ext>
              </a:extLst>
            </p:cNvPr>
            <p:cNvSpPr/>
            <p:nvPr/>
          </p:nvSpPr>
          <p:spPr>
            <a:xfrm>
              <a:off x="2884962" y="323915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F90_serial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70B6E32-2158-8646-A3B7-CA4489CDD8C8}"/>
                </a:ext>
              </a:extLst>
            </p:cNvPr>
            <p:cNvSpPr/>
            <p:nvPr/>
          </p:nvSpPr>
          <p:spPr>
            <a:xfrm>
              <a:off x="3767651" y="323915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F90_parallel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24CA994-2942-0C42-BE5E-13129215B5E2}"/>
                </a:ext>
              </a:extLst>
            </p:cNvPr>
            <p:cNvSpPr/>
            <p:nvPr/>
          </p:nvSpPr>
          <p:spPr>
            <a:xfrm>
              <a:off x="2697427" y="2757461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A8883C-31C0-FC4A-8371-12CDCC84FE55}"/>
                </a:ext>
              </a:extLst>
            </p:cNvPr>
            <p:cNvSpPr/>
            <p:nvPr/>
          </p:nvSpPr>
          <p:spPr>
            <a:xfrm>
              <a:off x="1027651" y="3000882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DD567C-55B2-4146-A56D-FDD08FE7A58C}"/>
                </a:ext>
              </a:extLst>
            </p:cNvPr>
            <p:cNvSpPr/>
            <p:nvPr/>
          </p:nvSpPr>
          <p:spPr>
            <a:xfrm>
              <a:off x="3944264" y="3000882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B233308-1797-0145-9B20-DF76B0D693BA}"/>
                </a:ext>
              </a:extLst>
            </p:cNvPr>
            <p:cNvSpPr/>
            <p:nvPr/>
          </p:nvSpPr>
          <p:spPr>
            <a:xfrm>
              <a:off x="3667938" y="2757461"/>
              <a:ext cx="105646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C_openmpdev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B19D90-6F2F-3E46-A4F4-7D13448F3B32}"/>
              </a:ext>
            </a:extLst>
          </p:cNvPr>
          <p:cNvGrpSpPr/>
          <p:nvPr/>
        </p:nvGrpSpPr>
        <p:grpSpPr>
          <a:xfrm>
            <a:off x="135245" y="3451861"/>
            <a:ext cx="4959651" cy="959228"/>
            <a:chOff x="135245" y="3527092"/>
            <a:chExt cx="4959651" cy="959228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E0AF514-BFDE-4543-A07B-375EC5C908DA}"/>
                </a:ext>
              </a:extLst>
            </p:cNvPr>
            <p:cNvSpPr/>
            <p:nvPr/>
          </p:nvSpPr>
          <p:spPr>
            <a:xfrm>
              <a:off x="371892" y="3527092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Elbow Connector 164">
              <a:extLst>
                <a:ext uri="{FF2B5EF4-FFF2-40B4-BE49-F238E27FC236}">
                  <a16:creationId xmlns:a16="http://schemas.microsoft.com/office/drawing/2014/main" id="{45AF4678-3869-814A-B212-98FCBBF691EC}"/>
                </a:ext>
              </a:extLst>
            </p:cNvPr>
            <p:cNvCxnSpPr>
              <a:cxnSpLocks/>
              <a:stCxn id="134" idx="2"/>
              <a:endCxn id="129" idx="1"/>
            </p:cNvCxnSpPr>
            <p:nvPr/>
          </p:nvCxnSpPr>
          <p:spPr>
            <a:xfrm rot="16200000" flipH="1">
              <a:off x="830491" y="3708573"/>
              <a:ext cx="203870" cy="206668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DFB37259-A086-D746-8206-935C1392270D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>
              <a:off x="135245" y="3617245"/>
              <a:ext cx="236647" cy="128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30BE548-158F-D149-98AE-B963D787DB6B}"/>
                </a:ext>
              </a:extLst>
            </p:cNvPr>
            <p:cNvSpPr/>
            <p:nvPr/>
          </p:nvSpPr>
          <p:spPr>
            <a:xfrm>
              <a:off x="1035760" y="3822402"/>
              <a:ext cx="537147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5B97D44-16EF-5D49-B752-6F6D2FB6200D}"/>
                </a:ext>
              </a:extLst>
            </p:cNvPr>
            <p:cNvSpPr/>
            <p:nvPr/>
          </p:nvSpPr>
          <p:spPr>
            <a:xfrm>
              <a:off x="1640347" y="3822402"/>
              <a:ext cx="6858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0C66F49-150A-8E42-9F7A-6798A414E667}"/>
                </a:ext>
              </a:extLst>
            </p:cNvPr>
            <p:cNvSpPr/>
            <p:nvPr/>
          </p:nvSpPr>
          <p:spPr>
            <a:xfrm>
              <a:off x="2493085" y="4065383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258F23-896B-0048-A667-F4496BC7A790}"/>
                </a:ext>
              </a:extLst>
            </p:cNvPr>
            <p:cNvSpPr/>
            <p:nvPr/>
          </p:nvSpPr>
          <p:spPr>
            <a:xfrm>
              <a:off x="3466628" y="4065383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EA117B2-549F-7347-9FA3-185CD0759F8B}"/>
                </a:ext>
              </a:extLst>
            </p:cNvPr>
            <p:cNvSpPr/>
            <p:nvPr/>
          </p:nvSpPr>
          <p:spPr>
            <a:xfrm>
              <a:off x="2393587" y="3823721"/>
              <a:ext cx="858806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EA1A155-A077-2A4B-B53D-5E99A1D1366D}"/>
                </a:ext>
              </a:extLst>
            </p:cNvPr>
            <p:cNvSpPr/>
            <p:nvPr/>
          </p:nvSpPr>
          <p:spPr>
            <a:xfrm>
              <a:off x="1035760" y="4299208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fcmix_opemp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A753A3D-6752-0548-8198-1F79ACCDB5AA}"/>
                </a:ext>
              </a:extLst>
            </p:cNvPr>
            <p:cNvSpPr/>
            <p:nvPr/>
          </p:nvSpPr>
          <p:spPr>
            <a:xfrm>
              <a:off x="3319834" y="3822402"/>
              <a:ext cx="63827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D65C722-3E09-4046-BAD2-BB8EBD45323D}"/>
                </a:ext>
              </a:extLst>
            </p:cNvPr>
            <p:cNvSpPr/>
            <p:nvPr/>
          </p:nvSpPr>
          <p:spPr>
            <a:xfrm>
              <a:off x="4019529" y="382240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EAFAF6D-FCE4-B144-94DC-548822885BA2}"/>
                </a:ext>
              </a:extLst>
            </p:cNvPr>
            <p:cNvSpPr/>
            <p:nvPr/>
          </p:nvSpPr>
          <p:spPr>
            <a:xfrm>
              <a:off x="4637696" y="3822402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D769450-D42F-C04C-8BE6-711E80E3D9AF}"/>
                </a:ext>
              </a:extLst>
            </p:cNvPr>
            <p:cNvSpPr/>
            <p:nvPr/>
          </p:nvSpPr>
          <p:spPr>
            <a:xfrm>
              <a:off x="1035760" y="4068118"/>
              <a:ext cx="708814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mpicuda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9CA3A17-9A2F-0E43-9140-3A0199ECC252}"/>
                </a:ext>
              </a:extLst>
            </p:cNvPr>
            <p:cNvSpPr/>
            <p:nvPr/>
          </p:nvSpPr>
          <p:spPr>
            <a:xfrm>
              <a:off x="1799976" y="4068118"/>
              <a:ext cx="638579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mpiraja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65D99C-5241-9B4B-B344-7714C75904F4}"/>
              </a:ext>
            </a:extLst>
          </p:cNvPr>
          <p:cNvGrpSpPr/>
          <p:nvPr/>
        </p:nvGrpSpPr>
        <p:grpSpPr>
          <a:xfrm>
            <a:off x="5499608" y="712685"/>
            <a:ext cx="3325142" cy="1196083"/>
            <a:chOff x="5499608" y="712685"/>
            <a:chExt cx="3325142" cy="1196083"/>
          </a:xfrm>
        </p:grpSpPr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457A9A78-A330-3E4C-B608-5E79825BA07F}"/>
                </a:ext>
              </a:extLst>
            </p:cNvPr>
            <p:cNvCxnSpPr>
              <a:cxnSpLocks/>
              <a:endCxn id="138" idx="1"/>
            </p:cNvCxnSpPr>
            <p:nvPr/>
          </p:nvCxnSpPr>
          <p:spPr>
            <a:xfrm>
              <a:off x="5499608" y="800957"/>
              <a:ext cx="241038" cy="316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BDD5BF9-7342-064F-9EFE-A1C27B391681}"/>
                </a:ext>
              </a:extLst>
            </p:cNvPr>
            <p:cNvSpPr/>
            <p:nvPr/>
          </p:nvSpPr>
          <p:spPr>
            <a:xfrm>
              <a:off x="5740646" y="712685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027D5D0-8D81-094C-9129-66F38EECCB4A}"/>
                </a:ext>
              </a:extLst>
            </p:cNvPr>
            <p:cNvSpPr/>
            <p:nvPr/>
          </p:nvSpPr>
          <p:spPr>
            <a:xfrm>
              <a:off x="6430292" y="98127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01033BF-121C-D64C-8D6E-2774A8CDBF2E}"/>
                </a:ext>
              </a:extLst>
            </p:cNvPr>
            <p:cNvSpPr/>
            <p:nvPr/>
          </p:nvSpPr>
          <p:spPr>
            <a:xfrm>
              <a:off x="7046543" y="98127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0D5147E-75D4-3F49-9288-CF43F1C1A1B8}"/>
                </a:ext>
              </a:extLst>
            </p:cNvPr>
            <p:cNvSpPr/>
            <p:nvPr/>
          </p:nvSpPr>
          <p:spPr>
            <a:xfrm>
              <a:off x="7754234" y="981272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823290-27D4-F049-94AD-D18057EDFACD}"/>
                </a:ext>
              </a:extLst>
            </p:cNvPr>
            <p:cNvSpPr/>
            <p:nvPr/>
          </p:nvSpPr>
          <p:spPr>
            <a:xfrm>
              <a:off x="7386125" y="122597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2BC8EDE0-BF47-9A44-9C0A-9BA79C0AB183}"/>
                </a:ext>
              </a:extLst>
            </p:cNvPr>
            <p:cNvSpPr/>
            <p:nvPr/>
          </p:nvSpPr>
          <p:spPr>
            <a:xfrm>
              <a:off x="6433385" y="1725888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E8BC988-5BC3-9445-90B8-399BE540B14F}"/>
                </a:ext>
              </a:extLst>
            </p:cNvPr>
            <p:cNvSpPr/>
            <p:nvPr/>
          </p:nvSpPr>
          <p:spPr>
            <a:xfrm>
              <a:off x="7147303" y="1476809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EEED0AC-5B98-F341-8D48-36297EF7F1E8}"/>
                </a:ext>
              </a:extLst>
            </p:cNvPr>
            <p:cNvSpPr/>
            <p:nvPr/>
          </p:nvSpPr>
          <p:spPr>
            <a:xfrm>
              <a:off x="8184670" y="1225970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F9890A7F-3424-EA4D-B66A-93AABB4210FC}"/>
                </a:ext>
              </a:extLst>
            </p:cNvPr>
            <p:cNvSpPr/>
            <p:nvPr/>
          </p:nvSpPr>
          <p:spPr>
            <a:xfrm>
              <a:off x="6432942" y="147680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C083690F-96B7-A14C-85FF-804DF8DDB643}"/>
                </a:ext>
              </a:extLst>
            </p:cNvPr>
            <p:cNvCxnSpPr>
              <a:cxnSpLocks/>
              <a:stCxn id="138" idx="2"/>
              <a:endCxn id="256" idx="1"/>
            </p:cNvCxnSpPr>
            <p:nvPr/>
          </p:nvCxnSpPr>
          <p:spPr>
            <a:xfrm rot="16200000" flipH="1">
              <a:off x="6258693" y="901112"/>
              <a:ext cx="177147" cy="166052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6C2BB4-4E08-C042-8963-67F645D38D35}"/>
                </a:ext>
              </a:extLst>
            </p:cNvPr>
            <p:cNvSpPr/>
            <p:nvPr/>
          </p:nvSpPr>
          <p:spPr>
            <a:xfrm>
              <a:off x="7758097" y="1476809"/>
              <a:ext cx="71436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mpicuda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58127EB-AC30-C84A-A71C-1B7834098567}"/>
                </a:ext>
              </a:extLst>
            </p:cNvPr>
            <p:cNvSpPr/>
            <p:nvPr/>
          </p:nvSpPr>
          <p:spPr>
            <a:xfrm>
              <a:off x="6953657" y="1725888"/>
              <a:ext cx="71436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mpiraja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240C767-3027-A74C-B538-B59ED46EEBF0}"/>
                </a:ext>
              </a:extLst>
            </p:cNvPr>
            <p:cNvSpPr/>
            <p:nvPr/>
          </p:nvSpPr>
          <p:spPr>
            <a:xfrm>
              <a:off x="6432942" y="1225970"/>
              <a:ext cx="894958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openmpdev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2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5400000">
            <a:off x="2354621" y="-654911"/>
            <a:ext cx="996608" cy="3255270"/>
          </a:xfrm>
          <a:prstGeom prst="bentConnector3">
            <a:avLst>
              <a:gd name="adj1" fmla="val 156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151" idx="0"/>
          </p:cNvCxnSpPr>
          <p:nvPr/>
        </p:nvCxnSpPr>
        <p:spPr>
          <a:xfrm rot="16200000" flipH="1">
            <a:off x="5928790" y="-973811"/>
            <a:ext cx="314405" cy="3210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1887417" y="3136513"/>
            <a:ext cx="4061878" cy="98023"/>
          </a:xfrm>
          <a:prstGeom prst="bentConnector4">
            <a:avLst>
              <a:gd name="adj1" fmla="val 10804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32367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386934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694728" y="1471028"/>
            <a:ext cx="1993392" cy="1394205"/>
            <a:chOff x="1957858" y="3205536"/>
            <a:chExt cx="1374111" cy="139420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957859" y="3664505"/>
              <a:ext cx="1371600" cy="935236"/>
              <a:chOff x="1857854" y="2456868"/>
              <a:chExt cx="1371600" cy="93523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857854" y="2456868"/>
                <a:ext cx="1371600" cy="9352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4" y="2856043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4" y="313443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2F9F3A-C561-CB49-9C95-70D0FFD2B2A5}"/>
              </a:ext>
            </a:extLst>
          </p:cNvPr>
          <p:cNvGrpSpPr/>
          <p:nvPr/>
        </p:nvGrpSpPr>
        <p:grpSpPr>
          <a:xfrm>
            <a:off x="2788570" y="108660"/>
            <a:ext cx="2149190" cy="365760"/>
            <a:chOff x="2788570" y="108660"/>
            <a:chExt cx="2149190" cy="3657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3702970" y="291540"/>
              <a:ext cx="32039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267209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E73E26-8F51-3743-ACB1-972EB93C2DE0}"/>
              </a:ext>
            </a:extLst>
          </p:cNvPr>
          <p:cNvSpPr/>
          <p:nvPr/>
        </p:nvSpPr>
        <p:spPr>
          <a:xfrm>
            <a:off x="6443472" y="788825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328448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5400000">
            <a:off x="4066762" y="375026"/>
            <a:ext cx="314405" cy="5131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386934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B9429E1-E35E-BA4E-9061-C155FCE6E0E2}"/>
                </a:ext>
              </a:extLst>
            </p:cNvPr>
            <p:cNvGrpSpPr/>
            <p:nvPr/>
          </p:nvGrpSpPr>
          <p:grpSpPr>
            <a:xfrm>
              <a:off x="6461285" y="4849283"/>
              <a:ext cx="2467761" cy="201168"/>
              <a:chOff x="6447878" y="4849283"/>
              <a:chExt cx="2467761" cy="201168"/>
            </a:xfrm>
          </p:grpSpPr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DC730BEE-4569-3F45-9640-70F5D7568E2A}"/>
                  </a:ext>
                </a:extLst>
              </p:cNvPr>
              <p:cNvSpPr/>
              <p:nvPr/>
            </p:nvSpPr>
            <p:spPr>
              <a:xfrm>
                <a:off x="6447878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ARKBBDPRE</a:t>
                </a:r>
              </a:p>
            </p:txBody>
          </p: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99745C2A-8D59-E444-A3CD-1C077A307744}"/>
                  </a:ext>
                </a:extLst>
              </p:cNvPr>
              <p:cNvSpPr/>
              <p:nvPr/>
            </p:nvSpPr>
            <p:spPr>
              <a:xfrm>
                <a:off x="7726919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ARKBANDPRE</a:t>
                </a:r>
              </a:p>
            </p:txBody>
          </p:sp>
        </p:grp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440021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1A4491-0E58-674C-B6C5-AAD1C6D10B46}"/>
              </a:ext>
            </a:extLst>
          </p:cNvPr>
          <p:cNvCxnSpPr>
            <a:cxnSpLocks/>
            <a:stCxn id="151" idx="2"/>
            <a:endCxn id="133" idx="0"/>
          </p:cNvCxnSpPr>
          <p:nvPr/>
        </p:nvCxnSpPr>
        <p:spPr>
          <a:xfrm flipH="1">
            <a:off x="7691424" y="1154585"/>
            <a:ext cx="1" cy="3164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F90BADB-BA3C-7E4E-82C4-FF988FB01873}"/>
              </a:ext>
            </a:extLst>
          </p:cNvPr>
          <p:cNvGrpSpPr/>
          <p:nvPr/>
        </p:nvGrpSpPr>
        <p:grpSpPr>
          <a:xfrm>
            <a:off x="472549" y="1471028"/>
            <a:ext cx="1505483" cy="3788124"/>
            <a:chOff x="472549" y="1471028"/>
            <a:chExt cx="1505483" cy="378812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010AEA-AD01-DD46-A3D0-FD9933CA58CA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5CE081A-DC03-E54D-9FE1-C51DA6F06CEC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>
              <a:off x="1225290" y="1745348"/>
              <a:ext cx="1" cy="18286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9B2132-52EB-D14E-910F-3BB9A7F162DB}"/>
                </a:ext>
              </a:extLst>
            </p:cNvPr>
            <p:cNvGrpSpPr/>
            <p:nvPr/>
          </p:nvGrpSpPr>
          <p:grpSpPr>
            <a:xfrm>
              <a:off x="472549" y="1928217"/>
              <a:ext cx="1505483" cy="3330935"/>
              <a:chOff x="472549" y="1928217"/>
              <a:chExt cx="1505483" cy="3330935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D60CE42-ACF6-A34C-9B19-3503C27E7598}"/>
                  </a:ext>
                </a:extLst>
              </p:cNvPr>
              <p:cNvSpPr/>
              <p:nvPr/>
            </p:nvSpPr>
            <p:spPr>
              <a:xfrm>
                <a:off x="472549" y="1928217"/>
                <a:ext cx="1505483" cy="3330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1FC69D7-7738-2646-8009-D97039CD5D6E}"/>
                  </a:ext>
                </a:extLst>
              </p:cNvPr>
              <p:cNvGrpSpPr/>
              <p:nvPr/>
            </p:nvGrpSpPr>
            <p:grpSpPr>
              <a:xfrm>
                <a:off x="539490" y="2319697"/>
                <a:ext cx="1371600" cy="2866107"/>
                <a:chOff x="539490" y="2319697"/>
                <a:chExt cx="1371600" cy="286610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8D59B9EB-3E4E-0645-A882-603AD3EC6DD8}"/>
                    </a:ext>
                  </a:extLst>
                </p:cNvPr>
                <p:cNvSpPr/>
                <p:nvPr/>
              </p:nvSpPr>
              <p:spPr>
                <a:xfrm>
                  <a:off x="539490" y="23196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CBC3BCFB-2E90-3849-901B-74A9922A227C}"/>
                    </a:ext>
                  </a:extLst>
                </p:cNvPr>
                <p:cNvSpPr/>
                <p:nvPr/>
              </p:nvSpPr>
              <p:spPr>
                <a:xfrm>
                  <a:off x="539490" y="31294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F1D03728-40A8-0846-ABF7-7E0AF11E9855}"/>
                    </a:ext>
                  </a:extLst>
                </p:cNvPr>
                <p:cNvSpPr/>
                <p:nvPr/>
              </p:nvSpPr>
              <p:spPr>
                <a:xfrm>
                  <a:off x="539490" y="28595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C36CC705-B8C6-FB49-821B-398895D75CC5}"/>
                    </a:ext>
                  </a:extLst>
                </p:cNvPr>
                <p:cNvSpPr/>
                <p:nvPr/>
              </p:nvSpPr>
              <p:spPr>
                <a:xfrm>
                  <a:off x="539490" y="25896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6E4D76E6-9761-C44C-BBCF-727810892896}"/>
                    </a:ext>
                  </a:extLst>
                </p:cNvPr>
                <p:cNvSpPr/>
                <p:nvPr/>
              </p:nvSpPr>
              <p:spPr>
                <a:xfrm>
                  <a:off x="539490" y="39392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61126EA3-8A15-4D43-AA86-995B1C04999C}"/>
                    </a:ext>
                  </a:extLst>
                </p:cNvPr>
                <p:cNvSpPr/>
                <p:nvPr/>
              </p:nvSpPr>
              <p:spPr>
                <a:xfrm>
                  <a:off x="539490" y="42091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48" name="Rounded Rectangle 147">
                  <a:extLst>
                    <a:ext uri="{FF2B5EF4-FFF2-40B4-BE49-F238E27FC236}">
                      <a16:creationId xmlns:a16="http://schemas.microsoft.com/office/drawing/2014/main" id="{676F4FD5-D6B2-404B-8C01-A589563AE58B}"/>
                    </a:ext>
                  </a:extLst>
                </p:cNvPr>
                <p:cNvSpPr/>
                <p:nvPr/>
              </p:nvSpPr>
              <p:spPr>
                <a:xfrm>
                  <a:off x="539490" y="36692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2FABFADF-5190-454F-898B-4899F90C445B}"/>
                    </a:ext>
                  </a:extLst>
                </p:cNvPr>
                <p:cNvSpPr/>
                <p:nvPr/>
              </p:nvSpPr>
              <p:spPr>
                <a:xfrm>
                  <a:off x="539490" y="33993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  <p:sp>
              <p:nvSpPr>
                <p:cNvPr id="73" name="Rounded Rectangle 72">
                  <a:extLst>
                    <a:ext uri="{FF2B5EF4-FFF2-40B4-BE49-F238E27FC236}">
                      <a16:creationId xmlns:a16="http://schemas.microsoft.com/office/drawing/2014/main" id="{2833FA5D-C9C4-9F4C-87C0-E5F90739602B}"/>
                    </a:ext>
                  </a:extLst>
                </p:cNvPr>
                <p:cNvSpPr/>
                <p:nvPr/>
              </p:nvSpPr>
              <p:spPr>
                <a:xfrm>
                  <a:off x="539490" y="447192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MPI+CUDA</a:t>
                  </a:r>
                </a:p>
              </p:txBody>
            </p: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E0DE96BF-396B-F84C-8337-49484C0C2AA9}"/>
                    </a:ext>
                  </a:extLst>
                </p:cNvPr>
                <p:cNvSpPr/>
                <p:nvPr/>
              </p:nvSpPr>
              <p:spPr>
                <a:xfrm>
                  <a:off x="539490" y="474184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MPI+RAJA</a:t>
                  </a:r>
                </a:p>
              </p:txBody>
            </p: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34E8FE40-7306-744B-856D-6855CA7DE046}"/>
                    </a:ext>
                  </a:extLst>
                </p:cNvPr>
                <p:cNvSpPr/>
                <p:nvPr/>
              </p:nvSpPr>
              <p:spPr>
                <a:xfrm>
                  <a:off x="539490" y="500292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OPENMPDEV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84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2354621" y="-654911"/>
            <a:ext cx="996608" cy="3255270"/>
          </a:xfrm>
          <a:prstGeom prst="bentConnector3">
            <a:avLst>
              <a:gd name="adj1" fmla="val 156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151" idx="0"/>
          </p:cNvCxnSpPr>
          <p:nvPr/>
        </p:nvCxnSpPr>
        <p:spPr>
          <a:xfrm rot="16200000" flipH="1">
            <a:off x="5928790" y="-973811"/>
            <a:ext cx="314405" cy="3210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1887417" y="3136513"/>
            <a:ext cx="4061878" cy="98023"/>
          </a:xfrm>
          <a:prstGeom prst="bentConnector4">
            <a:avLst>
              <a:gd name="adj1" fmla="val 10804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32367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386934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694728" y="1471028"/>
            <a:ext cx="1993392" cy="1394205"/>
            <a:chOff x="1957858" y="3205536"/>
            <a:chExt cx="1374111" cy="139420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957859" y="3664505"/>
              <a:ext cx="1371600" cy="935236"/>
              <a:chOff x="1857854" y="2456868"/>
              <a:chExt cx="1371600" cy="93523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857854" y="2456868"/>
                <a:ext cx="1371600" cy="9352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4" y="2856043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4" y="313443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2F9F3A-C561-CB49-9C95-70D0FFD2B2A5}"/>
              </a:ext>
            </a:extLst>
          </p:cNvPr>
          <p:cNvGrpSpPr/>
          <p:nvPr/>
        </p:nvGrpSpPr>
        <p:grpSpPr>
          <a:xfrm>
            <a:off x="2788570" y="108660"/>
            <a:ext cx="2149190" cy="365760"/>
            <a:chOff x="2788570" y="108660"/>
            <a:chExt cx="2149190" cy="3657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3702970" y="291540"/>
              <a:ext cx="32039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267209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E73E26-8F51-3743-ACB1-972EB93C2DE0}"/>
              </a:ext>
            </a:extLst>
          </p:cNvPr>
          <p:cNvSpPr/>
          <p:nvPr/>
        </p:nvSpPr>
        <p:spPr>
          <a:xfrm>
            <a:off x="6443472" y="788825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328448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5400000">
            <a:off x="4066762" y="375026"/>
            <a:ext cx="314405" cy="5131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386934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B9429E1-E35E-BA4E-9061-C155FCE6E0E2}"/>
                </a:ext>
              </a:extLst>
            </p:cNvPr>
            <p:cNvGrpSpPr/>
            <p:nvPr/>
          </p:nvGrpSpPr>
          <p:grpSpPr>
            <a:xfrm>
              <a:off x="6461285" y="4849283"/>
              <a:ext cx="2467761" cy="201168"/>
              <a:chOff x="6447878" y="4849283"/>
              <a:chExt cx="2467761" cy="201168"/>
            </a:xfrm>
          </p:grpSpPr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DC730BEE-4569-3F45-9640-70F5D7568E2A}"/>
                  </a:ext>
                </a:extLst>
              </p:cNvPr>
              <p:cNvSpPr/>
              <p:nvPr/>
            </p:nvSpPr>
            <p:spPr>
              <a:xfrm>
                <a:off x="6447878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99745C2A-8D59-E444-A3CD-1C077A307744}"/>
                  </a:ext>
                </a:extLst>
              </p:cNvPr>
              <p:cNvSpPr/>
              <p:nvPr/>
            </p:nvSpPr>
            <p:spPr>
              <a:xfrm>
                <a:off x="7726919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440021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1A4491-0E58-674C-B6C5-AAD1C6D10B46}"/>
              </a:ext>
            </a:extLst>
          </p:cNvPr>
          <p:cNvCxnSpPr>
            <a:cxnSpLocks/>
            <a:stCxn id="151" idx="2"/>
            <a:endCxn id="133" idx="0"/>
          </p:cNvCxnSpPr>
          <p:nvPr/>
        </p:nvCxnSpPr>
        <p:spPr>
          <a:xfrm flipH="1">
            <a:off x="7691424" y="1154585"/>
            <a:ext cx="1" cy="3164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89D01529-599A-F445-9EA6-A4F4FCD41304}"/>
              </a:ext>
            </a:extLst>
          </p:cNvPr>
          <p:cNvSpPr/>
          <p:nvPr/>
        </p:nvSpPr>
        <p:spPr>
          <a:xfrm>
            <a:off x="3871380" y="5615259"/>
            <a:ext cx="2556249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BBE25E5-491D-984A-B405-8FE6EF865E30}"/>
              </a:ext>
            </a:extLst>
          </p:cNvPr>
          <p:cNvCxnSpPr>
            <a:cxnSpLocks/>
            <a:stCxn id="150" idx="2"/>
            <a:endCxn id="72" idx="1"/>
          </p:cNvCxnSpPr>
          <p:nvPr/>
        </p:nvCxnSpPr>
        <p:spPr>
          <a:xfrm rot="5400000">
            <a:off x="1638745" y="3387221"/>
            <a:ext cx="4561258" cy="95987"/>
          </a:xfrm>
          <a:prstGeom prst="bentConnector4">
            <a:avLst>
              <a:gd name="adj1" fmla="val 9664"/>
              <a:gd name="adj2" fmla="val 33815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B44258-1E35-C144-8FA1-EB8DFEF4CC8C}"/>
              </a:ext>
            </a:extLst>
          </p:cNvPr>
          <p:cNvGrpSpPr/>
          <p:nvPr/>
        </p:nvGrpSpPr>
        <p:grpSpPr>
          <a:xfrm>
            <a:off x="472549" y="1471028"/>
            <a:ext cx="1505483" cy="3788124"/>
            <a:chOff x="472549" y="1471028"/>
            <a:chExt cx="1505483" cy="378812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626BFD2-1BA9-6F4A-AB2A-D4DEC69F1CE3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5D45FAE-4A9A-8A44-B405-D88A22054D8E}"/>
                </a:ext>
              </a:extLst>
            </p:cNvPr>
            <p:cNvCxnSpPr>
              <a:cxnSpLocks/>
              <a:stCxn id="75" idx="2"/>
              <a:endCxn id="78" idx="0"/>
            </p:cNvCxnSpPr>
            <p:nvPr/>
          </p:nvCxnSpPr>
          <p:spPr>
            <a:xfrm>
              <a:off x="1225290" y="1745348"/>
              <a:ext cx="1" cy="18286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ECECFFE-81AD-8F41-9426-E7DC8A012BA5}"/>
                </a:ext>
              </a:extLst>
            </p:cNvPr>
            <p:cNvGrpSpPr/>
            <p:nvPr/>
          </p:nvGrpSpPr>
          <p:grpSpPr>
            <a:xfrm>
              <a:off x="472549" y="1928217"/>
              <a:ext cx="1505483" cy="3330935"/>
              <a:chOff x="472549" y="1928217"/>
              <a:chExt cx="1505483" cy="333093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1C419A2-2BC3-9149-8927-EFC5708734B3}"/>
                  </a:ext>
                </a:extLst>
              </p:cNvPr>
              <p:cNvSpPr/>
              <p:nvPr/>
            </p:nvSpPr>
            <p:spPr>
              <a:xfrm>
                <a:off x="472549" y="1928217"/>
                <a:ext cx="1505483" cy="3330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40E517D-117E-1D40-B876-51DE063360EF}"/>
                  </a:ext>
                </a:extLst>
              </p:cNvPr>
              <p:cNvGrpSpPr/>
              <p:nvPr/>
            </p:nvGrpSpPr>
            <p:grpSpPr>
              <a:xfrm>
                <a:off x="539490" y="2319697"/>
                <a:ext cx="1371600" cy="2866107"/>
                <a:chOff x="539490" y="2319697"/>
                <a:chExt cx="1371600" cy="2866107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CC914F77-9B1F-414C-86B1-B0367FB1811E}"/>
                    </a:ext>
                  </a:extLst>
                </p:cNvPr>
                <p:cNvSpPr/>
                <p:nvPr/>
              </p:nvSpPr>
              <p:spPr>
                <a:xfrm>
                  <a:off x="539490" y="23196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42F1E71F-D9E5-8542-8649-B7CB078A8451}"/>
                    </a:ext>
                  </a:extLst>
                </p:cNvPr>
                <p:cNvSpPr/>
                <p:nvPr/>
              </p:nvSpPr>
              <p:spPr>
                <a:xfrm>
                  <a:off x="539490" y="31294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2E94528B-7F30-B442-84E4-89478F8B85B0}"/>
                    </a:ext>
                  </a:extLst>
                </p:cNvPr>
                <p:cNvSpPr/>
                <p:nvPr/>
              </p:nvSpPr>
              <p:spPr>
                <a:xfrm>
                  <a:off x="539490" y="28595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0D41D7BA-721C-234B-8530-D0D40351BB76}"/>
                    </a:ext>
                  </a:extLst>
                </p:cNvPr>
                <p:cNvSpPr/>
                <p:nvPr/>
              </p:nvSpPr>
              <p:spPr>
                <a:xfrm>
                  <a:off x="539490" y="25896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0C980934-3786-5244-B729-ED73F0B2C2BD}"/>
                    </a:ext>
                  </a:extLst>
                </p:cNvPr>
                <p:cNvSpPr/>
                <p:nvPr/>
              </p:nvSpPr>
              <p:spPr>
                <a:xfrm>
                  <a:off x="539490" y="39392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E836DF2E-193A-454C-A09C-888FCE25F2C5}"/>
                    </a:ext>
                  </a:extLst>
                </p:cNvPr>
                <p:cNvSpPr/>
                <p:nvPr/>
              </p:nvSpPr>
              <p:spPr>
                <a:xfrm>
                  <a:off x="539490" y="42091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91C51EFC-6CBF-EE42-A747-A94A52823619}"/>
                    </a:ext>
                  </a:extLst>
                </p:cNvPr>
                <p:cNvSpPr/>
                <p:nvPr/>
              </p:nvSpPr>
              <p:spPr>
                <a:xfrm>
                  <a:off x="539490" y="36692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08" name="Rounded Rectangle 107">
                  <a:extLst>
                    <a:ext uri="{FF2B5EF4-FFF2-40B4-BE49-F238E27FC236}">
                      <a16:creationId xmlns:a16="http://schemas.microsoft.com/office/drawing/2014/main" id="{7428B65E-1B3A-4E47-87A4-7ADCFFE6CD4B}"/>
                    </a:ext>
                  </a:extLst>
                </p:cNvPr>
                <p:cNvSpPr/>
                <p:nvPr/>
              </p:nvSpPr>
              <p:spPr>
                <a:xfrm>
                  <a:off x="539490" y="33993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5A3FF02D-081A-D843-9C2D-89D39F141DF9}"/>
                    </a:ext>
                  </a:extLst>
                </p:cNvPr>
                <p:cNvSpPr/>
                <p:nvPr/>
              </p:nvSpPr>
              <p:spPr>
                <a:xfrm>
                  <a:off x="539490" y="447192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MPI+CUDA</a:t>
                  </a:r>
                </a:p>
              </p:txBody>
            </p:sp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95EB7E5C-7C52-6B43-AF49-28472EA34812}"/>
                    </a:ext>
                  </a:extLst>
                </p:cNvPr>
                <p:cNvSpPr/>
                <p:nvPr/>
              </p:nvSpPr>
              <p:spPr>
                <a:xfrm>
                  <a:off x="539490" y="474184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MPI+RAJA</a:t>
                  </a:r>
                </a:p>
              </p:txBody>
            </p:sp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47B34F0F-315A-0C49-AAE3-AB953DB89A38}"/>
                    </a:ext>
                  </a:extLst>
                </p:cNvPr>
                <p:cNvSpPr/>
                <p:nvPr/>
              </p:nvSpPr>
              <p:spPr>
                <a:xfrm>
                  <a:off x="539490" y="500292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OPENMPDEV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087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2353339" y="-656193"/>
            <a:ext cx="999172" cy="3255270"/>
          </a:xfrm>
          <a:prstGeom prst="bentConnector3">
            <a:avLst>
              <a:gd name="adj1" fmla="val 1575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151" idx="0"/>
          </p:cNvCxnSpPr>
          <p:nvPr/>
        </p:nvCxnSpPr>
        <p:spPr>
          <a:xfrm rot="16200000" flipH="1">
            <a:off x="5927508" y="-975093"/>
            <a:ext cx="316969" cy="3210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1887417" y="3136513"/>
            <a:ext cx="4061878" cy="98023"/>
          </a:xfrm>
          <a:prstGeom prst="bentConnector4">
            <a:avLst>
              <a:gd name="adj1" fmla="val 10804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32367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386934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694728" y="1471028"/>
            <a:ext cx="1993392" cy="1394205"/>
            <a:chOff x="1957858" y="3205536"/>
            <a:chExt cx="1374111" cy="139420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957859" y="3664505"/>
              <a:ext cx="1371600" cy="935236"/>
              <a:chOff x="1857854" y="2456868"/>
              <a:chExt cx="1371600" cy="93523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857854" y="2456868"/>
                <a:ext cx="1371600" cy="9352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4" y="2856043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4" y="313443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267209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E73E26-8F51-3743-ACB1-972EB93C2DE0}"/>
              </a:ext>
            </a:extLst>
          </p:cNvPr>
          <p:cNvSpPr/>
          <p:nvPr/>
        </p:nvSpPr>
        <p:spPr>
          <a:xfrm>
            <a:off x="6443472" y="788825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328448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5400000">
            <a:off x="4065480" y="373744"/>
            <a:ext cx="316969" cy="5131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386934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B9429E1-E35E-BA4E-9061-C155FCE6E0E2}"/>
                </a:ext>
              </a:extLst>
            </p:cNvPr>
            <p:cNvGrpSpPr/>
            <p:nvPr/>
          </p:nvGrpSpPr>
          <p:grpSpPr>
            <a:xfrm>
              <a:off x="6461285" y="4849283"/>
              <a:ext cx="2467761" cy="201168"/>
              <a:chOff x="6447878" y="4849283"/>
              <a:chExt cx="2467761" cy="201168"/>
            </a:xfrm>
          </p:grpSpPr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DC730BEE-4569-3F45-9640-70F5D7568E2A}"/>
                  </a:ext>
                </a:extLst>
              </p:cNvPr>
              <p:cNvSpPr/>
              <p:nvPr/>
            </p:nvSpPr>
            <p:spPr>
              <a:xfrm>
                <a:off x="6447878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99745C2A-8D59-E444-A3CD-1C077A307744}"/>
                  </a:ext>
                </a:extLst>
              </p:cNvPr>
              <p:cNvSpPr/>
              <p:nvPr/>
            </p:nvSpPr>
            <p:spPr>
              <a:xfrm>
                <a:off x="7726919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440021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1A4491-0E58-674C-B6C5-AAD1C6D10B46}"/>
              </a:ext>
            </a:extLst>
          </p:cNvPr>
          <p:cNvCxnSpPr>
            <a:cxnSpLocks/>
            <a:stCxn id="151" idx="2"/>
            <a:endCxn id="133" idx="0"/>
          </p:cNvCxnSpPr>
          <p:nvPr/>
        </p:nvCxnSpPr>
        <p:spPr>
          <a:xfrm flipH="1">
            <a:off x="7691424" y="1154585"/>
            <a:ext cx="1" cy="3164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89D01529-599A-F445-9EA6-A4F4FCD41304}"/>
              </a:ext>
            </a:extLst>
          </p:cNvPr>
          <p:cNvSpPr/>
          <p:nvPr/>
        </p:nvSpPr>
        <p:spPr>
          <a:xfrm>
            <a:off x="3871380" y="5615259"/>
            <a:ext cx="2556249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BBE25E5-491D-984A-B405-8FE6EF865E30}"/>
              </a:ext>
            </a:extLst>
          </p:cNvPr>
          <p:cNvCxnSpPr>
            <a:cxnSpLocks/>
            <a:stCxn id="150" idx="2"/>
            <a:endCxn id="72" idx="1"/>
          </p:cNvCxnSpPr>
          <p:nvPr/>
        </p:nvCxnSpPr>
        <p:spPr>
          <a:xfrm rot="5400000">
            <a:off x="1638745" y="3387221"/>
            <a:ext cx="4561258" cy="95987"/>
          </a:xfrm>
          <a:prstGeom prst="bentConnector4">
            <a:avLst>
              <a:gd name="adj1" fmla="val 9664"/>
              <a:gd name="adj2" fmla="val 33815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F1B0A85-0CDB-0B40-AF56-A7DE313CF277}"/>
              </a:ext>
            </a:extLst>
          </p:cNvPr>
          <p:cNvGrpSpPr/>
          <p:nvPr/>
        </p:nvGrpSpPr>
        <p:grpSpPr>
          <a:xfrm>
            <a:off x="2788570" y="106096"/>
            <a:ext cx="3491389" cy="365760"/>
            <a:chOff x="2788570" y="106096"/>
            <a:chExt cx="3491389" cy="3657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6096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6096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970" y="287694"/>
              <a:ext cx="320390" cy="25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49C67BDA-9A8E-454F-8395-1BB0C842457D}"/>
                </a:ext>
              </a:extLst>
            </p:cNvPr>
            <p:cNvSpPr/>
            <p:nvPr/>
          </p:nvSpPr>
          <p:spPr>
            <a:xfrm>
              <a:off x="5274119" y="106096"/>
              <a:ext cx="100584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CVADJOINT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0F03DD3-BC7A-6943-992E-F4493401C376}"/>
                </a:ext>
              </a:extLst>
            </p:cNvPr>
            <p:cNvCxnSpPr>
              <a:cxnSpLocks/>
              <a:stCxn id="53" idx="3"/>
              <a:endCxn id="75" idx="1"/>
            </p:cNvCxnSpPr>
            <p:nvPr/>
          </p:nvCxnSpPr>
          <p:spPr>
            <a:xfrm>
              <a:off x="4937760" y="288976"/>
              <a:ext cx="336359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16D9813-8608-764E-80BF-0154D3213856}"/>
              </a:ext>
            </a:extLst>
          </p:cNvPr>
          <p:cNvGrpSpPr/>
          <p:nvPr/>
        </p:nvGrpSpPr>
        <p:grpSpPr>
          <a:xfrm>
            <a:off x="472549" y="1471028"/>
            <a:ext cx="1505483" cy="3788124"/>
            <a:chOff x="472549" y="1471028"/>
            <a:chExt cx="1505483" cy="37881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EC13F28-E261-E142-A365-9950631A806B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C1DE4B2-658E-FF4D-8688-8C18559C22DB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>
            <a:xfrm>
              <a:off x="1225290" y="1745348"/>
              <a:ext cx="1" cy="18286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E603CEC-9593-3E42-9034-372DCBD24417}"/>
                </a:ext>
              </a:extLst>
            </p:cNvPr>
            <p:cNvGrpSpPr/>
            <p:nvPr/>
          </p:nvGrpSpPr>
          <p:grpSpPr>
            <a:xfrm>
              <a:off x="472549" y="1928217"/>
              <a:ext cx="1505483" cy="3330935"/>
              <a:chOff x="472549" y="1928217"/>
              <a:chExt cx="1505483" cy="333093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4CFE425-65DF-484A-A5D1-E984DA59E36F}"/>
                  </a:ext>
                </a:extLst>
              </p:cNvPr>
              <p:cNvSpPr/>
              <p:nvPr/>
            </p:nvSpPr>
            <p:spPr>
              <a:xfrm>
                <a:off x="472549" y="1928217"/>
                <a:ext cx="1505483" cy="3330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50E8AAE-E1A8-0444-A981-F0C2DFAF9797}"/>
                  </a:ext>
                </a:extLst>
              </p:cNvPr>
              <p:cNvGrpSpPr/>
              <p:nvPr/>
            </p:nvGrpSpPr>
            <p:grpSpPr>
              <a:xfrm>
                <a:off x="539490" y="2319697"/>
                <a:ext cx="1371600" cy="2866107"/>
                <a:chOff x="539490" y="2319697"/>
                <a:chExt cx="1371600" cy="2866107"/>
              </a:xfrm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0006599F-0757-EA47-B1DA-2B7522B04166}"/>
                    </a:ext>
                  </a:extLst>
                </p:cNvPr>
                <p:cNvSpPr/>
                <p:nvPr/>
              </p:nvSpPr>
              <p:spPr>
                <a:xfrm>
                  <a:off x="539490" y="23196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B6CA97E4-81DF-6943-B82F-E8F77D8B421E}"/>
                    </a:ext>
                  </a:extLst>
                </p:cNvPr>
                <p:cNvSpPr/>
                <p:nvPr/>
              </p:nvSpPr>
              <p:spPr>
                <a:xfrm>
                  <a:off x="539490" y="31294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4FA0903F-25C6-2441-A752-27F868A315EC}"/>
                    </a:ext>
                  </a:extLst>
                </p:cNvPr>
                <p:cNvSpPr/>
                <p:nvPr/>
              </p:nvSpPr>
              <p:spPr>
                <a:xfrm>
                  <a:off x="539490" y="28595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F23AF307-CFA7-CE44-A26C-5A639020122C}"/>
                    </a:ext>
                  </a:extLst>
                </p:cNvPr>
                <p:cNvSpPr/>
                <p:nvPr/>
              </p:nvSpPr>
              <p:spPr>
                <a:xfrm>
                  <a:off x="539490" y="25896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08" name="Rounded Rectangle 107">
                  <a:extLst>
                    <a:ext uri="{FF2B5EF4-FFF2-40B4-BE49-F238E27FC236}">
                      <a16:creationId xmlns:a16="http://schemas.microsoft.com/office/drawing/2014/main" id="{8A69B5EF-69A0-434F-B981-9F6BA84F56FF}"/>
                    </a:ext>
                  </a:extLst>
                </p:cNvPr>
                <p:cNvSpPr/>
                <p:nvPr/>
              </p:nvSpPr>
              <p:spPr>
                <a:xfrm>
                  <a:off x="539490" y="39392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69FF2EFF-A326-274B-9707-AD76275B0CAE}"/>
                    </a:ext>
                  </a:extLst>
                </p:cNvPr>
                <p:cNvSpPr/>
                <p:nvPr/>
              </p:nvSpPr>
              <p:spPr>
                <a:xfrm>
                  <a:off x="539490" y="42091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0639E445-26D1-CA46-876A-742D23048D00}"/>
                    </a:ext>
                  </a:extLst>
                </p:cNvPr>
                <p:cNvSpPr/>
                <p:nvPr/>
              </p:nvSpPr>
              <p:spPr>
                <a:xfrm>
                  <a:off x="539490" y="36692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3AD1D06D-6453-8E41-B9E9-4914C3307458}"/>
                    </a:ext>
                  </a:extLst>
                </p:cNvPr>
                <p:cNvSpPr/>
                <p:nvPr/>
              </p:nvSpPr>
              <p:spPr>
                <a:xfrm>
                  <a:off x="539490" y="33993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  <p:sp>
              <p:nvSpPr>
                <p:cNvPr id="112" name="Rounded Rectangle 111">
                  <a:extLst>
                    <a:ext uri="{FF2B5EF4-FFF2-40B4-BE49-F238E27FC236}">
                      <a16:creationId xmlns:a16="http://schemas.microsoft.com/office/drawing/2014/main" id="{56C267C6-9FE8-E04E-BA3D-4B3780A16169}"/>
                    </a:ext>
                  </a:extLst>
                </p:cNvPr>
                <p:cNvSpPr/>
                <p:nvPr/>
              </p:nvSpPr>
              <p:spPr>
                <a:xfrm>
                  <a:off x="539490" y="447192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MPI+CUDA</a:t>
                  </a:r>
                </a:p>
              </p:txBody>
            </p:sp>
            <p:sp>
              <p:nvSpPr>
                <p:cNvPr id="113" name="Rounded Rectangle 112">
                  <a:extLst>
                    <a:ext uri="{FF2B5EF4-FFF2-40B4-BE49-F238E27FC236}">
                      <a16:creationId xmlns:a16="http://schemas.microsoft.com/office/drawing/2014/main" id="{4DFEC1F6-778A-5841-AA64-AAB407AF643A}"/>
                    </a:ext>
                  </a:extLst>
                </p:cNvPr>
                <p:cNvSpPr/>
                <p:nvPr/>
              </p:nvSpPr>
              <p:spPr>
                <a:xfrm>
                  <a:off x="539490" y="474184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MPI+RAJA</a:t>
                  </a:r>
                </a:p>
              </p:txBody>
            </p:sp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64DABCD0-7541-0F4E-AD48-7CF9C672960C}"/>
                    </a:ext>
                  </a:extLst>
                </p:cNvPr>
                <p:cNvSpPr/>
                <p:nvPr/>
              </p:nvSpPr>
              <p:spPr>
                <a:xfrm>
                  <a:off x="539490" y="500292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OPENMPDEV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9588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2354621" y="-654911"/>
            <a:ext cx="996608" cy="3255270"/>
          </a:xfrm>
          <a:prstGeom prst="bentConnector3">
            <a:avLst>
              <a:gd name="adj1" fmla="val 156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151" idx="0"/>
          </p:cNvCxnSpPr>
          <p:nvPr/>
        </p:nvCxnSpPr>
        <p:spPr>
          <a:xfrm rot="16200000" flipH="1">
            <a:off x="5928790" y="-973811"/>
            <a:ext cx="314405" cy="3210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1887417" y="3136513"/>
            <a:ext cx="4061878" cy="98023"/>
          </a:xfrm>
          <a:prstGeom prst="bentConnector4">
            <a:avLst>
              <a:gd name="adj1" fmla="val 11494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32367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386934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694728" y="1471028"/>
            <a:ext cx="1993392" cy="1125546"/>
            <a:chOff x="1957858" y="3205536"/>
            <a:chExt cx="1374111" cy="112554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957859" y="3664505"/>
              <a:ext cx="1371600" cy="666577"/>
              <a:chOff x="1857854" y="2456868"/>
              <a:chExt cx="1371600" cy="666577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857854" y="2456868"/>
                <a:ext cx="1371600" cy="6665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4" y="2856043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267209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E73E26-8F51-3743-ACB1-972EB93C2DE0}"/>
              </a:ext>
            </a:extLst>
          </p:cNvPr>
          <p:cNvSpPr/>
          <p:nvPr/>
        </p:nvSpPr>
        <p:spPr>
          <a:xfrm>
            <a:off x="6443472" y="788825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328448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5400000">
            <a:off x="4066762" y="375026"/>
            <a:ext cx="314405" cy="5131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386934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DC730BEE-4569-3F45-9640-70F5D7568E2A}"/>
                </a:ext>
              </a:extLst>
            </p:cNvPr>
            <p:cNvSpPr/>
            <p:nvPr/>
          </p:nvSpPr>
          <p:spPr>
            <a:xfrm>
              <a:off x="709862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440021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1A4491-0E58-674C-B6C5-AAD1C6D10B46}"/>
              </a:ext>
            </a:extLst>
          </p:cNvPr>
          <p:cNvCxnSpPr>
            <a:cxnSpLocks/>
            <a:stCxn id="151" idx="2"/>
            <a:endCxn id="133" idx="0"/>
          </p:cNvCxnSpPr>
          <p:nvPr/>
        </p:nvCxnSpPr>
        <p:spPr>
          <a:xfrm flipH="1">
            <a:off x="7691424" y="1154585"/>
            <a:ext cx="1" cy="3164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9583121-C946-A84C-8FC9-1A168BFBEC94}"/>
              </a:ext>
            </a:extLst>
          </p:cNvPr>
          <p:cNvGrpSpPr/>
          <p:nvPr/>
        </p:nvGrpSpPr>
        <p:grpSpPr>
          <a:xfrm>
            <a:off x="2788570" y="108660"/>
            <a:ext cx="2149190" cy="365760"/>
            <a:chOff x="2788570" y="108660"/>
            <a:chExt cx="2149190" cy="3657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3702970" y="291540"/>
              <a:ext cx="32039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22040AC-9CC0-BE4F-B34E-2B810AC77D42}"/>
              </a:ext>
            </a:extLst>
          </p:cNvPr>
          <p:cNvGrpSpPr/>
          <p:nvPr/>
        </p:nvGrpSpPr>
        <p:grpSpPr>
          <a:xfrm>
            <a:off x="472549" y="1471028"/>
            <a:ext cx="1505483" cy="3788124"/>
            <a:chOff x="472549" y="1471028"/>
            <a:chExt cx="1505483" cy="378812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6471D9C-D90A-9C45-8D25-B0B55B187715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B75DCD7-CC9D-FA4D-8CB1-7DC71128AD8A}"/>
                </a:ext>
              </a:extLst>
            </p:cNvPr>
            <p:cNvCxnSpPr>
              <a:cxnSpLocks/>
              <a:stCxn id="70" idx="2"/>
              <a:endCxn id="73" idx="0"/>
            </p:cNvCxnSpPr>
            <p:nvPr/>
          </p:nvCxnSpPr>
          <p:spPr>
            <a:xfrm>
              <a:off x="1225290" y="1745348"/>
              <a:ext cx="1" cy="18286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CF46126-8BF9-D74C-B752-477B94B0B0AD}"/>
                </a:ext>
              </a:extLst>
            </p:cNvPr>
            <p:cNvGrpSpPr/>
            <p:nvPr/>
          </p:nvGrpSpPr>
          <p:grpSpPr>
            <a:xfrm>
              <a:off x="472549" y="1928217"/>
              <a:ext cx="1505483" cy="3330935"/>
              <a:chOff x="472549" y="1928217"/>
              <a:chExt cx="1505483" cy="333093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F9AFC74-D147-A344-A2D9-7F7627DB98A1}"/>
                  </a:ext>
                </a:extLst>
              </p:cNvPr>
              <p:cNvSpPr/>
              <p:nvPr/>
            </p:nvSpPr>
            <p:spPr>
              <a:xfrm>
                <a:off x="472549" y="1928217"/>
                <a:ext cx="1505483" cy="3330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D3F1BDDA-9062-3746-8863-8636CD772E14}"/>
                  </a:ext>
                </a:extLst>
              </p:cNvPr>
              <p:cNvGrpSpPr/>
              <p:nvPr/>
            </p:nvGrpSpPr>
            <p:grpSpPr>
              <a:xfrm>
                <a:off x="539490" y="2319697"/>
                <a:ext cx="1371600" cy="2866107"/>
                <a:chOff x="539490" y="2319697"/>
                <a:chExt cx="1371600" cy="2866107"/>
              </a:xfrm>
            </p:grpSpPr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C2E48E8F-2665-DC4A-A05C-E8433315E467}"/>
                    </a:ext>
                  </a:extLst>
                </p:cNvPr>
                <p:cNvSpPr/>
                <p:nvPr/>
              </p:nvSpPr>
              <p:spPr>
                <a:xfrm>
                  <a:off x="539490" y="23196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96502FD1-CD35-BB46-A154-8C7918BA1D61}"/>
                    </a:ext>
                  </a:extLst>
                </p:cNvPr>
                <p:cNvSpPr/>
                <p:nvPr/>
              </p:nvSpPr>
              <p:spPr>
                <a:xfrm>
                  <a:off x="539490" y="31294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BE297C5C-AEC7-CB4D-8D2D-E2AA3D3D6D1D}"/>
                    </a:ext>
                  </a:extLst>
                </p:cNvPr>
                <p:cNvSpPr/>
                <p:nvPr/>
              </p:nvSpPr>
              <p:spPr>
                <a:xfrm>
                  <a:off x="539490" y="28595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19A20DD6-E7A2-204E-950C-DD1DA21C647F}"/>
                    </a:ext>
                  </a:extLst>
                </p:cNvPr>
                <p:cNvSpPr/>
                <p:nvPr/>
              </p:nvSpPr>
              <p:spPr>
                <a:xfrm>
                  <a:off x="539490" y="25896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04F0194C-8164-4F42-8012-6FA13E01FB1B}"/>
                    </a:ext>
                  </a:extLst>
                </p:cNvPr>
                <p:cNvSpPr/>
                <p:nvPr/>
              </p:nvSpPr>
              <p:spPr>
                <a:xfrm>
                  <a:off x="539490" y="39392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EC518F49-6FD7-6A41-AB6F-DD5174DDB609}"/>
                    </a:ext>
                  </a:extLst>
                </p:cNvPr>
                <p:cNvSpPr/>
                <p:nvPr/>
              </p:nvSpPr>
              <p:spPr>
                <a:xfrm>
                  <a:off x="539490" y="42091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E23595F8-C7C1-634F-B1D9-A92C5CD3407B}"/>
                    </a:ext>
                  </a:extLst>
                </p:cNvPr>
                <p:cNvSpPr/>
                <p:nvPr/>
              </p:nvSpPr>
              <p:spPr>
                <a:xfrm>
                  <a:off x="539490" y="36692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EB4D6688-5705-DF4F-AE22-BE7289846A3E}"/>
                    </a:ext>
                  </a:extLst>
                </p:cNvPr>
                <p:cNvSpPr/>
                <p:nvPr/>
              </p:nvSpPr>
              <p:spPr>
                <a:xfrm>
                  <a:off x="539490" y="33993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F71D69D6-10FD-274E-AC38-AA2A3A197BE4}"/>
                    </a:ext>
                  </a:extLst>
                </p:cNvPr>
                <p:cNvSpPr/>
                <p:nvPr/>
              </p:nvSpPr>
              <p:spPr>
                <a:xfrm>
                  <a:off x="539490" y="447192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MPI+CUDA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76A827FA-F389-9F47-8CFF-F05E27F7F36F}"/>
                    </a:ext>
                  </a:extLst>
                </p:cNvPr>
                <p:cNvSpPr/>
                <p:nvPr/>
              </p:nvSpPr>
              <p:spPr>
                <a:xfrm>
                  <a:off x="539490" y="474184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MPI+RAJA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78B6E585-41E9-CF4A-A16C-909A7203F317}"/>
                    </a:ext>
                  </a:extLst>
                </p:cNvPr>
                <p:cNvSpPr/>
                <p:nvPr/>
              </p:nvSpPr>
              <p:spPr>
                <a:xfrm>
                  <a:off x="539490" y="500292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OPENMPDEV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493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2354621" y="-654911"/>
            <a:ext cx="996608" cy="3255270"/>
          </a:xfrm>
          <a:prstGeom prst="bentConnector3">
            <a:avLst>
              <a:gd name="adj1" fmla="val 156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151" idx="0"/>
          </p:cNvCxnSpPr>
          <p:nvPr/>
        </p:nvCxnSpPr>
        <p:spPr>
          <a:xfrm rot="16200000" flipH="1">
            <a:off x="5928790" y="-973811"/>
            <a:ext cx="314405" cy="3210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1887417" y="3136513"/>
            <a:ext cx="4061878" cy="98023"/>
          </a:xfrm>
          <a:prstGeom prst="bentConnector4">
            <a:avLst>
              <a:gd name="adj1" fmla="val 11356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32367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386934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694728" y="1471028"/>
            <a:ext cx="1993392" cy="1125546"/>
            <a:chOff x="1957858" y="3205536"/>
            <a:chExt cx="1374111" cy="112554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957859" y="3664505"/>
              <a:ext cx="1371600" cy="666577"/>
              <a:chOff x="1857854" y="2456868"/>
              <a:chExt cx="1371600" cy="666577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857854" y="2456868"/>
                <a:ext cx="1371600" cy="6665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4" y="2856043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267209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E73E26-8F51-3743-ACB1-972EB93C2DE0}"/>
              </a:ext>
            </a:extLst>
          </p:cNvPr>
          <p:cNvSpPr/>
          <p:nvPr/>
        </p:nvSpPr>
        <p:spPr>
          <a:xfrm>
            <a:off x="6443472" y="788825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328448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5400000">
            <a:off x="4066762" y="375026"/>
            <a:ext cx="314405" cy="5131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386934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DC730BEE-4569-3F45-9640-70F5D7568E2A}"/>
                </a:ext>
              </a:extLst>
            </p:cNvPr>
            <p:cNvSpPr/>
            <p:nvPr/>
          </p:nvSpPr>
          <p:spPr>
            <a:xfrm>
              <a:off x="709862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440021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1A4491-0E58-674C-B6C5-AAD1C6D10B46}"/>
              </a:ext>
            </a:extLst>
          </p:cNvPr>
          <p:cNvCxnSpPr>
            <a:cxnSpLocks/>
            <a:stCxn id="151" idx="2"/>
            <a:endCxn id="133" idx="0"/>
          </p:cNvCxnSpPr>
          <p:nvPr/>
        </p:nvCxnSpPr>
        <p:spPr>
          <a:xfrm flipH="1">
            <a:off x="7691424" y="1154585"/>
            <a:ext cx="1" cy="3164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9583121-C946-A84C-8FC9-1A168BFBEC94}"/>
              </a:ext>
            </a:extLst>
          </p:cNvPr>
          <p:cNvGrpSpPr/>
          <p:nvPr/>
        </p:nvGrpSpPr>
        <p:grpSpPr>
          <a:xfrm>
            <a:off x="2788570" y="108660"/>
            <a:ext cx="3479740" cy="366693"/>
            <a:chOff x="2788570" y="108660"/>
            <a:chExt cx="3479740" cy="366693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3702970" y="291540"/>
              <a:ext cx="32039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A81DA13-8D95-7041-BF1D-9AD039B744EF}"/>
                </a:ext>
              </a:extLst>
            </p:cNvPr>
            <p:cNvSpPr/>
            <p:nvPr/>
          </p:nvSpPr>
          <p:spPr>
            <a:xfrm>
              <a:off x="5269677" y="109593"/>
              <a:ext cx="998633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IDAADJOINT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DCE2877-4CA6-AD4F-B160-B25EE15F3A0B}"/>
                </a:ext>
              </a:extLst>
            </p:cNvPr>
            <p:cNvCxnSpPr>
              <a:cxnSpLocks/>
              <a:stCxn id="53" idx="3"/>
              <a:endCxn id="75" idx="1"/>
            </p:cNvCxnSpPr>
            <p:nvPr/>
          </p:nvCxnSpPr>
          <p:spPr>
            <a:xfrm>
              <a:off x="4937760" y="291540"/>
              <a:ext cx="331917" cy="93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DA4315-40E7-734A-AE72-A9B727652855}"/>
              </a:ext>
            </a:extLst>
          </p:cNvPr>
          <p:cNvGrpSpPr/>
          <p:nvPr/>
        </p:nvGrpSpPr>
        <p:grpSpPr>
          <a:xfrm>
            <a:off x="472549" y="1471028"/>
            <a:ext cx="1505483" cy="3788124"/>
            <a:chOff x="472549" y="1471028"/>
            <a:chExt cx="1505483" cy="378812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6D30E5-D46F-5A44-A88F-54046FCB4A20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05D5106-367D-A343-B8A2-3CE8A70EF085}"/>
                </a:ext>
              </a:extLst>
            </p:cNvPr>
            <p:cNvCxnSpPr>
              <a:cxnSpLocks/>
              <a:stCxn id="72" idx="2"/>
              <a:endCxn id="77" idx="0"/>
            </p:cNvCxnSpPr>
            <p:nvPr/>
          </p:nvCxnSpPr>
          <p:spPr>
            <a:xfrm>
              <a:off x="1225290" y="1745348"/>
              <a:ext cx="1" cy="18286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E362DBD-0673-D440-9CB1-6520460692A5}"/>
                </a:ext>
              </a:extLst>
            </p:cNvPr>
            <p:cNvGrpSpPr/>
            <p:nvPr/>
          </p:nvGrpSpPr>
          <p:grpSpPr>
            <a:xfrm>
              <a:off x="472549" y="1928217"/>
              <a:ext cx="1505483" cy="3330935"/>
              <a:chOff x="472549" y="1928217"/>
              <a:chExt cx="1505483" cy="333093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A04127C-4A48-FF41-A050-B7D59C81B217}"/>
                  </a:ext>
                </a:extLst>
              </p:cNvPr>
              <p:cNvSpPr/>
              <p:nvPr/>
            </p:nvSpPr>
            <p:spPr>
              <a:xfrm>
                <a:off x="472549" y="1928217"/>
                <a:ext cx="1505483" cy="3330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CAEE8F8-8FD7-9C48-8631-36B0937FBCEB}"/>
                  </a:ext>
                </a:extLst>
              </p:cNvPr>
              <p:cNvGrpSpPr/>
              <p:nvPr/>
            </p:nvGrpSpPr>
            <p:grpSpPr>
              <a:xfrm>
                <a:off x="539490" y="2319697"/>
                <a:ext cx="1371600" cy="2866107"/>
                <a:chOff x="539490" y="2319697"/>
                <a:chExt cx="1371600" cy="2866107"/>
              </a:xfrm>
            </p:grpSpPr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7AFD1693-C394-7941-8136-2C7023A50921}"/>
                    </a:ext>
                  </a:extLst>
                </p:cNvPr>
                <p:cNvSpPr/>
                <p:nvPr/>
              </p:nvSpPr>
              <p:spPr>
                <a:xfrm>
                  <a:off x="539490" y="23196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B9F456C4-D02A-4148-BA8A-358935607B3A}"/>
                    </a:ext>
                  </a:extLst>
                </p:cNvPr>
                <p:cNvSpPr/>
                <p:nvPr/>
              </p:nvSpPr>
              <p:spPr>
                <a:xfrm>
                  <a:off x="539490" y="31294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632E568F-671A-4345-9773-133D46D59920}"/>
                    </a:ext>
                  </a:extLst>
                </p:cNvPr>
                <p:cNvSpPr/>
                <p:nvPr/>
              </p:nvSpPr>
              <p:spPr>
                <a:xfrm>
                  <a:off x="539490" y="28595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66E50506-DD78-784F-98C5-857BE2E37A3C}"/>
                    </a:ext>
                  </a:extLst>
                </p:cNvPr>
                <p:cNvSpPr/>
                <p:nvPr/>
              </p:nvSpPr>
              <p:spPr>
                <a:xfrm>
                  <a:off x="539490" y="25896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A6E1D4AE-B9F3-DF4E-A4D0-A5CD2193A776}"/>
                    </a:ext>
                  </a:extLst>
                </p:cNvPr>
                <p:cNvSpPr/>
                <p:nvPr/>
              </p:nvSpPr>
              <p:spPr>
                <a:xfrm>
                  <a:off x="539490" y="39392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D3AD88B2-2536-A04B-A718-C963F25620B9}"/>
                    </a:ext>
                  </a:extLst>
                </p:cNvPr>
                <p:cNvSpPr/>
                <p:nvPr/>
              </p:nvSpPr>
              <p:spPr>
                <a:xfrm>
                  <a:off x="539490" y="42091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FBC5EBF-1798-9A4B-871F-03E4BD872774}"/>
                    </a:ext>
                  </a:extLst>
                </p:cNvPr>
                <p:cNvSpPr/>
                <p:nvPr/>
              </p:nvSpPr>
              <p:spPr>
                <a:xfrm>
                  <a:off x="539490" y="36692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F698733E-03FC-F047-926C-DF04492F8413}"/>
                    </a:ext>
                  </a:extLst>
                </p:cNvPr>
                <p:cNvSpPr/>
                <p:nvPr/>
              </p:nvSpPr>
              <p:spPr>
                <a:xfrm>
                  <a:off x="539490" y="33993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  <p:sp>
              <p:nvSpPr>
                <p:cNvPr id="108" name="Rounded Rectangle 107">
                  <a:extLst>
                    <a:ext uri="{FF2B5EF4-FFF2-40B4-BE49-F238E27FC236}">
                      <a16:creationId xmlns:a16="http://schemas.microsoft.com/office/drawing/2014/main" id="{1DA7B930-E6F7-2B46-BA6A-FB82148DCA6E}"/>
                    </a:ext>
                  </a:extLst>
                </p:cNvPr>
                <p:cNvSpPr/>
                <p:nvPr/>
              </p:nvSpPr>
              <p:spPr>
                <a:xfrm>
                  <a:off x="539490" y="447192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MPI+CUDA</a:t>
                  </a:r>
                </a:p>
              </p:txBody>
            </p:sp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07E9F978-0994-D34C-B1D0-D969311E4E48}"/>
                    </a:ext>
                  </a:extLst>
                </p:cNvPr>
                <p:cNvSpPr/>
                <p:nvPr/>
              </p:nvSpPr>
              <p:spPr>
                <a:xfrm>
                  <a:off x="539490" y="474184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MPI+RAJA</a:t>
                  </a:r>
                </a:p>
              </p:txBody>
            </p:sp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5490FE40-BDC5-DE46-993F-54C3ABBC0A87}"/>
                    </a:ext>
                  </a:extLst>
                </p:cNvPr>
                <p:cNvSpPr/>
                <p:nvPr/>
              </p:nvSpPr>
              <p:spPr>
                <a:xfrm>
                  <a:off x="539490" y="500292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OPENMPDEV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507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2957696" y="-51836"/>
            <a:ext cx="996608" cy="2049120"/>
          </a:xfrm>
          <a:prstGeom prst="bentConnector3">
            <a:avLst>
              <a:gd name="adj1" fmla="val 156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3093567" y="3136513"/>
            <a:ext cx="4061878" cy="98023"/>
          </a:xfrm>
          <a:prstGeom prst="bentConnector4">
            <a:avLst>
              <a:gd name="adj1" fmla="val 10804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352982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507549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2F9F3A-C561-CB49-9C95-70D0FFD2B2A5}"/>
              </a:ext>
            </a:extLst>
          </p:cNvPr>
          <p:cNvGrpSpPr/>
          <p:nvPr/>
        </p:nvGrpSpPr>
        <p:grpSpPr>
          <a:xfrm>
            <a:off x="2788570" y="108660"/>
            <a:ext cx="2149190" cy="365760"/>
            <a:chOff x="2788570" y="108660"/>
            <a:chExt cx="2149190" cy="3657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3702970" y="291540"/>
              <a:ext cx="32039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387824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449063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16200000" flipH="1">
            <a:off x="4669836" y="285143"/>
            <a:ext cx="314405" cy="6929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507549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B9429E1-E35E-BA4E-9061-C155FCE6E0E2}"/>
                </a:ext>
              </a:extLst>
            </p:cNvPr>
            <p:cNvGrpSpPr/>
            <p:nvPr/>
          </p:nvGrpSpPr>
          <p:grpSpPr>
            <a:xfrm>
              <a:off x="6461285" y="4849283"/>
              <a:ext cx="2467761" cy="201168"/>
              <a:chOff x="6447878" y="4849283"/>
              <a:chExt cx="2467761" cy="201168"/>
            </a:xfrm>
          </p:grpSpPr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DC730BEE-4569-3F45-9640-70F5D7568E2A}"/>
                  </a:ext>
                </a:extLst>
              </p:cNvPr>
              <p:cNvSpPr/>
              <p:nvPr/>
            </p:nvSpPr>
            <p:spPr>
              <a:xfrm>
                <a:off x="6447878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KINBBDPRE</a:t>
                </a:r>
              </a:p>
            </p:txBody>
          </p: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99745C2A-8D59-E444-A3CD-1C077A307744}"/>
                  </a:ext>
                </a:extLst>
              </p:cNvPr>
              <p:cNvSpPr/>
              <p:nvPr/>
            </p:nvSpPr>
            <p:spPr>
              <a:xfrm>
                <a:off x="7726919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KINBANDPRE</a:t>
                </a:r>
              </a:p>
            </p:txBody>
          </p:sp>
        </p:grp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560636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F7331C-3912-6048-8CC1-07498974128D}"/>
              </a:ext>
            </a:extLst>
          </p:cNvPr>
          <p:cNvGrpSpPr/>
          <p:nvPr/>
        </p:nvGrpSpPr>
        <p:grpSpPr>
          <a:xfrm>
            <a:off x="1673041" y="1471027"/>
            <a:ext cx="1505483" cy="3788124"/>
            <a:chOff x="472549" y="1471028"/>
            <a:chExt cx="1505483" cy="378812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05DB5-7B9C-054B-9266-524A30547495}"/>
                </a:ext>
              </a:extLst>
            </p:cNvPr>
            <p:cNvSpPr/>
            <p:nvPr/>
          </p:nvSpPr>
          <p:spPr>
            <a:xfrm>
              <a:off x="676650" y="147102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D587AF-4381-0E42-9B62-A631D78B9E52}"/>
                </a:ext>
              </a:extLst>
            </p:cNvPr>
            <p:cNvCxnSpPr>
              <a:cxnSpLocks/>
              <a:stCxn id="63" idx="2"/>
              <a:endCxn id="66" idx="0"/>
            </p:cNvCxnSpPr>
            <p:nvPr/>
          </p:nvCxnSpPr>
          <p:spPr>
            <a:xfrm>
              <a:off x="1225290" y="1745348"/>
              <a:ext cx="1" cy="18286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D577205-5636-A24C-9D3F-C0F293619D50}"/>
                </a:ext>
              </a:extLst>
            </p:cNvPr>
            <p:cNvGrpSpPr/>
            <p:nvPr/>
          </p:nvGrpSpPr>
          <p:grpSpPr>
            <a:xfrm>
              <a:off x="472549" y="1928217"/>
              <a:ext cx="1505483" cy="3330935"/>
              <a:chOff x="472549" y="1928217"/>
              <a:chExt cx="1505483" cy="3330935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3BEA070-6D42-E148-ABE6-85214314BD27}"/>
                  </a:ext>
                </a:extLst>
              </p:cNvPr>
              <p:cNvSpPr/>
              <p:nvPr/>
            </p:nvSpPr>
            <p:spPr>
              <a:xfrm>
                <a:off x="472549" y="1928217"/>
                <a:ext cx="1505483" cy="3330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5337A15-ED73-ED42-9ED4-8F4F82B6D35E}"/>
                  </a:ext>
                </a:extLst>
              </p:cNvPr>
              <p:cNvGrpSpPr/>
              <p:nvPr/>
            </p:nvGrpSpPr>
            <p:grpSpPr>
              <a:xfrm>
                <a:off x="539490" y="2319697"/>
                <a:ext cx="1371600" cy="2866107"/>
                <a:chOff x="539490" y="2319697"/>
                <a:chExt cx="1371600" cy="2866107"/>
              </a:xfrm>
            </p:grpSpPr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BA16577B-75CD-BC46-B2A0-241399AFE347}"/>
                    </a:ext>
                  </a:extLst>
                </p:cNvPr>
                <p:cNvSpPr/>
                <p:nvPr/>
              </p:nvSpPr>
              <p:spPr>
                <a:xfrm>
                  <a:off x="539490" y="23196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E79179A0-6D33-3D47-B289-91D8EE356B36}"/>
                    </a:ext>
                  </a:extLst>
                </p:cNvPr>
                <p:cNvSpPr/>
                <p:nvPr/>
              </p:nvSpPr>
              <p:spPr>
                <a:xfrm>
                  <a:off x="539490" y="31294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540340C-1EF1-AC47-AB36-6ED1C6C93AEE}"/>
                    </a:ext>
                  </a:extLst>
                </p:cNvPr>
                <p:cNvSpPr/>
                <p:nvPr/>
              </p:nvSpPr>
              <p:spPr>
                <a:xfrm>
                  <a:off x="539490" y="28595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3D413392-A7B2-7245-A5C1-95C7F47A630C}"/>
                    </a:ext>
                  </a:extLst>
                </p:cNvPr>
                <p:cNvSpPr/>
                <p:nvPr/>
              </p:nvSpPr>
              <p:spPr>
                <a:xfrm>
                  <a:off x="539490" y="25896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B50F47EC-2BB7-E548-8FEE-85D1D3211138}"/>
                    </a:ext>
                  </a:extLst>
                </p:cNvPr>
                <p:cNvSpPr/>
                <p:nvPr/>
              </p:nvSpPr>
              <p:spPr>
                <a:xfrm>
                  <a:off x="539490" y="39392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73" name="Rounded Rectangle 72">
                  <a:extLst>
                    <a:ext uri="{FF2B5EF4-FFF2-40B4-BE49-F238E27FC236}">
                      <a16:creationId xmlns:a16="http://schemas.microsoft.com/office/drawing/2014/main" id="{B786FA52-3472-E943-B105-4DAB6BE21810}"/>
                    </a:ext>
                  </a:extLst>
                </p:cNvPr>
                <p:cNvSpPr/>
                <p:nvPr/>
              </p:nvSpPr>
              <p:spPr>
                <a:xfrm>
                  <a:off x="539490" y="42091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D1297698-01B7-E74F-ABC7-BF860892AFFD}"/>
                    </a:ext>
                  </a:extLst>
                </p:cNvPr>
                <p:cNvSpPr/>
                <p:nvPr/>
              </p:nvSpPr>
              <p:spPr>
                <a:xfrm>
                  <a:off x="539490" y="36692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BA6A4900-817A-0A4C-8197-078403F96E32}"/>
                    </a:ext>
                  </a:extLst>
                </p:cNvPr>
                <p:cNvSpPr/>
                <p:nvPr/>
              </p:nvSpPr>
              <p:spPr>
                <a:xfrm>
                  <a:off x="539490" y="33993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012795EC-58CD-CE4B-AFB9-8C99F9010599}"/>
                    </a:ext>
                  </a:extLst>
                </p:cNvPr>
                <p:cNvSpPr/>
                <p:nvPr/>
              </p:nvSpPr>
              <p:spPr>
                <a:xfrm>
                  <a:off x="539490" y="447192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MPI+CUDA</a:t>
                  </a:r>
                </a:p>
              </p:txBody>
            </p:sp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CAD741CF-5A7E-AB4A-8AF0-A0D6A5AB6FDE}"/>
                    </a:ext>
                  </a:extLst>
                </p:cNvPr>
                <p:cNvSpPr/>
                <p:nvPr/>
              </p:nvSpPr>
              <p:spPr>
                <a:xfrm>
                  <a:off x="539490" y="474184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MPI+RAJA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5C9F3977-5C5F-F447-B952-0E7749E45557}"/>
                    </a:ext>
                  </a:extLst>
                </p:cNvPr>
                <p:cNvSpPr/>
                <p:nvPr/>
              </p:nvSpPr>
              <p:spPr>
                <a:xfrm>
                  <a:off x="539490" y="500292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OPENMPDEV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982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</TotalTime>
  <Words>746</Words>
  <Application>Microsoft Macintosh PowerPoint</Application>
  <PresentationFormat>On-screen Show (4:3)</PresentationFormat>
  <Paragraphs>474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Gardner, David James</cp:lastModifiedBy>
  <cp:revision>256</cp:revision>
  <cp:lastPrinted>2018-09-14T17:00:50Z</cp:lastPrinted>
  <dcterms:created xsi:type="dcterms:W3CDTF">2018-01-26T18:37:05Z</dcterms:created>
  <dcterms:modified xsi:type="dcterms:W3CDTF">2018-12-11T20:11:13Z</dcterms:modified>
</cp:coreProperties>
</file>