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2" r:id="rId2"/>
    <p:sldId id="268" r:id="rId3"/>
    <p:sldId id="269" r:id="rId4"/>
    <p:sldId id="278" r:id="rId5"/>
    <p:sldId id="279" r:id="rId6"/>
    <p:sldId id="280" r:id="rId7"/>
    <p:sldId id="281" r:id="rId8"/>
    <p:sldId id="282" r:id="rId9"/>
    <p:sldId id="283" r:id="rId10"/>
    <p:sldId id="27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F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862"/>
    <p:restoredTop sz="94637"/>
  </p:normalViewPr>
  <p:slideViewPr>
    <p:cSldViewPr snapToGrid="0" snapToObjects="1">
      <p:cViewPr varScale="1">
        <p:scale>
          <a:sx n="119" d="100"/>
          <a:sy n="119" d="100"/>
        </p:scale>
        <p:origin x="2600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146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95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8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53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58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71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70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4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1E758-26F8-0D4D-8E70-55025CB78BFE}" type="datetimeFigureOut">
              <a:rPr lang="en-US" smtClean="0"/>
              <a:t>9/27/18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31413-7AE4-BD4A-B69D-FEDEC109E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17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roup 269">
            <a:extLst>
              <a:ext uri="{FF2B5EF4-FFF2-40B4-BE49-F238E27FC236}">
                <a16:creationId xmlns:a16="http://schemas.microsoft.com/office/drawing/2014/main" id="{CF5C5198-8A27-6049-BD5E-E5F5CAF20268}"/>
              </a:ext>
            </a:extLst>
          </p:cNvPr>
          <p:cNvGrpSpPr/>
          <p:nvPr/>
        </p:nvGrpSpPr>
        <p:grpSpPr>
          <a:xfrm>
            <a:off x="912647" y="107073"/>
            <a:ext cx="7318706" cy="1262181"/>
            <a:chOff x="910894" y="228600"/>
            <a:chExt cx="7318706" cy="1262181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1607" y="228600"/>
              <a:ext cx="109728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DAD7D913-6853-DB47-9B20-50CCF993F7E5}"/>
                </a:ext>
              </a:extLst>
            </p:cNvPr>
            <p:cNvSpPr/>
            <p:nvPr/>
          </p:nvSpPr>
          <p:spPr>
            <a:xfrm>
              <a:off x="910894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C843BDD-3552-7747-8084-699361D8567F}"/>
                </a:ext>
              </a:extLst>
            </p:cNvPr>
            <p:cNvSpPr/>
            <p:nvPr/>
          </p:nvSpPr>
          <p:spPr>
            <a:xfrm>
              <a:off x="2191755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3472616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79BF2AEC-57B6-274C-8629-0AA1E8350551}"/>
                </a:ext>
              </a:extLst>
            </p:cNvPr>
            <p:cNvSpPr/>
            <p:nvPr/>
          </p:nvSpPr>
          <p:spPr>
            <a:xfrm>
              <a:off x="6034338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6780721E-93C7-024B-BCB5-00DB290862EB}"/>
                </a:ext>
              </a:extLst>
            </p:cNvPr>
            <p:cNvSpPr/>
            <p:nvPr/>
          </p:nvSpPr>
          <p:spPr>
            <a:xfrm>
              <a:off x="7315200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cxnSp>
          <p:nvCxnSpPr>
            <p:cNvPr id="64" name="Elbow Connector 63">
              <a:extLst>
                <a:ext uri="{FF2B5EF4-FFF2-40B4-BE49-F238E27FC236}">
                  <a16:creationId xmlns:a16="http://schemas.microsoft.com/office/drawing/2014/main" id="{D0851A3E-45AB-EC4B-869A-4C2C5CE6ABC2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rot="5400000">
              <a:off x="2703841" y="-741386"/>
              <a:ext cx="530661" cy="32021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ounded Rectangle 120">
              <a:extLst>
                <a:ext uri="{FF2B5EF4-FFF2-40B4-BE49-F238E27FC236}">
                  <a16:creationId xmlns:a16="http://schemas.microsoft.com/office/drawing/2014/main" id="{27CB9AE5-B618-1946-82D5-3A4D114BDA6F}"/>
                </a:ext>
              </a:extLst>
            </p:cNvPr>
            <p:cNvSpPr/>
            <p:nvPr/>
          </p:nvSpPr>
          <p:spPr>
            <a:xfrm>
              <a:off x="4753477" y="1125021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cxnSp>
          <p:nvCxnSpPr>
            <p:cNvPr id="230" name="Elbow Connector 229">
              <a:extLst>
                <a:ext uri="{FF2B5EF4-FFF2-40B4-BE49-F238E27FC236}">
                  <a16:creationId xmlns:a16="http://schemas.microsoft.com/office/drawing/2014/main" id="{33011D35-5F5E-9540-B01A-9A1EB7BA9D99}"/>
                </a:ext>
              </a:extLst>
            </p:cNvPr>
            <p:cNvCxnSpPr>
              <a:cxnSpLocks/>
              <a:stCxn id="53" idx="2"/>
              <a:endCxn id="56" idx="0"/>
            </p:cNvCxnSpPr>
            <p:nvPr/>
          </p:nvCxnSpPr>
          <p:spPr>
            <a:xfrm rot="5400000">
              <a:off x="3344271" y="-100956"/>
              <a:ext cx="530661" cy="192129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Elbow Connector 233">
              <a:extLst>
                <a:ext uri="{FF2B5EF4-FFF2-40B4-BE49-F238E27FC236}">
                  <a16:creationId xmlns:a16="http://schemas.microsoft.com/office/drawing/2014/main" id="{B676E451-8C2C-834E-A54A-AE4901AF08C3}"/>
                </a:ext>
              </a:extLst>
            </p:cNvPr>
            <p:cNvCxnSpPr>
              <a:cxnSpLocks/>
              <a:stCxn id="53" idx="2"/>
              <a:endCxn id="57" idx="0"/>
            </p:cNvCxnSpPr>
            <p:nvPr/>
          </p:nvCxnSpPr>
          <p:spPr>
            <a:xfrm rot="5400000">
              <a:off x="3984702" y="539475"/>
              <a:ext cx="530661" cy="64043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Elbow Connector 236">
              <a:extLst>
                <a:ext uri="{FF2B5EF4-FFF2-40B4-BE49-F238E27FC236}">
                  <a16:creationId xmlns:a16="http://schemas.microsoft.com/office/drawing/2014/main" id="{F1C5F7CF-2D0F-4A41-AF4C-E98994DF881E}"/>
                </a:ext>
              </a:extLst>
            </p:cNvPr>
            <p:cNvCxnSpPr>
              <a:cxnSpLocks/>
              <a:stCxn id="53" idx="2"/>
              <a:endCxn id="121" idx="0"/>
            </p:cNvCxnSpPr>
            <p:nvPr/>
          </p:nvCxnSpPr>
          <p:spPr>
            <a:xfrm rot="16200000" flipH="1">
              <a:off x="4625132" y="539475"/>
              <a:ext cx="530661" cy="640430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Elbow Connector 239">
              <a:extLst>
                <a:ext uri="{FF2B5EF4-FFF2-40B4-BE49-F238E27FC236}">
                  <a16:creationId xmlns:a16="http://schemas.microsoft.com/office/drawing/2014/main" id="{30CA26DC-3B45-6249-8FBC-FECDE3D31F2D}"/>
                </a:ext>
              </a:extLst>
            </p:cNvPr>
            <p:cNvCxnSpPr>
              <a:cxnSpLocks/>
              <a:stCxn id="53" idx="2"/>
              <a:endCxn id="58" idx="0"/>
            </p:cNvCxnSpPr>
            <p:nvPr/>
          </p:nvCxnSpPr>
          <p:spPr>
            <a:xfrm rot="16200000" flipH="1">
              <a:off x="5265562" y="-100956"/>
              <a:ext cx="530661" cy="1921291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Elbow Connector 242">
              <a:extLst>
                <a:ext uri="{FF2B5EF4-FFF2-40B4-BE49-F238E27FC236}">
                  <a16:creationId xmlns:a16="http://schemas.microsoft.com/office/drawing/2014/main" id="{4DA79592-C221-4E48-ADCE-B3BA223F0F42}"/>
                </a:ext>
              </a:extLst>
            </p:cNvPr>
            <p:cNvCxnSpPr>
              <a:cxnSpLocks/>
              <a:stCxn id="53" idx="2"/>
              <a:endCxn id="62" idx="0"/>
            </p:cNvCxnSpPr>
            <p:nvPr/>
          </p:nvCxnSpPr>
          <p:spPr>
            <a:xfrm rot="16200000" flipH="1">
              <a:off x="5905993" y="-741387"/>
              <a:ext cx="530661" cy="320215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2" name="Elbow Connector 331">
            <a:extLst>
              <a:ext uri="{FF2B5EF4-FFF2-40B4-BE49-F238E27FC236}">
                <a16:creationId xmlns:a16="http://schemas.microsoft.com/office/drawing/2014/main" id="{042D7831-3A85-AE4C-BDFE-953A7578EC0D}"/>
              </a:ext>
            </a:extLst>
          </p:cNvPr>
          <p:cNvCxnSpPr>
            <a:stCxn id="54" idx="2"/>
            <a:endCxn id="62" idx="2"/>
          </p:cNvCxnSpPr>
          <p:nvPr/>
        </p:nvCxnSpPr>
        <p:spPr>
          <a:xfrm rot="16200000" flipH="1">
            <a:off x="4572000" y="-1832899"/>
            <a:ext cx="12700" cy="6404306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Elbow Connector 332">
            <a:extLst>
              <a:ext uri="{FF2B5EF4-FFF2-40B4-BE49-F238E27FC236}">
                <a16:creationId xmlns:a16="http://schemas.microsoft.com/office/drawing/2014/main" id="{138CB850-092C-674D-89B3-A488708D20F3}"/>
              </a:ext>
            </a:extLst>
          </p:cNvPr>
          <p:cNvCxnSpPr>
            <a:cxnSpLocks/>
            <a:stCxn id="56" idx="2"/>
            <a:endCxn id="58" idx="2"/>
          </p:cNvCxnSpPr>
          <p:nvPr/>
        </p:nvCxnSpPr>
        <p:spPr>
          <a:xfrm rot="16200000" flipH="1">
            <a:off x="4571999" y="-552038"/>
            <a:ext cx="12700" cy="3842583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Elbow Connector 335">
            <a:extLst>
              <a:ext uri="{FF2B5EF4-FFF2-40B4-BE49-F238E27FC236}">
                <a16:creationId xmlns:a16="http://schemas.microsoft.com/office/drawing/2014/main" id="{EA226F64-E7EC-964C-AAF1-D7E76539E9F8}"/>
              </a:ext>
            </a:extLst>
          </p:cNvPr>
          <p:cNvCxnSpPr>
            <a:cxnSpLocks/>
            <a:stCxn id="57" idx="2"/>
            <a:endCxn id="121" idx="2"/>
          </p:cNvCxnSpPr>
          <p:nvPr/>
        </p:nvCxnSpPr>
        <p:spPr>
          <a:xfrm rot="16200000" flipH="1">
            <a:off x="4571999" y="728823"/>
            <a:ext cx="12700" cy="1280861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Elbow Connector 374">
            <a:extLst>
              <a:ext uri="{FF2B5EF4-FFF2-40B4-BE49-F238E27FC236}">
                <a16:creationId xmlns:a16="http://schemas.microsoft.com/office/drawing/2014/main" id="{47628832-17A4-3043-93A9-2AB0F5D398BF}"/>
              </a:ext>
            </a:extLst>
          </p:cNvPr>
          <p:cNvCxnSpPr>
            <a:cxnSpLocks/>
            <a:stCxn id="133" idx="0"/>
            <a:endCxn id="107" idx="0"/>
          </p:cNvCxnSpPr>
          <p:nvPr/>
        </p:nvCxnSpPr>
        <p:spPr>
          <a:xfrm rot="16200000" flipV="1">
            <a:off x="4647103" y="-1283700"/>
            <a:ext cx="12700" cy="6631240"/>
          </a:xfrm>
          <a:prstGeom prst="bentConnector3">
            <a:avLst>
              <a:gd name="adj1" fmla="val 1800000"/>
            </a:avLst>
          </a:prstGeom>
          <a:ln w="19050">
            <a:solidFill>
              <a:schemeClr val="accent1">
                <a:lumMod val="50000"/>
              </a:schemeClr>
            </a:solidFill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21967839-D9C0-3E4F-BBA2-B8E7FF6F80B7}"/>
              </a:ext>
            </a:extLst>
          </p:cNvPr>
          <p:cNvCxnSpPr>
            <a:cxnSpLocks/>
            <a:endCxn id="123" idx="0"/>
          </p:cNvCxnSpPr>
          <p:nvPr/>
        </p:nvCxnSpPr>
        <p:spPr>
          <a:xfrm>
            <a:off x="3408674" y="1802004"/>
            <a:ext cx="0" cy="2299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C18AFAA1-F7E6-1D4B-B0BD-131EBCD31103}"/>
              </a:ext>
            </a:extLst>
          </p:cNvPr>
          <p:cNvGrpSpPr/>
          <p:nvPr/>
        </p:nvGrpSpPr>
        <p:grpSpPr>
          <a:xfrm>
            <a:off x="97043" y="2031920"/>
            <a:ext cx="2468880" cy="2630897"/>
            <a:chOff x="2057722" y="1475460"/>
            <a:chExt cx="2468880" cy="2630897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47D986E-A218-8B46-97DA-2CE3326D12F4}"/>
                </a:ext>
              </a:extLst>
            </p:cNvPr>
            <p:cNvSpPr/>
            <p:nvPr/>
          </p:nvSpPr>
          <p:spPr>
            <a:xfrm>
              <a:off x="2057722" y="2018033"/>
              <a:ext cx="2468880" cy="20883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50000"/>
                </a:schemeClr>
              </a:solidFill>
              <a:prstDash val="solid"/>
            </a:ln>
            <a:effectLst/>
          </p:spPr>
          <p:txBody>
            <a:bodyPr rtlCol="0" anchor="t" anchorCtr="0"/>
            <a:lstStyle/>
            <a:p>
              <a:pPr algn="ctr" defTabSz="163126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000" b="1" kern="0" dirty="0">
                  <a:solidFill>
                    <a:prstClr val="black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VECTOR MODULES</a:t>
              </a: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29EE5CA-55ED-2943-9E3F-B78F2522E246}"/>
                </a:ext>
              </a:extLst>
            </p:cNvPr>
            <p:cNvGrpSpPr/>
            <p:nvPr/>
          </p:nvGrpSpPr>
          <p:grpSpPr>
            <a:xfrm>
              <a:off x="2196939" y="2276631"/>
              <a:ext cx="2190447" cy="1744130"/>
              <a:chOff x="2268722" y="1134355"/>
              <a:chExt cx="2190447" cy="1744130"/>
            </a:xfrm>
          </p:grpSpPr>
          <p:sp>
            <p:nvSpPr>
              <p:cNvPr id="109" name="Rounded Rectangle 108">
                <a:extLst>
                  <a:ext uri="{FF2B5EF4-FFF2-40B4-BE49-F238E27FC236}">
                    <a16:creationId xmlns:a16="http://schemas.microsoft.com/office/drawing/2014/main" id="{7EB4F1FA-001A-FD42-891B-9417A1E6039E}"/>
                  </a:ext>
                </a:extLst>
              </p:cNvPr>
              <p:cNvSpPr/>
              <p:nvPr/>
            </p:nvSpPr>
            <p:spPr>
              <a:xfrm>
                <a:off x="2268722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110" name="Rounded Rectangle 109">
                <a:extLst>
                  <a:ext uri="{FF2B5EF4-FFF2-40B4-BE49-F238E27FC236}">
                    <a16:creationId xmlns:a16="http://schemas.microsoft.com/office/drawing/2014/main" id="{A9EDC0B4-4ABD-6045-96AF-14DD21D2C5D6}"/>
                  </a:ext>
                </a:extLst>
              </p:cNvPr>
              <p:cNvSpPr/>
              <p:nvPr/>
            </p:nvSpPr>
            <p:spPr>
              <a:xfrm>
                <a:off x="3453329" y="113435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 (MPI)</a:t>
                </a:r>
              </a:p>
            </p:txBody>
          </p:sp>
          <p:sp>
            <p:nvSpPr>
              <p:cNvPr id="111" name="Rounded Rectangle 110">
                <a:extLst>
                  <a:ext uri="{FF2B5EF4-FFF2-40B4-BE49-F238E27FC236}">
                    <a16:creationId xmlns:a16="http://schemas.microsoft.com/office/drawing/2014/main" id="{9F1C4A87-A258-C24C-8012-D456D08CB9D3}"/>
                  </a:ext>
                </a:extLst>
              </p:cNvPr>
              <p:cNvSpPr/>
              <p:nvPr/>
            </p:nvSpPr>
            <p:spPr>
              <a:xfrm>
                <a:off x="3453329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PTHREADS</a:t>
                </a:r>
              </a:p>
            </p:txBody>
          </p:sp>
          <p:sp>
            <p:nvSpPr>
              <p:cNvPr id="112" name="Rounded Rectangle 111">
                <a:extLst>
                  <a:ext uri="{FF2B5EF4-FFF2-40B4-BE49-F238E27FC236}">
                    <a16:creationId xmlns:a16="http://schemas.microsoft.com/office/drawing/2014/main" id="{B08B82B1-2238-354F-A553-6C8D1DB0BCEB}"/>
                  </a:ext>
                </a:extLst>
              </p:cNvPr>
              <p:cNvSpPr/>
              <p:nvPr/>
            </p:nvSpPr>
            <p:spPr>
              <a:xfrm>
                <a:off x="2268722" y="1593812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</a:p>
            </p:txBody>
          </p:sp>
          <p:sp>
            <p:nvSpPr>
              <p:cNvPr id="113" name="Rounded Rectangle 112">
                <a:extLst>
                  <a:ext uri="{FF2B5EF4-FFF2-40B4-BE49-F238E27FC236}">
                    <a16:creationId xmlns:a16="http://schemas.microsoft.com/office/drawing/2014/main" id="{D637DFEE-1390-B24E-8BC8-6E627D9944D9}"/>
                  </a:ext>
                </a:extLst>
              </p:cNvPr>
              <p:cNvSpPr/>
              <p:nvPr/>
            </p:nvSpPr>
            <p:spPr>
              <a:xfrm>
                <a:off x="2268722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</a:p>
            </p:txBody>
          </p:sp>
          <p:sp>
            <p:nvSpPr>
              <p:cNvPr id="114" name="Rounded Rectangle 113">
                <a:extLst>
                  <a:ext uri="{FF2B5EF4-FFF2-40B4-BE49-F238E27FC236}">
                    <a16:creationId xmlns:a16="http://schemas.microsoft.com/office/drawing/2014/main" id="{14718CDF-C722-9F42-8A4E-F7FD46DB653B}"/>
                  </a:ext>
                </a:extLst>
              </p:cNvPr>
              <p:cNvSpPr/>
              <p:nvPr/>
            </p:nvSpPr>
            <p:spPr>
              <a:xfrm>
                <a:off x="3453329" y="2512725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33F4D46-BDD4-9D4F-9DCC-992615301AB3}"/>
                  </a:ext>
                </a:extLst>
              </p:cNvPr>
              <p:cNvSpPr/>
              <p:nvPr/>
            </p:nvSpPr>
            <p:spPr>
              <a:xfrm>
                <a:off x="2268722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 (HYPRE)</a:t>
                </a:r>
              </a:p>
            </p:txBody>
          </p:sp>
          <p:sp>
            <p:nvSpPr>
              <p:cNvPr id="116" name="Rounded Rectangle 115">
                <a:extLst>
                  <a:ext uri="{FF2B5EF4-FFF2-40B4-BE49-F238E27FC236}">
                    <a16:creationId xmlns:a16="http://schemas.microsoft.com/office/drawing/2014/main" id="{0F542AB8-0AE8-FE42-82AB-51A8B1989B7A}"/>
                  </a:ext>
                </a:extLst>
              </p:cNvPr>
              <p:cNvSpPr/>
              <p:nvPr/>
            </p:nvSpPr>
            <p:spPr>
              <a:xfrm>
                <a:off x="3453329" y="2053269"/>
                <a:ext cx="1005840" cy="365760"/>
              </a:xfrm>
              <a:prstGeom prst="roundRect">
                <a:avLst/>
              </a:prstGeom>
              <a:solidFill>
                <a:schemeClr val="bg2"/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</a:p>
            </p:txBody>
          </p:sp>
        </p:grp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A02F4E9-5EEC-8643-98AC-3EEC861C2F97}"/>
                </a:ext>
              </a:extLst>
            </p:cNvPr>
            <p:cNvSpPr/>
            <p:nvPr/>
          </p:nvSpPr>
          <p:spPr>
            <a:xfrm>
              <a:off x="2743522" y="1475460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2C699977-05DB-6F43-9076-8F2581A37691}"/>
                </a:ext>
              </a:extLst>
            </p:cNvPr>
            <p:cNvCxnSpPr>
              <a:cxnSpLocks/>
            </p:cNvCxnSpPr>
            <p:nvPr/>
          </p:nvCxnSpPr>
          <p:spPr>
            <a:xfrm>
              <a:off x="3292162" y="1749780"/>
              <a:ext cx="0" cy="26825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722874" y="2031920"/>
            <a:ext cx="1371600" cy="1633320"/>
            <a:chOff x="2020309" y="3205536"/>
            <a:chExt cx="1371600" cy="1633320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02030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020309" y="3743274"/>
              <a:ext cx="1371600" cy="1095582"/>
              <a:chOff x="1920304" y="2535637"/>
              <a:chExt cx="1371600" cy="10955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1920304" y="2535637"/>
                <a:ext cx="1371600" cy="10955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3462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</p:cNvCxnSpPr>
            <p:nvPr/>
          </p:nvCxnSpPr>
          <p:spPr>
            <a:xfrm>
              <a:off x="270610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8E0A3B2-1A01-DE46-91FF-6B34C7170611}"/>
              </a:ext>
            </a:extLst>
          </p:cNvPr>
          <p:cNvGrpSpPr/>
          <p:nvPr/>
        </p:nvGrpSpPr>
        <p:grpSpPr>
          <a:xfrm>
            <a:off x="4251425" y="2031920"/>
            <a:ext cx="2468880" cy="3301598"/>
            <a:chOff x="1013870" y="2547764"/>
            <a:chExt cx="2468880" cy="330159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1335601" y="2547764"/>
              <a:ext cx="18288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1013870" y="3087874"/>
              <a:ext cx="2468880" cy="276148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</p:cNvCxnSpPr>
            <p:nvPr/>
          </p:nvCxnSpPr>
          <p:spPr>
            <a:xfrm>
              <a:off x="2250001" y="2822084"/>
              <a:ext cx="0" cy="26579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1073522" y="3343357"/>
              <a:ext cx="2352958" cy="1209036"/>
              <a:chOff x="1073522" y="3343357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73522" y="3343357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21341" y="3607747"/>
                <a:ext cx="2256023" cy="872399"/>
                <a:chOff x="1121341" y="3607747"/>
                <a:chExt cx="2256023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21341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80084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80084" y="3607747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21341" y="4278978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21341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80084" y="3894860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1072584" y="4645297"/>
              <a:ext cx="2354834" cy="1149282"/>
              <a:chOff x="1072584" y="4645297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72584" y="4645297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21343" y="4942950"/>
                <a:ext cx="2256024" cy="772267"/>
                <a:chOff x="1121343" y="4942950"/>
                <a:chExt cx="2256024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80087" y="5230685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21343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21343" y="5230686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1643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80087" y="4942950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877255" y="2031920"/>
            <a:ext cx="2170937" cy="1347096"/>
            <a:chOff x="1895410" y="3205536"/>
            <a:chExt cx="1496499" cy="134709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9" y="3205536"/>
              <a:ext cx="137160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895410" y="3743274"/>
              <a:ext cx="1496499" cy="809358"/>
              <a:chOff x="1795405" y="2535637"/>
              <a:chExt cx="1496499" cy="809358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795405" y="2535637"/>
                <a:ext cx="1496499" cy="80935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5" y="27889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BBDA5075-7EDC-1E42-A5CA-F37039614DD2}"/>
                  </a:ext>
                </a:extLst>
              </p:cNvPr>
              <p:cNvSpPr/>
              <p:nvPr/>
            </p:nvSpPr>
            <p:spPr>
              <a:xfrm>
                <a:off x="2177895" y="30673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</p:cNvCxnSpPr>
            <p:nvPr/>
          </p:nvCxnSpPr>
          <p:spPr>
            <a:xfrm>
              <a:off x="2643659" y="3479856"/>
              <a:ext cx="0" cy="26341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C437715C-6CC0-2B42-832B-29010E295213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5487556" y="1802004"/>
            <a:ext cx="0" cy="2299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A660335-849E-354D-8FAB-F523233CD1CB}"/>
              </a:ext>
            </a:extLst>
          </p:cNvPr>
          <p:cNvCxnSpPr>
            <a:cxnSpLocks/>
          </p:cNvCxnSpPr>
          <p:nvPr/>
        </p:nvCxnSpPr>
        <p:spPr>
          <a:xfrm>
            <a:off x="4572000" y="1597688"/>
            <a:ext cx="0" cy="20431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742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4025113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D7D913-6853-DB47-9B20-50CCF993F7E5}"/>
              </a:ext>
            </a:extLst>
          </p:cNvPr>
          <p:cNvSpPr/>
          <p:nvPr/>
        </p:nvSpPr>
        <p:spPr>
          <a:xfrm>
            <a:off x="323727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843BDD-3552-7747-8084-699361D8567F}"/>
              </a:ext>
            </a:extLst>
          </p:cNvPr>
          <p:cNvSpPr/>
          <p:nvPr/>
        </p:nvSpPr>
        <p:spPr>
          <a:xfrm>
            <a:off x="1927756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C98F1-7ACE-4246-BF18-AAB7CBC1D670}"/>
              </a:ext>
            </a:extLst>
          </p:cNvPr>
          <p:cNvSpPr/>
          <p:nvPr/>
        </p:nvSpPr>
        <p:spPr>
          <a:xfrm>
            <a:off x="7689028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F2AEC-57B6-274C-8629-0AA1E8350551}"/>
              </a:ext>
            </a:extLst>
          </p:cNvPr>
          <p:cNvSpPr/>
          <p:nvPr/>
        </p:nvSpPr>
        <p:spPr>
          <a:xfrm>
            <a:off x="4890132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0851A3E-45AB-EC4B-869A-4C2C5CE6ABC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509962" y="-1301922"/>
            <a:ext cx="289036" cy="3838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CB9AE5-B618-1946-82D5-3A4D114BDA6F}"/>
              </a:ext>
            </a:extLst>
          </p:cNvPr>
          <p:cNvSpPr/>
          <p:nvPr/>
        </p:nvSpPr>
        <p:spPr>
          <a:xfrm>
            <a:off x="3385031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33011D35-5F5E-9540-B01A-9A1EB7BA9D9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3311977" y="-499907"/>
            <a:ext cx="289036" cy="223451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 rot="5400000">
            <a:off x="4040614" y="228730"/>
            <a:ext cx="289036" cy="77724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4793164" y="253421"/>
            <a:ext cx="289036" cy="72785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cxnSp>
        <p:nvCxnSpPr>
          <p:cNvPr id="185" name="Elbow Connector 184">
            <a:extLst>
              <a:ext uri="{FF2B5EF4-FFF2-40B4-BE49-F238E27FC236}">
                <a16:creationId xmlns:a16="http://schemas.microsoft.com/office/drawing/2014/main" id="{163E7425-09A2-A842-B46D-F87A2ECE2D03}"/>
              </a:ext>
            </a:extLst>
          </p:cNvPr>
          <p:cNvCxnSpPr>
            <a:cxnSpLocks/>
            <a:stCxn id="56" idx="2"/>
            <a:endCxn id="133" idx="1"/>
          </p:cNvCxnSpPr>
          <p:nvPr/>
        </p:nvCxnSpPr>
        <p:spPr>
          <a:xfrm rot="5400000">
            <a:off x="228886" y="2866503"/>
            <a:ext cx="4032105" cy="188597"/>
          </a:xfrm>
          <a:prstGeom prst="bentConnector4">
            <a:avLst>
              <a:gd name="adj1" fmla="val 3510"/>
              <a:gd name="adj2" fmla="val 221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FBA1F9D-3B7D-2E4D-B4FE-EEF74500B239}"/>
              </a:ext>
            </a:extLst>
          </p:cNvPr>
          <p:cNvSpPr/>
          <p:nvPr/>
        </p:nvSpPr>
        <p:spPr>
          <a:xfrm>
            <a:off x="552694" y="126318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6629DD5-39D0-5943-9824-C1F8FF979DD4}"/>
              </a:ext>
            </a:extLst>
          </p:cNvPr>
          <p:cNvSpPr/>
          <p:nvPr/>
        </p:nvSpPr>
        <p:spPr>
          <a:xfrm>
            <a:off x="552694" y="1555304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5D40BA2-BFD9-9941-AB86-6BE37A1C7473}"/>
              </a:ext>
            </a:extLst>
          </p:cNvPr>
          <p:cNvSpPr/>
          <p:nvPr/>
        </p:nvSpPr>
        <p:spPr>
          <a:xfrm>
            <a:off x="552694" y="184742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CD768E-08C7-2E43-A012-09D60FAB9E40}"/>
              </a:ext>
            </a:extLst>
          </p:cNvPr>
          <p:cNvSpPr/>
          <p:nvPr/>
        </p:nvSpPr>
        <p:spPr>
          <a:xfrm>
            <a:off x="552694" y="2139542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7B2C2CD-EFD4-DC43-B1D6-753A064D3015}"/>
              </a:ext>
            </a:extLst>
          </p:cNvPr>
          <p:cNvSpPr/>
          <p:nvPr/>
        </p:nvSpPr>
        <p:spPr>
          <a:xfrm>
            <a:off x="552694" y="2431661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FD608AA7-5008-1B4A-91BB-0DE05E3BBF0B}"/>
              </a:ext>
            </a:extLst>
          </p:cNvPr>
          <p:cNvSpPr/>
          <p:nvPr/>
        </p:nvSpPr>
        <p:spPr>
          <a:xfrm>
            <a:off x="552694" y="2723780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5D1A6-D964-F640-967C-CAEED248AED0}"/>
              </a:ext>
            </a:extLst>
          </p:cNvPr>
          <p:cNvSpPr/>
          <p:nvPr/>
        </p:nvSpPr>
        <p:spPr>
          <a:xfrm>
            <a:off x="552694" y="3015899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25538CE-9DB1-124D-9FF3-6437FA49514D}"/>
              </a:ext>
            </a:extLst>
          </p:cNvPr>
          <p:cNvSpPr/>
          <p:nvPr/>
        </p:nvSpPr>
        <p:spPr>
          <a:xfrm>
            <a:off x="552694" y="3308018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274F85A-208F-C141-8013-1EE4D9FFDDD4}"/>
              </a:ext>
            </a:extLst>
          </p:cNvPr>
          <p:cNvSpPr/>
          <p:nvPr/>
        </p:nvSpPr>
        <p:spPr>
          <a:xfrm>
            <a:off x="552694" y="3600137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0E62D1E-3F7B-BC4A-8315-264435E83232}"/>
              </a:ext>
            </a:extLst>
          </p:cNvPr>
          <p:cNvSpPr/>
          <p:nvPr/>
        </p:nvSpPr>
        <p:spPr>
          <a:xfrm>
            <a:off x="552694" y="3892253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D5A7D6-B79B-8A42-8E8B-A3E6E3C74C6B}"/>
              </a:ext>
            </a:extLst>
          </p:cNvPr>
          <p:cNvCxnSpPr>
            <a:cxnSpLocks/>
          </p:cNvCxnSpPr>
          <p:nvPr/>
        </p:nvCxnSpPr>
        <p:spPr>
          <a:xfrm>
            <a:off x="320907" y="1354625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EAD3166B-8C85-A34C-99EA-FDE56D0C8C78}"/>
              </a:ext>
            </a:extLst>
          </p:cNvPr>
          <p:cNvCxnSpPr>
            <a:cxnSpLocks/>
          </p:cNvCxnSpPr>
          <p:nvPr/>
        </p:nvCxnSpPr>
        <p:spPr>
          <a:xfrm>
            <a:off x="320907" y="164674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0FFA973-3954-264A-9C69-47F2CE43BCB9}"/>
              </a:ext>
            </a:extLst>
          </p:cNvPr>
          <p:cNvCxnSpPr>
            <a:cxnSpLocks/>
          </p:cNvCxnSpPr>
          <p:nvPr/>
        </p:nvCxnSpPr>
        <p:spPr>
          <a:xfrm>
            <a:off x="320907" y="193886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9147A004-E9FE-EE4E-AED8-CFA05AA37DEB}"/>
              </a:ext>
            </a:extLst>
          </p:cNvPr>
          <p:cNvCxnSpPr>
            <a:cxnSpLocks/>
          </p:cNvCxnSpPr>
          <p:nvPr/>
        </p:nvCxnSpPr>
        <p:spPr>
          <a:xfrm>
            <a:off x="320907" y="2230982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1219BAC9-8881-2547-B653-CF087F5D4C23}"/>
              </a:ext>
            </a:extLst>
          </p:cNvPr>
          <p:cNvCxnSpPr>
            <a:cxnSpLocks/>
          </p:cNvCxnSpPr>
          <p:nvPr/>
        </p:nvCxnSpPr>
        <p:spPr>
          <a:xfrm>
            <a:off x="320907" y="2523101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B79CAC4D-5268-E44B-83E1-967C3ED78AAB}"/>
              </a:ext>
            </a:extLst>
          </p:cNvPr>
          <p:cNvCxnSpPr>
            <a:cxnSpLocks/>
          </p:cNvCxnSpPr>
          <p:nvPr/>
        </p:nvCxnSpPr>
        <p:spPr>
          <a:xfrm>
            <a:off x="320907" y="2815220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26D3FB2A-371D-2349-A014-C5D1C0A53831}"/>
              </a:ext>
            </a:extLst>
          </p:cNvPr>
          <p:cNvCxnSpPr>
            <a:cxnSpLocks/>
          </p:cNvCxnSpPr>
          <p:nvPr/>
        </p:nvCxnSpPr>
        <p:spPr>
          <a:xfrm>
            <a:off x="320907" y="3107339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4CB9F456-35F5-174D-8ECE-1A67893CA347}"/>
              </a:ext>
            </a:extLst>
          </p:cNvPr>
          <p:cNvCxnSpPr>
            <a:cxnSpLocks/>
          </p:cNvCxnSpPr>
          <p:nvPr/>
        </p:nvCxnSpPr>
        <p:spPr>
          <a:xfrm>
            <a:off x="320907" y="3399458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7F36D16D-B1DD-AF4B-9278-B0AFB0E1B86B}"/>
              </a:ext>
            </a:extLst>
          </p:cNvPr>
          <p:cNvCxnSpPr>
            <a:cxnSpLocks/>
          </p:cNvCxnSpPr>
          <p:nvPr/>
        </p:nvCxnSpPr>
        <p:spPr>
          <a:xfrm>
            <a:off x="320907" y="3691577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AD4EF4F6-5F74-AF44-A27A-C61057C81C97}"/>
              </a:ext>
            </a:extLst>
          </p:cNvPr>
          <p:cNvCxnSpPr>
            <a:cxnSpLocks/>
            <a:stCxn id="57" idx="2"/>
            <a:endCxn id="179" idx="1"/>
          </p:cNvCxnSpPr>
          <p:nvPr/>
        </p:nvCxnSpPr>
        <p:spPr>
          <a:xfrm rot="5400000">
            <a:off x="6350284" y="2515281"/>
            <a:ext cx="3320757" cy="179693"/>
          </a:xfrm>
          <a:prstGeom prst="bentConnector4">
            <a:avLst>
              <a:gd name="adj1" fmla="val 4341"/>
              <a:gd name="adj2" fmla="val 22721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59E107-96B1-B94A-9778-7666BA0B9F8B}"/>
              </a:ext>
            </a:extLst>
          </p:cNvPr>
          <p:cNvSpPr/>
          <p:nvPr/>
        </p:nvSpPr>
        <p:spPr>
          <a:xfrm>
            <a:off x="6206392" y="761869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16200000" flipH="1">
            <a:off x="6192612" y="-1146027"/>
            <a:ext cx="289036" cy="352675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FD1537E5-E4A6-654F-AF80-29DBD9BBBD71}"/>
              </a:ext>
            </a:extLst>
          </p:cNvPr>
          <p:cNvCxnSpPr>
            <a:cxnSpLocks/>
            <a:stCxn id="53" idx="2"/>
            <a:endCxn id="260" idx="0"/>
          </p:cNvCxnSpPr>
          <p:nvPr/>
        </p:nvCxnSpPr>
        <p:spPr>
          <a:xfrm rot="16200000" flipH="1">
            <a:off x="5451294" y="-404709"/>
            <a:ext cx="289036" cy="204411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1FF3FA5-BBFD-264C-A0E9-58FE02C52EA2}"/>
              </a:ext>
            </a:extLst>
          </p:cNvPr>
          <p:cNvCxnSpPr>
            <a:cxnSpLocks/>
            <a:stCxn id="54" idx="2"/>
            <a:endCxn id="178" idx="1"/>
          </p:cNvCxnSpPr>
          <p:nvPr/>
        </p:nvCxnSpPr>
        <p:spPr>
          <a:xfrm rot="5400000">
            <a:off x="-1012681" y="2510125"/>
            <a:ext cx="3313265" cy="182513"/>
          </a:xfrm>
          <a:prstGeom prst="bentConnector4">
            <a:avLst>
              <a:gd name="adj1" fmla="val 4332"/>
              <a:gd name="adj2" fmla="val 22525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C0CA6CE-F8D4-8B4B-A34D-494E7E0C2748}"/>
              </a:ext>
            </a:extLst>
          </p:cNvPr>
          <p:cNvGrpSpPr/>
          <p:nvPr/>
        </p:nvGrpSpPr>
        <p:grpSpPr>
          <a:xfrm>
            <a:off x="2836391" y="3014864"/>
            <a:ext cx="2846340" cy="424693"/>
            <a:chOff x="2836391" y="3470699"/>
            <a:chExt cx="2846340" cy="424693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544D341E-BA94-164A-B198-FBCAA3EC7DC8}"/>
                </a:ext>
              </a:extLst>
            </p:cNvPr>
            <p:cNvSpPr/>
            <p:nvPr/>
          </p:nvSpPr>
          <p:spPr>
            <a:xfrm>
              <a:off x="2836796" y="3470699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87375AF-00F9-A04F-8495-94DC52C04AC8}"/>
                </a:ext>
              </a:extLst>
            </p:cNvPr>
            <p:cNvSpPr/>
            <p:nvPr/>
          </p:nvSpPr>
          <p:spPr>
            <a:xfrm>
              <a:off x="3450161" y="347069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1E5399B-28DD-9A4B-9883-43748829367C}"/>
                </a:ext>
              </a:extLst>
            </p:cNvPr>
            <p:cNvSpPr/>
            <p:nvPr/>
          </p:nvSpPr>
          <p:spPr>
            <a:xfrm>
              <a:off x="4154966" y="3470699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7599D54-6794-B346-8CC3-0A41091AB12D}"/>
                </a:ext>
              </a:extLst>
            </p:cNvPr>
            <p:cNvSpPr/>
            <p:nvPr/>
          </p:nvSpPr>
          <p:spPr>
            <a:xfrm>
              <a:off x="4951211" y="3470699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pthread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70C6848-7942-1A41-8DD1-F821D99E62F4}"/>
                </a:ext>
              </a:extLst>
            </p:cNvPr>
            <p:cNvSpPr/>
            <p:nvPr/>
          </p:nvSpPr>
          <p:spPr>
            <a:xfrm>
              <a:off x="3442475" y="3712512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D4E282F2-B9D6-7048-98F6-436DDB9FC2E0}"/>
                </a:ext>
              </a:extLst>
            </p:cNvPr>
            <p:cNvSpPr/>
            <p:nvPr/>
          </p:nvSpPr>
          <p:spPr>
            <a:xfrm>
              <a:off x="2836391" y="371251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70855C81-6B57-6947-804F-8FCA6832785E}"/>
                </a:ext>
              </a:extLst>
            </p:cNvPr>
            <p:cNvSpPr/>
            <p:nvPr/>
          </p:nvSpPr>
          <p:spPr>
            <a:xfrm>
              <a:off x="4654643" y="371251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7EF3AE18-C905-3C46-9D68-A6C97EA09BCE}"/>
                </a:ext>
              </a:extLst>
            </p:cNvPr>
            <p:cNvSpPr/>
            <p:nvPr/>
          </p:nvSpPr>
          <p:spPr>
            <a:xfrm>
              <a:off x="3957119" y="371251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A23903A-5273-A240-9A42-8907D8381674}"/>
              </a:ext>
            </a:extLst>
          </p:cNvPr>
          <p:cNvGrpSpPr/>
          <p:nvPr/>
        </p:nvGrpSpPr>
        <p:grpSpPr>
          <a:xfrm>
            <a:off x="2836391" y="3780186"/>
            <a:ext cx="1858315" cy="182880"/>
            <a:chOff x="3247870" y="4930196"/>
            <a:chExt cx="1858315" cy="1828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EBE3086-3061-7847-B306-A7F645DFC83D}"/>
                </a:ext>
              </a:extLst>
            </p:cNvPr>
            <p:cNvSpPr/>
            <p:nvPr/>
          </p:nvSpPr>
          <p:spPr>
            <a:xfrm>
              <a:off x="3247870" y="49301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6BAC6E7-0B49-3F4A-8AF2-CCE6B9EA2EB4}"/>
                </a:ext>
              </a:extLst>
            </p:cNvPr>
            <p:cNvSpPr/>
            <p:nvPr/>
          </p:nvSpPr>
          <p:spPr>
            <a:xfrm>
              <a:off x="3856987" y="49301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51D558BE-9AEA-E94A-90E6-60EA53BE3338}"/>
                </a:ext>
              </a:extLst>
            </p:cNvPr>
            <p:cNvSpPr/>
            <p:nvPr/>
          </p:nvSpPr>
          <p:spPr>
            <a:xfrm>
              <a:off x="4466105" y="493019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79DDC2C6-B14C-A142-A735-A7587705850E}"/>
              </a:ext>
            </a:extLst>
          </p:cNvPr>
          <p:cNvSpPr/>
          <p:nvPr/>
        </p:nvSpPr>
        <p:spPr>
          <a:xfrm>
            <a:off x="2150639" y="2761296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0D7C63-43BB-C14A-902E-DA066C9166E2}"/>
              </a:ext>
            </a:extLst>
          </p:cNvPr>
          <p:cNvSpPr/>
          <p:nvPr/>
        </p:nvSpPr>
        <p:spPr>
          <a:xfrm>
            <a:off x="2150639" y="3524217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2F99EB8-893B-B443-B868-C17B1D767596}"/>
              </a:ext>
            </a:extLst>
          </p:cNvPr>
          <p:cNvSpPr/>
          <p:nvPr/>
        </p:nvSpPr>
        <p:spPr>
          <a:xfrm>
            <a:off x="2150639" y="405152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06B50420-150D-D548-B368-5ACB8F3D604B}"/>
              </a:ext>
            </a:extLst>
          </p:cNvPr>
          <p:cNvSpPr/>
          <p:nvPr/>
        </p:nvSpPr>
        <p:spPr>
          <a:xfrm>
            <a:off x="2150639" y="244662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1A77F7D-F998-564A-A9EA-690534EDB42A}"/>
              </a:ext>
            </a:extLst>
          </p:cNvPr>
          <p:cNvSpPr/>
          <p:nvPr/>
        </p:nvSpPr>
        <p:spPr>
          <a:xfrm>
            <a:off x="2150639" y="1245639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2412A9E2-8CB8-7443-89F8-5ED294FFFEBC}"/>
              </a:ext>
            </a:extLst>
          </p:cNvPr>
          <p:cNvSpPr/>
          <p:nvPr/>
        </p:nvSpPr>
        <p:spPr>
          <a:xfrm>
            <a:off x="2769071" y="1503669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71" name="Elbow Connector 270">
            <a:extLst>
              <a:ext uri="{FF2B5EF4-FFF2-40B4-BE49-F238E27FC236}">
                <a16:creationId xmlns:a16="http://schemas.microsoft.com/office/drawing/2014/main" id="{13E1F8C2-79B8-E340-9838-754BC3EE72B3}"/>
              </a:ext>
            </a:extLst>
          </p:cNvPr>
          <p:cNvCxnSpPr>
            <a:cxnSpLocks/>
            <a:stCxn id="169" idx="2"/>
            <a:endCxn id="254" idx="1"/>
          </p:cNvCxnSpPr>
          <p:nvPr/>
        </p:nvCxnSpPr>
        <p:spPr>
          <a:xfrm rot="16200000" flipH="1">
            <a:off x="2628020" y="1454058"/>
            <a:ext cx="166590" cy="11551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35DDEC94-82F9-D848-A86D-8036FC3BBE3E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922039" y="1333350"/>
            <a:ext cx="228600" cy="372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7AD96BD-F241-324E-A1BE-20B895490B7A}"/>
              </a:ext>
            </a:extLst>
          </p:cNvPr>
          <p:cNvCxnSpPr>
            <a:cxnSpLocks/>
            <a:endCxn id="84" idx="1"/>
          </p:cNvCxnSpPr>
          <p:nvPr/>
        </p:nvCxnSpPr>
        <p:spPr>
          <a:xfrm>
            <a:off x="1922039" y="285273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2E93C0B7-19EF-7942-B0C7-20EC0837CF96}"/>
              </a:ext>
            </a:extLst>
          </p:cNvPr>
          <p:cNvCxnSpPr>
            <a:cxnSpLocks/>
            <a:endCxn id="85" idx="1"/>
          </p:cNvCxnSpPr>
          <p:nvPr/>
        </p:nvCxnSpPr>
        <p:spPr>
          <a:xfrm>
            <a:off x="1922039" y="3615657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lbow Connector 90">
            <a:extLst>
              <a:ext uri="{FF2B5EF4-FFF2-40B4-BE49-F238E27FC236}">
                <a16:creationId xmlns:a16="http://schemas.microsoft.com/office/drawing/2014/main" id="{757335D0-8546-324A-A228-6CA824F9E041}"/>
              </a:ext>
            </a:extLst>
          </p:cNvPr>
          <p:cNvCxnSpPr>
            <a:cxnSpLocks/>
            <a:stCxn id="84" idx="2"/>
            <a:endCxn id="182" idx="1"/>
          </p:cNvCxnSpPr>
          <p:nvPr/>
        </p:nvCxnSpPr>
        <p:spPr>
          <a:xfrm rot="16200000" flipH="1">
            <a:off x="2664113" y="2933621"/>
            <a:ext cx="162128" cy="18323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5B78C8BB-2A41-8445-96F5-B69B7363C0C9}"/>
              </a:ext>
            </a:extLst>
          </p:cNvPr>
          <p:cNvCxnSpPr>
            <a:cxnSpLocks/>
            <a:stCxn id="85" idx="2"/>
            <a:endCxn id="96" idx="1"/>
          </p:cNvCxnSpPr>
          <p:nvPr/>
        </p:nvCxnSpPr>
        <p:spPr>
          <a:xfrm rot="16200000" flipH="1">
            <a:off x="2662711" y="3697945"/>
            <a:ext cx="164529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D05A0D-0D75-E94C-94AC-6DF74C58F9C0}"/>
              </a:ext>
            </a:extLst>
          </p:cNvPr>
          <p:cNvGrpSpPr/>
          <p:nvPr/>
        </p:nvGrpSpPr>
        <p:grpSpPr>
          <a:xfrm>
            <a:off x="2836391" y="4313071"/>
            <a:ext cx="4599828" cy="435075"/>
            <a:chOff x="3247870" y="5463081"/>
            <a:chExt cx="4599828" cy="435075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FED122F-541F-2445-975B-A962179FA014}"/>
                </a:ext>
              </a:extLst>
            </p:cNvPr>
            <p:cNvSpPr/>
            <p:nvPr/>
          </p:nvSpPr>
          <p:spPr>
            <a:xfrm>
              <a:off x="3247870" y="54630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EDE541F-29B9-584B-96BC-FDEBF197FD65}"/>
                </a:ext>
              </a:extLst>
            </p:cNvPr>
            <p:cNvSpPr/>
            <p:nvPr/>
          </p:nvSpPr>
          <p:spPr>
            <a:xfrm>
              <a:off x="3856940" y="54630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D0B31A1A-F0BF-2D4E-9745-F56867D8D8D3}"/>
                </a:ext>
              </a:extLst>
            </p:cNvPr>
            <p:cNvSpPr/>
            <p:nvPr/>
          </p:nvSpPr>
          <p:spPr>
            <a:xfrm>
              <a:off x="4466010" y="5463081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936846A-BAA3-3348-9A24-DE15C243B268}"/>
                </a:ext>
              </a:extLst>
            </p:cNvPr>
            <p:cNvSpPr/>
            <p:nvPr/>
          </p:nvSpPr>
          <p:spPr>
            <a:xfrm>
              <a:off x="5532280" y="5463081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7406FE7D-6D59-DD41-97C2-355B4BEDE96C}"/>
                </a:ext>
              </a:extLst>
            </p:cNvPr>
            <p:cNvSpPr/>
            <p:nvPr/>
          </p:nvSpPr>
          <p:spPr>
            <a:xfrm>
              <a:off x="6598550" y="5463081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EE143A-38E2-0A40-A2CE-2225EE72FA79}"/>
                </a:ext>
              </a:extLst>
            </p:cNvPr>
            <p:cNvSpPr/>
            <p:nvPr/>
          </p:nvSpPr>
          <p:spPr>
            <a:xfrm>
              <a:off x="7024738" y="5463081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9D85F0C-EE37-4140-B9D6-BD69CDF6D20B}"/>
                </a:ext>
              </a:extLst>
            </p:cNvPr>
            <p:cNvSpPr/>
            <p:nvPr/>
          </p:nvSpPr>
          <p:spPr>
            <a:xfrm>
              <a:off x="3247870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387978A-C754-F442-B770-CD0745361AB9}"/>
                </a:ext>
              </a:extLst>
            </p:cNvPr>
            <p:cNvSpPr/>
            <p:nvPr/>
          </p:nvSpPr>
          <p:spPr>
            <a:xfrm>
              <a:off x="3942906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5AA07FA-B647-CF4B-8D41-FDC9BB1E9FEA}"/>
                </a:ext>
              </a:extLst>
            </p:cNvPr>
            <p:cNvSpPr/>
            <p:nvPr/>
          </p:nvSpPr>
          <p:spPr>
            <a:xfrm>
              <a:off x="4637942" y="5715276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33DD91DC-2F3E-7E4E-A32D-8B065E6A2C6F}"/>
                </a:ext>
              </a:extLst>
            </p:cNvPr>
            <p:cNvSpPr/>
            <p:nvPr/>
          </p:nvSpPr>
          <p:spPr>
            <a:xfrm>
              <a:off x="5424418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0D100C7B-FF34-9A49-8624-CF46F5EB884C}"/>
                </a:ext>
              </a:extLst>
            </p:cNvPr>
            <p:cNvSpPr/>
            <p:nvPr/>
          </p:nvSpPr>
          <p:spPr>
            <a:xfrm>
              <a:off x="6119452" y="5715276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99833C42-F03C-754D-8D24-6E4DFCA4C38A}"/>
              </a:ext>
            </a:extLst>
          </p:cNvPr>
          <p:cNvCxnSpPr>
            <a:cxnSpLocks/>
            <a:stCxn id="86" idx="2"/>
            <a:endCxn id="103" idx="1"/>
          </p:cNvCxnSpPr>
          <p:nvPr/>
        </p:nvCxnSpPr>
        <p:spPr>
          <a:xfrm rot="16200000" flipH="1">
            <a:off x="2659922" y="4228041"/>
            <a:ext cx="170107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21489CE-E9BE-2E48-B0CF-34579182BD3A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922039" y="192248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391225E-972E-274F-AACE-C8EBE0BFD891}"/>
              </a:ext>
            </a:extLst>
          </p:cNvPr>
          <p:cNvSpPr/>
          <p:nvPr/>
        </p:nvSpPr>
        <p:spPr>
          <a:xfrm>
            <a:off x="2150639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F59458B-20B1-C74A-B6F7-F02564055C2B}"/>
              </a:ext>
            </a:extLst>
          </p:cNvPr>
          <p:cNvSpPr/>
          <p:nvPr/>
        </p:nvSpPr>
        <p:spPr>
          <a:xfrm>
            <a:off x="2790962" y="2086274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02" name="Elbow Connector 201">
            <a:extLst>
              <a:ext uri="{FF2B5EF4-FFF2-40B4-BE49-F238E27FC236}">
                <a16:creationId xmlns:a16="http://schemas.microsoft.com/office/drawing/2014/main" id="{442917BB-71F2-8B46-9CD4-42859D27E273}"/>
              </a:ext>
            </a:extLst>
          </p:cNvPr>
          <p:cNvCxnSpPr>
            <a:cxnSpLocks/>
            <a:stCxn id="172" idx="2"/>
            <a:endCxn id="200" idx="1"/>
          </p:cNvCxnSpPr>
          <p:nvPr/>
        </p:nvCxnSpPr>
        <p:spPr>
          <a:xfrm rot="16200000" flipH="1">
            <a:off x="2640365" y="2027116"/>
            <a:ext cx="163791" cy="137403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E534A8CD-06B6-BC4D-AD63-C5DEF95EA028}"/>
              </a:ext>
            </a:extLst>
          </p:cNvPr>
          <p:cNvSpPr/>
          <p:nvPr/>
        </p:nvSpPr>
        <p:spPr>
          <a:xfrm>
            <a:off x="3833186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523BEA6-2B27-EC45-9AE4-74E0BC416DAD}"/>
              </a:ext>
            </a:extLst>
          </p:cNvPr>
          <p:cNvSpPr/>
          <p:nvPr/>
        </p:nvSpPr>
        <p:spPr>
          <a:xfrm>
            <a:off x="4455776" y="2087645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07" name="Elbow Connector 206">
            <a:extLst>
              <a:ext uri="{FF2B5EF4-FFF2-40B4-BE49-F238E27FC236}">
                <a16:creationId xmlns:a16="http://schemas.microsoft.com/office/drawing/2014/main" id="{AF02D97F-0559-E44F-A5BD-64283180B197}"/>
              </a:ext>
            </a:extLst>
          </p:cNvPr>
          <p:cNvCxnSpPr>
            <a:cxnSpLocks/>
            <a:stCxn id="173" idx="2"/>
            <a:endCxn id="206" idx="1"/>
          </p:cNvCxnSpPr>
          <p:nvPr/>
        </p:nvCxnSpPr>
        <p:spPr>
          <a:xfrm rot="16200000" flipH="1">
            <a:off x="4313360" y="2036669"/>
            <a:ext cx="165162" cy="11967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E65FDEC4-B693-8F44-883A-167C3082EACD}"/>
              </a:ext>
            </a:extLst>
          </p:cNvPr>
          <p:cNvCxnSpPr>
            <a:cxnSpLocks/>
            <a:endCxn id="175" idx="1"/>
          </p:cNvCxnSpPr>
          <p:nvPr/>
        </p:nvCxnSpPr>
        <p:spPr>
          <a:xfrm>
            <a:off x="1922039" y="253806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FDCB858-ECFC-AE44-BD0D-3949FE4A7CEB}"/>
              </a:ext>
            </a:extLst>
          </p:cNvPr>
          <p:cNvSpPr/>
          <p:nvPr/>
        </p:nvSpPr>
        <p:spPr>
          <a:xfrm>
            <a:off x="5496251" y="1244776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6EE3BEBC-7B08-E447-BBB2-0101F033F9D1}"/>
              </a:ext>
            </a:extLst>
          </p:cNvPr>
          <p:cNvSpPr/>
          <p:nvPr/>
        </p:nvSpPr>
        <p:spPr>
          <a:xfrm>
            <a:off x="6111526" y="150453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6FF25174-9944-BA4D-96F5-6C7A06A1C86A}"/>
              </a:ext>
            </a:extLst>
          </p:cNvPr>
          <p:cNvCxnSpPr>
            <a:cxnSpLocks/>
            <a:stCxn id="171" idx="2"/>
            <a:endCxn id="222" idx="1"/>
          </p:cNvCxnSpPr>
          <p:nvPr/>
        </p:nvCxnSpPr>
        <p:spPr>
          <a:xfrm rot="16200000" flipH="1">
            <a:off x="5971190" y="1455636"/>
            <a:ext cx="168317" cy="11235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F5139FD-8AE0-704E-B907-785943B00D5B}"/>
              </a:ext>
            </a:extLst>
          </p:cNvPr>
          <p:cNvSpPr/>
          <p:nvPr/>
        </p:nvSpPr>
        <p:spPr>
          <a:xfrm>
            <a:off x="5498001" y="183104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611CA819-E592-5143-8055-BBEF5236C14C}"/>
              </a:ext>
            </a:extLst>
          </p:cNvPr>
          <p:cNvSpPr/>
          <p:nvPr/>
        </p:nvSpPr>
        <p:spPr>
          <a:xfrm>
            <a:off x="6109776" y="208944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812ACD6E-84D8-A44B-9408-50B1D4B089C5}"/>
              </a:ext>
            </a:extLst>
          </p:cNvPr>
          <p:cNvCxnSpPr>
            <a:cxnSpLocks/>
            <a:stCxn id="174" idx="2"/>
            <a:endCxn id="225" idx="1"/>
          </p:cNvCxnSpPr>
          <p:nvPr/>
        </p:nvCxnSpPr>
        <p:spPr>
          <a:xfrm rot="16200000" flipH="1">
            <a:off x="5971868" y="2042975"/>
            <a:ext cx="166960" cy="10885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2C34804-2B3B-7945-A555-4022B553752C}"/>
              </a:ext>
            </a:extLst>
          </p:cNvPr>
          <p:cNvSpPr/>
          <p:nvPr/>
        </p:nvSpPr>
        <p:spPr>
          <a:xfrm>
            <a:off x="3825820" y="124465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16D26F13-8007-A744-BFBD-90FC158A6574}"/>
              </a:ext>
            </a:extLst>
          </p:cNvPr>
          <p:cNvSpPr/>
          <p:nvPr/>
        </p:nvSpPr>
        <p:spPr>
          <a:xfrm>
            <a:off x="4439501" y="1504653"/>
            <a:ext cx="54864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fcmix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5" name="Elbow Connector 234">
            <a:extLst>
              <a:ext uri="{FF2B5EF4-FFF2-40B4-BE49-F238E27FC236}">
                <a16:creationId xmlns:a16="http://schemas.microsoft.com/office/drawing/2014/main" id="{A0FF4A66-75E3-A543-88AF-13CEE5EDE05A}"/>
              </a:ext>
            </a:extLst>
          </p:cNvPr>
          <p:cNvCxnSpPr>
            <a:cxnSpLocks/>
            <a:stCxn id="233" idx="2"/>
            <a:endCxn id="234" idx="1"/>
          </p:cNvCxnSpPr>
          <p:nvPr/>
        </p:nvCxnSpPr>
        <p:spPr>
          <a:xfrm rot="16200000" flipH="1">
            <a:off x="4299841" y="1456433"/>
            <a:ext cx="168558" cy="110761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C0CB79E-BD09-5F4C-813F-65EC8CE100DA}"/>
              </a:ext>
            </a:extLst>
          </p:cNvPr>
          <p:cNvSpPr/>
          <p:nvPr/>
        </p:nvSpPr>
        <p:spPr>
          <a:xfrm>
            <a:off x="7920815" y="1258146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663AA8F-310D-7F42-B300-A0E3E2B1244B}"/>
              </a:ext>
            </a:extLst>
          </p:cNvPr>
          <p:cNvSpPr/>
          <p:nvPr/>
        </p:nvSpPr>
        <p:spPr>
          <a:xfrm>
            <a:off x="7920815" y="1550265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9561C87-ADD0-F546-8FF7-FBBBBB4D4770}"/>
              </a:ext>
            </a:extLst>
          </p:cNvPr>
          <p:cNvSpPr/>
          <p:nvPr/>
        </p:nvSpPr>
        <p:spPr>
          <a:xfrm>
            <a:off x="7920815" y="1842384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8608E85-485B-5240-A618-E29311EFC014}"/>
              </a:ext>
            </a:extLst>
          </p:cNvPr>
          <p:cNvSpPr/>
          <p:nvPr/>
        </p:nvSpPr>
        <p:spPr>
          <a:xfrm>
            <a:off x="7920815" y="2134503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9F05919-BD14-2C4A-91B6-79C4341B0C5E}"/>
              </a:ext>
            </a:extLst>
          </p:cNvPr>
          <p:cNvSpPr/>
          <p:nvPr/>
        </p:nvSpPr>
        <p:spPr>
          <a:xfrm>
            <a:off x="7920815" y="2426622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87CAEB8-EB7B-5648-8B88-1B4293334954}"/>
              </a:ext>
            </a:extLst>
          </p:cNvPr>
          <p:cNvSpPr/>
          <p:nvPr/>
        </p:nvSpPr>
        <p:spPr>
          <a:xfrm>
            <a:off x="7920815" y="2718741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CF4764E3-5352-744A-ACB7-8B0EE85A9B5E}"/>
              </a:ext>
            </a:extLst>
          </p:cNvPr>
          <p:cNvSpPr/>
          <p:nvPr/>
        </p:nvSpPr>
        <p:spPr>
          <a:xfrm>
            <a:off x="7920815" y="3010860"/>
            <a:ext cx="100584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BAB0DE-49E5-744B-9D9F-989122B15B57}"/>
              </a:ext>
            </a:extLst>
          </p:cNvPr>
          <p:cNvSpPr/>
          <p:nvPr/>
        </p:nvSpPr>
        <p:spPr>
          <a:xfrm>
            <a:off x="7920815" y="3302979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nvector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8B04293-865C-E346-A2C2-EF25D184EC6C}"/>
              </a:ext>
            </a:extLst>
          </p:cNvPr>
          <p:cNvSpPr/>
          <p:nvPr/>
        </p:nvSpPr>
        <p:spPr>
          <a:xfrm>
            <a:off x="7920815" y="3595098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sunmatrix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A453E83-28C2-764F-80DF-53735B6A50CF}"/>
              </a:ext>
            </a:extLst>
          </p:cNvPr>
          <p:cNvSpPr/>
          <p:nvPr/>
        </p:nvSpPr>
        <p:spPr>
          <a:xfrm>
            <a:off x="7920815" y="388721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E2B2963-DD23-B243-A5EB-51887744EC89}"/>
              </a:ext>
            </a:extLst>
          </p:cNvPr>
          <p:cNvCxnSpPr>
            <a:cxnSpLocks/>
          </p:cNvCxnSpPr>
          <p:nvPr/>
        </p:nvCxnSpPr>
        <p:spPr>
          <a:xfrm>
            <a:off x="7689028" y="1349586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7C9FE10D-F2B3-6C43-AA4D-FBA70378613F}"/>
              </a:ext>
            </a:extLst>
          </p:cNvPr>
          <p:cNvCxnSpPr>
            <a:cxnSpLocks/>
          </p:cNvCxnSpPr>
          <p:nvPr/>
        </p:nvCxnSpPr>
        <p:spPr>
          <a:xfrm>
            <a:off x="7689028" y="1641705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0195DB3B-422C-C642-8FDF-CAB5A32CDC15}"/>
              </a:ext>
            </a:extLst>
          </p:cNvPr>
          <p:cNvCxnSpPr>
            <a:cxnSpLocks/>
          </p:cNvCxnSpPr>
          <p:nvPr/>
        </p:nvCxnSpPr>
        <p:spPr>
          <a:xfrm>
            <a:off x="7689028" y="193382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049E6838-8E5C-AC48-823C-90BAE9BF74A5}"/>
              </a:ext>
            </a:extLst>
          </p:cNvPr>
          <p:cNvCxnSpPr>
            <a:cxnSpLocks/>
          </p:cNvCxnSpPr>
          <p:nvPr/>
        </p:nvCxnSpPr>
        <p:spPr>
          <a:xfrm>
            <a:off x="7689028" y="2225943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B6DD2302-BEAA-D440-A50C-12D76A24F156}"/>
              </a:ext>
            </a:extLst>
          </p:cNvPr>
          <p:cNvCxnSpPr>
            <a:cxnSpLocks/>
          </p:cNvCxnSpPr>
          <p:nvPr/>
        </p:nvCxnSpPr>
        <p:spPr>
          <a:xfrm>
            <a:off x="7689028" y="2518062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D509A50-E588-E946-83D3-6A964345C445}"/>
              </a:ext>
            </a:extLst>
          </p:cNvPr>
          <p:cNvCxnSpPr>
            <a:cxnSpLocks/>
          </p:cNvCxnSpPr>
          <p:nvPr/>
        </p:nvCxnSpPr>
        <p:spPr>
          <a:xfrm>
            <a:off x="7689028" y="2810181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3821DF0-216B-1944-AE0B-8745133FCFDE}"/>
              </a:ext>
            </a:extLst>
          </p:cNvPr>
          <p:cNvCxnSpPr>
            <a:cxnSpLocks/>
          </p:cNvCxnSpPr>
          <p:nvPr/>
        </p:nvCxnSpPr>
        <p:spPr>
          <a:xfrm>
            <a:off x="7689028" y="3102300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B4E4B70B-F065-4644-BDA4-FB12B3DAD388}"/>
              </a:ext>
            </a:extLst>
          </p:cNvPr>
          <p:cNvCxnSpPr>
            <a:cxnSpLocks/>
          </p:cNvCxnSpPr>
          <p:nvPr/>
        </p:nvCxnSpPr>
        <p:spPr>
          <a:xfrm>
            <a:off x="7689028" y="3394419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D05749C-FB8D-EB48-B7C0-257396D02126}"/>
              </a:ext>
            </a:extLst>
          </p:cNvPr>
          <p:cNvCxnSpPr>
            <a:cxnSpLocks/>
          </p:cNvCxnSpPr>
          <p:nvPr/>
        </p:nvCxnSpPr>
        <p:spPr>
          <a:xfrm>
            <a:off x="7689028" y="3686538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>
            <a:extLst>
              <a:ext uri="{FF2B5EF4-FFF2-40B4-BE49-F238E27FC236}">
                <a16:creationId xmlns:a16="http://schemas.microsoft.com/office/drawing/2014/main" id="{6BCA95F4-3026-E94B-BFFC-6283FBE314F2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3735938" y="-451953"/>
            <a:ext cx="141820" cy="2935224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F90E323-7095-B44D-B691-657429ACEC12}"/>
              </a:ext>
            </a:extLst>
          </p:cNvPr>
          <p:cNvCxnSpPr>
            <a:cxnSpLocks/>
            <a:endCxn id="171" idx="1"/>
          </p:cNvCxnSpPr>
          <p:nvPr/>
        </p:nvCxnSpPr>
        <p:spPr>
          <a:xfrm>
            <a:off x="5270586" y="1333350"/>
            <a:ext cx="225665" cy="286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>
            <a:extLst>
              <a:ext uri="{FF2B5EF4-FFF2-40B4-BE49-F238E27FC236}">
                <a16:creationId xmlns:a16="http://schemas.microsoft.com/office/drawing/2014/main" id="{64653BD6-145C-7F4B-A5FB-9050BEAA2F5B}"/>
              </a:ext>
            </a:extLst>
          </p:cNvPr>
          <p:cNvCxnSpPr>
            <a:cxnSpLocks/>
            <a:endCxn id="174" idx="1"/>
          </p:cNvCxnSpPr>
          <p:nvPr/>
        </p:nvCxnSpPr>
        <p:spPr>
          <a:xfrm rot="16200000" flipH="1">
            <a:off x="4965245" y="1389727"/>
            <a:ext cx="845462" cy="220049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FBA0CF51-A2D8-7945-BD8F-428A5261E42B}"/>
              </a:ext>
            </a:extLst>
          </p:cNvPr>
          <p:cNvCxnSpPr>
            <a:cxnSpLocks/>
            <a:endCxn id="173" idx="1"/>
          </p:cNvCxnSpPr>
          <p:nvPr/>
        </p:nvCxnSpPr>
        <p:spPr>
          <a:xfrm rot="16200000" flipH="1">
            <a:off x="3302391" y="1391688"/>
            <a:ext cx="822670" cy="2389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994FA413-9F0A-8F45-A24B-ABCE75DB06EB}"/>
              </a:ext>
            </a:extLst>
          </p:cNvPr>
          <p:cNvCxnSpPr>
            <a:cxnSpLocks/>
          </p:cNvCxnSpPr>
          <p:nvPr/>
        </p:nvCxnSpPr>
        <p:spPr>
          <a:xfrm flipV="1">
            <a:off x="3594265" y="1333350"/>
            <a:ext cx="225663" cy="2259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561FC029-B53B-A24A-B443-AC4C1DD9E40D}"/>
              </a:ext>
            </a:extLst>
          </p:cNvPr>
          <p:cNvSpPr/>
          <p:nvPr/>
        </p:nvSpPr>
        <p:spPr>
          <a:xfrm>
            <a:off x="2150639" y="488541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4B30F1EE-BE4D-BB4A-A3A0-2D6640056895}"/>
              </a:ext>
            </a:extLst>
          </p:cNvPr>
          <p:cNvSpPr/>
          <p:nvPr/>
        </p:nvSpPr>
        <p:spPr>
          <a:xfrm>
            <a:off x="2836391" y="5146961"/>
            <a:ext cx="64008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newton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067703C1-DEB8-E84C-87FE-F1B92103FF83}"/>
              </a:ext>
            </a:extLst>
          </p:cNvPr>
          <p:cNvSpPr/>
          <p:nvPr/>
        </p:nvSpPr>
        <p:spPr>
          <a:xfrm>
            <a:off x="3537442" y="5146961"/>
            <a:ext cx="861418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fixed point</a:t>
            </a:r>
          </a:p>
        </p:txBody>
      </p: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FB0B036D-F0FF-C248-B9C6-A42D1E46FF49}"/>
              </a:ext>
            </a:extLst>
          </p:cNvPr>
          <p:cNvCxnSpPr>
            <a:cxnSpLocks/>
            <a:stCxn id="133" idx="2"/>
            <a:endCxn id="135" idx="1"/>
          </p:cNvCxnSpPr>
          <p:nvPr/>
        </p:nvCxnSpPr>
        <p:spPr>
          <a:xfrm rot="16200000" flipH="1">
            <a:off x="2659922" y="5061931"/>
            <a:ext cx="170107" cy="182832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6EB66A7-6C65-3245-9DB9-EE42E3C257AD}"/>
              </a:ext>
            </a:extLst>
          </p:cNvPr>
          <p:cNvCxnSpPr>
            <a:cxnSpLocks/>
            <a:endCxn id="86" idx="1"/>
          </p:cNvCxnSpPr>
          <p:nvPr/>
        </p:nvCxnSpPr>
        <p:spPr>
          <a:xfrm>
            <a:off x="1922039" y="4142964"/>
            <a:ext cx="228600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Rectangle 177">
            <a:extLst>
              <a:ext uri="{FF2B5EF4-FFF2-40B4-BE49-F238E27FC236}">
                <a16:creationId xmlns:a16="http://schemas.microsoft.com/office/drawing/2014/main" id="{90F618B6-AC0B-D840-8FF8-C6A327C50771}"/>
              </a:ext>
            </a:extLst>
          </p:cNvPr>
          <p:cNvSpPr/>
          <p:nvPr/>
        </p:nvSpPr>
        <p:spPr>
          <a:xfrm>
            <a:off x="552694" y="4166574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35C5EC8-B2F6-4C48-9BF6-3BA881F54BD9}"/>
              </a:ext>
            </a:extLst>
          </p:cNvPr>
          <p:cNvSpPr/>
          <p:nvPr/>
        </p:nvSpPr>
        <p:spPr>
          <a:xfrm>
            <a:off x="7920815" y="4174066"/>
            <a:ext cx="1005840" cy="182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sunnonlinsol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89D133A8-3F2C-2D49-A88E-842793BB2096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7689028" y="3976814"/>
            <a:ext cx="231787" cy="184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4B604F2B-0327-E24F-A2EF-1EAB970D6687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320907" y="3983693"/>
            <a:ext cx="23178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579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4025113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AD7D913-6853-DB47-9B20-50CCF993F7E5}"/>
              </a:ext>
            </a:extLst>
          </p:cNvPr>
          <p:cNvSpPr/>
          <p:nvPr/>
        </p:nvSpPr>
        <p:spPr>
          <a:xfrm>
            <a:off x="32372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include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C843BDD-3552-7747-8084-699361D8567F}"/>
              </a:ext>
            </a:extLst>
          </p:cNvPr>
          <p:cNvSpPr/>
          <p:nvPr/>
        </p:nvSpPr>
        <p:spPr>
          <a:xfrm>
            <a:off x="224101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src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DEC98F1-7ACE-4246-BF18-AAB7CBC1D670}"/>
              </a:ext>
            </a:extLst>
          </p:cNvPr>
          <p:cNvSpPr/>
          <p:nvPr/>
        </p:nvSpPr>
        <p:spPr>
          <a:xfrm>
            <a:off x="4158305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9BF2AEC-57B6-274C-8629-0AA1E8350551}"/>
              </a:ext>
            </a:extLst>
          </p:cNvPr>
          <p:cNvSpPr/>
          <p:nvPr/>
        </p:nvSpPr>
        <p:spPr>
          <a:xfrm>
            <a:off x="673516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doc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0851A3E-45AB-EC4B-869A-4C2C5CE6ABC2}"/>
              </a:ext>
            </a:extLst>
          </p:cNvPr>
          <p:cNvCxnSpPr>
            <a:cxnSpLocks/>
            <a:stCxn id="53" idx="2"/>
            <a:endCxn id="54" idx="0"/>
          </p:cNvCxnSpPr>
          <p:nvPr/>
        </p:nvCxnSpPr>
        <p:spPr>
          <a:xfrm rot="5400000">
            <a:off x="2399308" y="-1191268"/>
            <a:ext cx="510345" cy="3838546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7CB9AE5-B618-1946-82D5-3A4D114BDA6F}"/>
              </a:ext>
            </a:extLst>
          </p:cNvPr>
          <p:cNvSpPr/>
          <p:nvPr/>
        </p:nvSpPr>
        <p:spPr>
          <a:xfrm>
            <a:off x="5446736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config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230" name="Elbow Connector 229">
            <a:extLst>
              <a:ext uri="{FF2B5EF4-FFF2-40B4-BE49-F238E27FC236}">
                <a16:creationId xmlns:a16="http://schemas.microsoft.com/office/drawing/2014/main" id="{33011D35-5F5E-9540-B01A-9A1EB7BA9D99}"/>
              </a:ext>
            </a:extLst>
          </p:cNvPr>
          <p:cNvCxnSpPr>
            <a:cxnSpLocks/>
            <a:stCxn id="53" idx="2"/>
            <a:endCxn id="56" idx="0"/>
          </p:cNvCxnSpPr>
          <p:nvPr/>
        </p:nvCxnSpPr>
        <p:spPr>
          <a:xfrm rot="5400000">
            <a:off x="3357953" y="-232623"/>
            <a:ext cx="510345" cy="19212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121" idx="0"/>
          </p:cNvCxnSpPr>
          <p:nvPr/>
        </p:nvCxnSpPr>
        <p:spPr>
          <a:xfrm rot="16200000" flipH="1">
            <a:off x="4960812" y="85773"/>
            <a:ext cx="510345" cy="128446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260" idx="0"/>
          </p:cNvCxnSpPr>
          <p:nvPr/>
        </p:nvCxnSpPr>
        <p:spPr>
          <a:xfrm rot="16200000" flipH="1">
            <a:off x="6249243" y="-1202657"/>
            <a:ext cx="510345" cy="386132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B59E107-96B1-B94A-9778-7666BA0B9F8B}"/>
              </a:ext>
            </a:extLst>
          </p:cNvPr>
          <p:cNvSpPr/>
          <p:nvPr/>
        </p:nvSpPr>
        <p:spPr>
          <a:xfrm>
            <a:off x="8023597" y="983178"/>
            <a:ext cx="82296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test</a:t>
            </a:r>
          </a:p>
        </p:txBody>
      </p: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53" idx="2"/>
            <a:endCxn id="57" idx="0"/>
          </p:cNvCxnSpPr>
          <p:nvPr/>
        </p:nvCxnSpPr>
        <p:spPr>
          <a:xfrm rot="5400000">
            <a:off x="4316597" y="726021"/>
            <a:ext cx="510345" cy="396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Elbow Connector 279">
            <a:extLst>
              <a:ext uri="{FF2B5EF4-FFF2-40B4-BE49-F238E27FC236}">
                <a16:creationId xmlns:a16="http://schemas.microsoft.com/office/drawing/2014/main" id="{FD1537E5-E4A6-654F-AF80-29DBD9BBBD71}"/>
              </a:ext>
            </a:extLst>
          </p:cNvPr>
          <p:cNvCxnSpPr>
            <a:cxnSpLocks/>
            <a:stCxn id="53" idx="2"/>
            <a:endCxn id="58" idx="0"/>
          </p:cNvCxnSpPr>
          <p:nvPr/>
        </p:nvCxnSpPr>
        <p:spPr>
          <a:xfrm rot="16200000" flipH="1">
            <a:off x="5605028" y="-558442"/>
            <a:ext cx="510345" cy="257289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E1FF3FA5-BBFD-264C-A0E9-58FE02C52EA2}"/>
              </a:ext>
            </a:extLst>
          </p:cNvPr>
          <p:cNvCxnSpPr>
            <a:cxnSpLocks/>
            <a:stCxn id="54" idx="2"/>
            <a:endCxn id="76" idx="1"/>
          </p:cNvCxnSpPr>
          <p:nvPr/>
        </p:nvCxnSpPr>
        <p:spPr>
          <a:xfrm rot="16200000" flipH="1">
            <a:off x="-569230" y="2470494"/>
            <a:ext cx="2847110" cy="23823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130EC50-88F9-2249-8FF9-AEA87F204914}"/>
              </a:ext>
            </a:extLst>
          </p:cNvPr>
          <p:cNvGrpSpPr/>
          <p:nvPr/>
        </p:nvGrpSpPr>
        <p:grpSpPr>
          <a:xfrm>
            <a:off x="735207" y="1166057"/>
            <a:ext cx="1230071" cy="3209652"/>
            <a:chOff x="735207" y="1166057"/>
            <a:chExt cx="1230071" cy="3209652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FBA1F9D-3B7D-2E4D-B4FE-EEF74500B239}"/>
                </a:ext>
              </a:extLst>
            </p:cNvPr>
            <p:cNvSpPr/>
            <p:nvPr/>
          </p:nvSpPr>
          <p:spPr>
            <a:xfrm>
              <a:off x="973444" y="1292660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6629DD5-39D0-5943-9824-C1F8FF979DD4}"/>
                </a:ext>
              </a:extLst>
            </p:cNvPr>
            <p:cNvSpPr/>
            <p:nvPr/>
          </p:nvSpPr>
          <p:spPr>
            <a:xfrm>
              <a:off x="973444" y="1584779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75D40BA2-BFD9-9941-AB86-6BE37A1C7473}"/>
                </a:ext>
              </a:extLst>
            </p:cNvPr>
            <p:cNvSpPr/>
            <p:nvPr/>
          </p:nvSpPr>
          <p:spPr>
            <a:xfrm>
              <a:off x="973444" y="1876898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ACD768E-08C7-2E43-A012-09D60FAB9E40}"/>
                </a:ext>
              </a:extLst>
            </p:cNvPr>
            <p:cNvSpPr/>
            <p:nvPr/>
          </p:nvSpPr>
          <p:spPr>
            <a:xfrm>
              <a:off x="973444" y="2169017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C7B2C2CD-EFD4-DC43-B1D6-753A064D3015}"/>
                </a:ext>
              </a:extLst>
            </p:cNvPr>
            <p:cNvSpPr/>
            <p:nvPr/>
          </p:nvSpPr>
          <p:spPr>
            <a:xfrm>
              <a:off x="973444" y="2461136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D608AA7-5008-1B4A-91BB-0DE05E3BBF0B}"/>
                </a:ext>
              </a:extLst>
            </p:cNvPr>
            <p:cNvSpPr/>
            <p:nvPr/>
          </p:nvSpPr>
          <p:spPr>
            <a:xfrm>
              <a:off x="973444" y="2753255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525D1A6-D964-F640-967C-CAEED248AED0}"/>
                </a:ext>
              </a:extLst>
            </p:cNvPr>
            <p:cNvSpPr/>
            <p:nvPr/>
          </p:nvSpPr>
          <p:spPr>
            <a:xfrm>
              <a:off x="973444" y="3045374"/>
              <a:ext cx="991834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25538CE-9DB1-124D-9FF3-6437FA49514D}"/>
                </a:ext>
              </a:extLst>
            </p:cNvPr>
            <p:cNvSpPr/>
            <p:nvPr/>
          </p:nvSpPr>
          <p:spPr>
            <a:xfrm>
              <a:off x="973444" y="3337493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1274F85A-208F-C141-8013-1EE4D9FFDDD4}"/>
                </a:ext>
              </a:extLst>
            </p:cNvPr>
            <p:cNvSpPr/>
            <p:nvPr/>
          </p:nvSpPr>
          <p:spPr>
            <a:xfrm>
              <a:off x="973444" y="3629612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20E62D1E-3F7B-BC4A-8315-264435E83232}"/>
                </a:ext>
              </a:extLst>
            </p:cNvPr>
            <p:cNvSpPr/>
            <p:nvPr/>
          </p:nvSpPr>
          <p:spPr>
            <a:xfrm>
              <a:off x="973444" y="3921728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3D5A7D6-B79B-8A42-8E8B-A3E6E3C74C6B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736047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EAD3166B-8C85-A34C-99EA-FDE56D0C8C78}"/>
                </a:ext>
              </a:extLst>
            </p:cNvPr>
            <p:cNvCxnSpPr>
              <a:cxnSpLocks/>
              <a:endCxn id="67" idx="1"/>
            </p:cNvCxnSpPr>
            <p:nvPr/>
          </p:nvCxnSpPr>
          <p:spPr>
            <a:xfrm>
              <a:off x="736047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>
              <a:extLst>
                <a:ext uri="{FF2B5EF4-FFF2-40B4-BE49-F238E27FC236}">
                  <a16:creationId xmlns:a16="http://schemas.microsoft.com/office/drawing/2014/main" id="{10FFA973-3954-264A-9C69-47F2CE43BCB9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736047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9147A004-E9FE-EE4E-AED8-CFA05AA37DEB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736047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1219BAC9-8881-2547-B653-CF087F5D4C23}"/>
                </a:ext>
              </a:extLst>
            </p:cNvPr>
            <p:cNvCxnSpPr>
              <a:cxnSpLocks/>
              <a:endCxn id="71" idx="1"/>
            </p:cNvCxnSpPr>
            <p:nvPr/>
          </p:nvCxnSpPr>
          <p:spPr>
            <a:xfrm>
              <a:off x="736047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B79CAC4D-5268-E44B-83E1-967C3ED78AAB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736047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Arrow Connector 192">
              <a:extLst>
                <a:ext uri="{FF2B5EF4-FFF2-40B4-BE49-F238E27FC236}">
                  <a16:creationId xmlns:a16="http://schemas.microsoft.com/office/drawing/2014/main" id="{26D3FB2A-371D-2349-A014-C5D1C0A53831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36047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4CB9F456-35F5-174D-8ECE-1A67893CA347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36047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7F36D16D-B1DD-AF4B-9278-B0AFB0E1B86B}"/>
                </a:ext>
              </a:extLst>
            </p:cNvPr>
            <p:cNvCxnSpPr>
              <a:cxnSpLocks/>
              <a:endCxn id="75" idx="1"/>
            </p:cNvCxnSpPr>
            <p:nvPr/>
          </p:nvCxnSpPr>
          <p:spPr>
            <a:xfrm>
              <a:off x="736047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A1431BB8-D0B3-1C4A-9BD7-0E14FDBD03B9}"/>
                </a:ext>
              </a:extLst>
            </p:cNvPr>
            <p:cNvSpPr/>
            <p:nvPr/>
          </p:nvSpPr>
          <p:spPr>
            <a:xfrm>
              <a:off x="973444" y="4192829"/>
              <a:ext cx="991834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0" name="Elbow Connector 89">
              <a:extLst>
                <a:ext uri="{FF2B5EF4-FFF2-40B4-BE49-F238E27FC236}">
                  <a16:creationId xmlns:a16="http://schemas.microsoft.com/office/drawing/2014/main" id="{F7E4750E-F5E0-FA45-9466-BF14ECD0448E}"/>
                </a:ext>
              </a:extLst>
            </p:cNvPr>
            <p:cNvCxnSpPr>
              <a:cxnSpLocks/>
              <a:stCxn id="54" idx="2"/>
              <a:endCxn id="89" idx="1"/>
            </p:cNvCxnSpPr>
            <p:nvPr/>
          </p:nvCxnSpPr>
          <p:spPr>
            <a:xfrm rot="16200000" flipH="1">
              <a:off x="-704780" y="2606044"/>
              <a:ext cx="3118211" cy="238237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9C199F7-5950-C540-91D4-700377D307C2}"/>
              </a:ext>
            </a:extLst>
          </p:cNvPr>
          <p:cNvGrpSpPr/>
          <p:nvPr/>
        </p:nvGrpSpPr>
        <p:grpSpPr>
          <a:xfrm>
            <a:off x="2652496" y="1166057"/>
            <a:ext cx="1427701" cy="3927252"/>
            <a:chOff x="2652496" y="1166057"/>
            <a:chExt cx="1427701" cy="3927252"/>
          </a:xfrm>
        </p:grpSpPr>
        <p:cxnSp>
          <p:nvCxnSpPr>
            <p:cNvPr id="185" name="Elbow Connector 184">
              <a:extLst>
                <a:ext uri="{FF2B5EF4-FFF2-40B4-BE49-F238E27FC236}">
                  <a16:creationId xmlns:a16="http://schemas.microsoft.com/office/drawing/2014/main" id="{163E7425-09A2-A842-B46D-F87A2ECE2D03}"/>
                </a:ext>
              </a:extLst>
            </p:cNvPr>
            <p:cNvCxnSpPr>
              <a:cxnSpLocks/>
              <a:stCxn id="56" idx="2"/>
              <a:endCxn id="86" idx="1"/>
            </p:cNvCxnSpPr>
            <p:nvPr/>
          </p:nvCxnSpPr>
          <p:spPr>
            <a:xfrm rot="16200000" flipH="1">
              <a:off x="984783" y="2833771"/>
              <a:ext cx="3577146" cy="24172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79DDC2C6-B14C-A142-A735-A7587705850E}"/>
                </a:ext>
              </a:extLst>
            </p:cNvPr>
            <p:cNvSpPr/>
            <p:nvPr/>
          </p:nvSpPr>
          <p:spPr>
            <a:xfrm>
              <a:off x="2894216" y="4135706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2B0D7C63-43BB-C14A-902E-DA066C9166E2}"/>
                </a:ext>
              </a:extLst>
            </p:cNvPr>
            <p:cNvSpPr/>
            <p:nvPr/>
          </p:nvSpPr>
          <p:spPr>
            <a:xfrm>
              <a:off x="2894216" y="4393736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2F99EB8-893B-B443-B868-C17B1D767596}"/>
                </a:ext>
              </a:extLst>
            </p:cNvPr>
            <p:cNvSpPr/>
            <p:nvPr/>
          </p:nvSpPr>
          <p:spPr>
            <a:xfrm>
              <a:off x="2894216" y="4651764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_*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1A77F7D-F998-564A-A9EA-690534EDB42A}"/>
                </a:ext>
              </a:extLst>
            </p:cNvPr>
            <p:cNvSpPr/>
            <p:nvPr/>
          </p:nvSpPr>
          <p:spPr>
            <a:xfrm>
              <a:off x="2894216" y="129737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35E4F85-C955-7D48-BED7-DC9FFD509026}"/>
                </a:ext>
              </a:extLst>
            </p:cNvPr>
            <p:cNvSpPr/>
            <p:nvPr/>
          </p:nvSpPr>
          <p:spPr>
            <a:xfrm>
              <a:off x="2894216" y="181343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FDCB858-ECFC-AE44-BD0D-3949FE4A7CEB}"/>
                </a:ext>
              </a:extLst>
            </p:cNvPr>
            <p:cNvSpPr/>
            <p:nvPr/>
          </p:nvSpPr>
          <p:spPr>
            <a:xfrm>
              <a:off x="2894216" y="207146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F391225E-972E-274F-AACE-C8EBE0BFD891}"/>
                </a:ext>
              </a:extLst>
            </p:cNvPr>
            <p:cNvSpPr/>
            <p:nvPr/>
          </p:nvSpPr>
          <p:spPr>
            <a:xfrm>
              <a:off x="2894216" y="258752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E534A8CD-06B6-BC4D-AD63-C5DEF95EA028}"/>
                </a:ext>
              </a:extLst>
            </p:cNvPr>
            <p:cNvSpPr/>
            <p:nvPr/>
          </p:nvSpPr>
          <p:spPr>
            <a:xfrm>
              <a:off x="2894216" y="310358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2F5139FD-8AE0-704E-B907-785943B00D5B}"/>
                </a:ext>
              </a:extLst>
            </p:cNvPr>
            <p:cNvSpPr/>
            <p:nvPr/>
          </p:nvSpPr>
          <p:spPr>
            <a:xfrm>
              <a:off x="2894216" y="336161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6B50420-150D-D548-B368-5ACB8F3D604B}"/>
                </a:ext>
              </a:extLst>
            </p:cNvPr>
            <p:cNvSpPr/>
            <p:nvPr/>
          </p:nvSpPr>
          <p:spPr>
            <a:xfrm>
              <a:off x="2894216" y="3877676"/>
              <a:ext cx="995396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254" name="Rectangle 253">
              <a:extLst>
                <a:ext uri="{FF2B5EF4-FFF2-40B4-BE49-F238E27FC236}">
                  <a16:creationId xmlns:a16="http://schemas.microsoft.com/office/drawing/2014/main" id="{2412A9E2-8CB8-7443-89F8-5ED294FFFEBC}"/>
                </a:ext>
              </a:extLst>
            </p:cNvPr>
            <p:cNvSpPr/>
            <p:nvPr/>
          </p:nvSpPr>
          <p:spPr>
            <a:xfrm>
              <a:off x="3531557" y="155540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5" name="Rectangle 254">
              <a:extLst>
                <a:ext uri="{FF2B5EF4-FFF2-40B4-BE49-F238E27FC236}">
                  <a16:creationId xmlns:a16="http://schemas.microsoft.com/office/drawing/2014/main" id="{084020F3-EAFB-884A-BD2F-05F4F6F3F4D6}"/>
                </a:ext>
              </a:extLst>
            </p:cNvPr>
            <p:cNvSpPr/>
            <p:nvPr/>
          </p:nvSpPr>
          <p:spPr>
            <a:xfrm>
              <a:off x="3531557" y="232949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8" name="Rectangle 267">
              <a:extLst>
                <a:ext uri="{FF2B5EF4-FFF2-40B4-BE49-F238E27FC236}">
                  <a16:creationId xmlns:a16="http://schemas.microsoft.com/office/drawing/2014/main" id="{75DD4147-3C46-1543-8053-14194D08F67C}"/>
                </a:ext>
              </a:extLst>
            </p:cNvPr>
            <p:cNvSpPr/>
            <p:nvPr/>
          </p:nvSpPr>
          <p:spPr>
            <a:xfrm>
              <a:off x="3531557" y="284555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D190788C-7B9C-0842-8CD1-69B772B9F1FF}"/>
                </a:ext>
              </a:extLst>
            </p:cNvPr>
            <p:cNvSpPr/>
            <p:nvPr/>
          </p:nvSpPr>
          <p:spPr>
            <a:xfrm>
              <a:off x="3531557" y="361964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271" name="Elbow Connector 270">
              <a:extLst>
                <a:ext uri="{FF2B5EF4-FFF2-40B4-BE49-F238E27FC236}">
                  <a16:creationId xmlns:a16="http://schemas.microsoft.com/office/drawing/2014/main" id="{13E1F8C2-79B8-E340-9838-754BC3EE72B3}"/>
                </a:ext>
              </a:extLst>
            </p:cNvPr>
            <p:cNvCxnSpPr>
              <a:cxnSpLocks/>
              <a:stCxn id="169" idx="2"/>
              <a:endCxn id="254" idx="1"/>
            </p:cNvCxnSpPr>
            <p:nvPr/>
          </p:nvCxnSpPr>
          <p:spPr>
            <a:xfrm rot="16200000" flipH="1">
              <a:off x="3378440" y="149372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Elbow Connector 274">
              <a:extLst>
                <a:ext uri="{FF2B5EF4-FFF2-40B4-BE49-F238E27FC236}">
                  <a16:creationId xmlns:a16="http://schemas.microsoft.com/office/drawing/2014/main" id="{5EEF7432-FFDB-B243-874A-827590201A57}"/>
                </a:ext>
              </a:extLst>
            </p:cNvPr>
            <p:cNvCxnSpPr>
              <a:cxnSpLocks/>
              <a:stCxn id="171" idx="2"/>
              <a:endCxn id="255" idx="1"/>
            </p:cNvCxnSpPr>
            <p:nvPr/>
          </p:nvCxnSpPr>
          <p:spPr>
            <a:xfrm rot="16200000" flipH="1">
              <a:off x="3378440" y="226781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280">
              <a:extLst>
                <a:ext uri="{FF2B5EF4-FFF2-40B4-BE49-F238E27FC236}">
                  <a16:creationId xmlns:a16="http://schemas.microsoft.com/office/drawing/2014/main" id="{F057D8EF-D399-FC4D-B57B-6D2780DF27A8}"/>
                </a:ext>
              </a:extLst>
            </p:cNvPr>
            <p:cNvCxnSpPr>
              <a:cxnSpLocks/>
              <a:stCxn id="172" idx="2"/>
              <a:endCxn id="268" idx="1"/>
            </p:cNvCxnSpPr>
            <p:nvPr/>
          </p:nvCxnSpPr>
          <p:spPr>
            <a:xfrm rot="16200000" flipH="1">
              <a:off x="3378440" y="278387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Elbow Connector 285">
              <a:extLst>
                <a:ext uri="{FF2B5EF4-FFF2-40B4-BE49-F238E27FC236}">
                  <a16:creationId xmlns:a16="http://schemas.microsoft.com/office/drawing/2014/main" id="{569DC4D0-382D-3147-84C6-760159FB6944}"/>
                </a:ext>
              </a:extLst>
            </p:cNvPr>
            <p:cNvCxnSpPr>
              <a:cxnSpLocks/>
              <a:stCxn id="174" idx="2"/>
              <a:endCxn id="269" idx="1"/>
            </p:cNvCxnSpPr>
            <p:nvPr/>
          </p:nvCxnSpPr>
          <p:spPr>
            <a:xfrm rot="16200000" flipH="1">
              <a:off x="3378440" y="3557969"/>
              <a:ext cx="166590" cy="139643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35DDEC94-82F9-D848-A86D-8036FC3BBE3E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138881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8A05639E-5BBA-2341-9B86-3AB4F8BF790E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1904606"/>
              <a:ext cx="228600" cy="2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Arrow Connector 211">
              <a:extLst>
                <a:ext uri="{FF2B5EF4-FFF2-40B4-BE49-F238E27FC236}">
                  <a16:creationId xmlns:a16="http://schemas.microsoft.com/office/drawing/2014/main" id="{1E694E10-F9A0-9342-BDC5-5EF085DF32A3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2159576"/>
              <a:ext cx="228600" cy="333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0943C89D-76EC-DF4C-86B8-CF5DA35C698D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2675636"/>
              <a:ext cx="228600" cy="333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5F339CFE-48BE-0846-A7F9-0A54849448C8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19502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DD47519-ABE2-F648-8BBF-EB6D35AA5806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45305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8A6D98CC-B70A-E74F-B6D2-99C6E93AB425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396911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D7AD96BD-F241-324E-A1BE-20B895490B7A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4227146"/>
              <a:ext cx="22860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2E93C0B7-19EF-7942-B0C7-20EC0837CF96}"/>
                </a:ext>
              </a:extLst>
            </p:cNvPr>
            <p:cNvCxnSpPr>
              <a:cxnSpLocks/>
            </p:cNvCxnSpPr>
            <p:nvPr/>
          </p:nvCxnSpPr>
          <p:spPr>
            <a:xfrm>
              <a:off x="2657496" y="4479793"/>
              <a:ext cx="228600" cy="538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0815D98-30D7-2142-9E4A-638823A1A222}"/>
                </a:ext>
              </a:extLst>
            </p:cNvPr>
            <p:cNvSpPr/>
            <p:nvPr/>
          </p:nvSpPr>
          <p:spPr>
            <a:xfrm>
              <a:off x="2894216" y="4910429"/>
              <a:ext cx="995396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Elbow Connector 95">
              <a:extLst>
                <a:ext uri="{FF2B5EF4-FFF2-40B4-BE49-F238E27FC236}">
                  <a16:creationId xmlns:a16="http://schemas.microsoft.com/office/drawing/2014/main" id="{6DCFCD83-7C86-D54B-9990-0E2EE1DBEF8C}"/>
                </a:ext>
              </a:extLst>
            </p:cNvPr>
            <p:cNvCxnSpPr>
              <a:cxnSpLocks/>
              <a:stCxn id="56" idx="2"/>
              <a:endCxn id="88" idx="1"/>
            </p:cNvCxnSpPr>
            <p:nvPr/>
          </p:nvCxnSpPr>
          <p:spPr>
            <a:xfrm rot="16200000" flipH="1">
              <a:off x="855451" y="2963103"/>
              <a:ext cx="3835811" cy="24172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75C9CC-C394-5740-BECD-515EEE64282D}"/>
              </a:ext>
            </a:extLst>
          </p:cNvPr>
          <p:cNvGrpSpPr/>
          <p:nvPr/>
        </p:nvGrpSpPr>
        <p:grpSpPr>
          <a:xfrm>
            <a:off x="4569783" y="1166058"/>
            <a:ext cx="1235065" cy="3208458"/>
            <a:chOff x="4569783" y="1166058"/>
            <a:chExt cx="1235065" cy="3208458"/>
          </a:xfrm>
        </p:grpSpPr>
        <p:cxnSp>
          <p:nvCxnSpPr>
            <p:cNvPr id="160" name="Elbow Connector 159">
              <a:extLst>
                <a:ext uri="{FF2B5EF4-FFF2-40B4-BE49-F238E27FC236}">
                  <a16:creationId xmlns:a16="http://schemas.microsoft.com/office/drawing/2014/main" id="{AD4EF4F6-5F74-AF44-A27A-C61057C81C97}"/>
                </a:ext>
              </a:extLst>
            </p:cNvPr>
            <p:cNvCxnSpPr>
              <a:cxnSpLocks/>
              <a:stCxn id="57" idx="2"/>
              <a:endCxn id="140" idx="1"/>
            </p:cNvCxnSpPr>
            <p:nvPr/>
          </p:nvCxnSpPr>
          <p:spPr>
            <a:xfrm rot="16200000" flipH="1">
              <a:off x="3264927" y="2470915"/>
              <a:ext cx="2847110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C5F81495-2145-4B4C-8E35-72E6FC00B421}"/>
                </a:ext>
              </a:extLst>
            </p:cNvPr>
            <p:cNvSpPr/>
            <p:nvPr/>
          </p:nvSpPr>
          <p:spPr>
            <a:xfrm>
              <a:off x="4807180" y="1292660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3B16E9-141F-B548-B6CB-46B56FEFF1AE}"/>
                </a:ext>
              </a:extLst>
            </p:cNvPr>
            <p:cNvSpPr/>
            <p:nvPr/>
          </p:nvSpPr>
          <p:spPr>
            <a:xfrm>
              <a:off x="4807180" y="1584779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89027741-8208-2A49-8DA3-4F5A90C5FB94}"/>
                </a:ext>
              </a:extLst>
            </p:cNvPr>
            <p:cNvSpPr/>
            <p:nvPr/>
          </p:nvSpPr>
          <p:spPr>
            <a:xfrm>
              <a:off x="4807180" y="1876898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EDB3C508-6A8D-E447-8C28-7746A890D3FC}"/>
                </a:ext>
              </a:extLst>
            </p:cNvPr>
            <p:cNvSpPr/>
            <p:nvPr/>
          </p:nvSpPr>
          <p:spPr>
            <a:xfrm>
              <a:off x="4807180" y="2169017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E31E2568-2518-0944-98CC-F7C497E5D082}"/>
                </a:ext>
              </a:extLst>
            </p:cNvPr>
            <p:cNvSpPr/>
            <p:nvPr/>
          </p:nvSpPr>
          <p:spPr>
            <a:xfrm>
              <a:off x="4807180" y="2461136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1EB5A9CD-8DF5-8B40-B14B-5ECE462842CF}"/>
                </a:ext>
              </a:extLst>
            </p:cNvPr>
            <p:cNvSpPr/>
            <p:nvPr/>
          </p:nvSpPr>
          <p:spPr>
            <a:xfrm>
              <a:off x="4807180" y="2753255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F74ED5BA-1931-0846-A390-08CF663ECA31}"/>
                </a:ext>
              </a:extLst>
            </p:cNvPr>
            <p:cNvSpPr/>
            <p:nvPr/>
          </p:nvSpPr>
          <p:spPr>
            <a:xfrm>
              <a:off x="4807180" y="3045374"/>
              <a:ext cx="997668" cy="182880"/>
            </a:xfrm>
            <a:prstGeom prst="rect">
              <a:avLst/>
            </a:prstGeom>
            <a:solidFill>
              <a:srgbClr val="FFFF00">
                <a:alpha val="34000"/>
              </a:srgb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56992938-B137-A642-9FD9-C5E070164D17}"/>
                </a:ext>
              </a:extLst>
            </p:cNvPr>
            <p:cNvSpPr/>
            <p:nvPr/>
          </p:nvSpPr>
          <p:spPr>
            <a:xfrm>
              <a:off x="4807180" y="3337493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E15B1F6-EF19-DD4E-87F4-6226C94C883C}"/>
                </a:ext>
              </a:extLst>
            </p:cNvPr>
            <p:cNvSpPr/>
            <p:nvPr/>
          </p:nvSpPr>
          <p:spPr>
            <a:xfrm>
              <a:off x="4807180" y="3629612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C0C69A9-B223-A249-BA03-17C286456525}"/>
                </a:ext>
              </a:extLst>
            </p:cNvPr>
            <p:cNvSpPr/>
            <p:nvPr/>
          </p:nvSpPr>
          <p:spPr>
            <a:xfrm>
              <a:off x="4807180" y="3921728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50D04CD-E7D2-6847-8C8F-6280FEC91687}"/>
                </a:ext>
              </a:extLst>
            </p:cNvPr>
            <p:cNvCxnSpPr>
              <a:cxnSpLocks/>
              <a:endCxn id="123" idx="1"/>
            </p:cNvCxnSpPr>
            <p:nvPr/>
          </p:nvCxnSpPr>
          <p:spPr>
            <a:xfrm>
              <a:off x="4569783" y="1384100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0CA047E2-28C1-5544-B087-968D260CDFE2}"/>
                </a:ext>
              </a:extLst>
            </p:cNvPr>
            <p:cNvCxnSpPr>
              <a:cxnSpLocks/>
              <a:endCxn id="124" idx="1"/>
            </p:cNvCxnSpPr>
            <p:nvPr/>
          </p:nvCxnSpPr>
          <p:spPr>
            <a:xfrm>
              <a:off x="4569783" y="1676219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1583EE7B-DADF-9B46-8C5C-64E80C8671AD}"/>
                </a:ext>
              </a:extLst>
            </p:cNvPr>
            <p:cNvCxnSpPr>
              <a:cxnSpLocks/>
              <a:endCxn id="125" idx="1"/>
            </p:cNvCxnSpPr>
            <p:nvPr/>
          </p:nvCxnSpPr>
          <p:spPr>
            <a:xfrm>
              <a:off x="4569783" y="1968338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2BD91406-0CF3-9443-92FF-7B640D7931E9}"/>
                </a:ext>
              </a:extLst>
            </p:cNvPr>
            <p:cNvCxnSpPr>
              <a:cxnSpLocks/>
              <a:endCxn id="126" idx="1"/>
            </p:cNvCxnSpPr>
            <p:nvPr/>
          </p:nvCxnSpPr>
          <p:spPr>
            <a:xfrm>
              <a:off x="4569783" y="2260457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792612F1-6E8E-1940-B1F5-F90DACD6579F}"/>
                </a:ext>
              </a:extLst>
            </p:cNvPr>
            <p:cNvCxnSpPr>
              <a:cxnSpLocks/>
              <a:endCxn id="127" idx="1"/>
            </p:cNvCxnSpPr>
            <p:nvPr/>
          </p:nvCxnSpPr>
          <p:spPr>
            <a:xfrm>
              <a:off x="4569783" y="2552576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Arrow Connector 145">
              <a:extLst>
                <a:ext uri="{FF2B5EF4-FFF2-40B4-BE49-F238E27FC236}">
                  <a16:creationId xmlns:a16="http://schemas.microsoft.com/office/drawing/2014/main" id="{74B4A3EE-B31B-1C43-A1B7-850F0AA4BCA9}"/>
                </a:ext>
              </a:extLst>
            </p:cNvPr>
            <p:cNvCxnSpPr>
              <a:cxnSpLocks/>
              <a:endCxn id="128" idx="1"/>
            </p:cNvCxnSpPr>
            <p:nvPr/>
          </p:nvCxnSpPr>
          <p:spPr>
            <a:xfrm>
              <a:off x="4569783" y="2844695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D6FC9ABB-D08A-9548-A870-7D1BA531D2D5}"/>
                </a:ext>
              </a:extLst>
            </p:cNvPr>
            <p:cNvCxnSpPr>
              <a:cxnSpLocks/>
              <a:endCxn id="129" idx="1"/>
            </p:cNvCxnSpPr>
            <p:nvPr/>
          </p:nvCxnSpPr>
          <p:spPr>
            <a:xfrm>
              <a:off x="4569783" y="3136814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3CB4E69D-1B4F-BC47-BEB4-36870C439680}"/>
                </a:ext>
              </a:extLst>
            </p:cNvPr>
            <p:cNvCxnSpPr>
              <a:cxnSpLocks/>
              <a:endCxn id="132" idx="1"/>
            </p:cNvCxnSpPr>
            <p:nvPr/>
          </p:nvCxnSpPr>
          <p:spPr>
            <a:xfrm>
              <a:off x="4569783" y="3428933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B3B6A3E7-7206-6643-AE72-9828B6EB6AC9}"/>
                </a:ext>
              </a:extLst>
            </p:cNvPr>
            <p:cNvCxnSpPr>
              <a:cxnSpLocks/>
              <a:endCxn id="137" idx="1"/>
            </p:cNvCxnSpPr>
            <p:nvPr/>
          </p:nvCxnSpPr>
          <p:spPr>
            <a:xfrm>
              <a:off x="4569783" y="3721052"/>
              <a:ext cx="237397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8F0A180-E8D9-AC4F-871A-7F1094A79B65}"/>
                </a:ext>
              </a:extLst>
            </p:cNvPr>
            <p:cNvSpPr/>
            <p:nvPr/>
          </p:nvSpPr>
          <p:spPr>
            <a:xfrm>
              <a:off x="4807180" y="4191636"/>
              <a:ext cx="99766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7BFFE5DC-0410-6C41-A06F-8612332428F0}"/>
                </a:ext>
              </a:extLst>
            </p:cNvPr>
            <p:cNvCxnSpPr>
              <a:cxnSpLocks/>
              <a:stCxn id="57" idx="2"/>
              <a:endCxn id="106" idx="1"/>
            </p:cNvCxnSpPr>
            <p:nvPr/>
          </p:nvCxnSpPr>
          <p:spPr>
            <a:xfrm rot="16200000" flipH="1">
              <a:off x="3129973" y="2605869"/>
              <a:ext cx="3117018" cy="237395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828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72DEC6DC-945E-2B41-BDA8-DC4F5D0E8B6A}"/>
              </a:ext>
            </a:extLst>
          </p:cNvPr>
          <p:cNvSpPr/>
          <p:nvPr/>
        </p:nvSpPr>
        <p:spPr>
          <a:xfrm>
            <a:off x="2577781" y="107073"/>
            <a:ext cx="1097280" cy="365760"/>
          </a:xfrm>
          <a:prstGeom prst="roundRect">
            <a:avLst/>
          </a:prstGeom>
          <a:solidFill>
            <a:srgbClr val="FFFF00">
              <a:alpha val="34000"/>
            </a:srgbClr>
          </a:solidFill>
          <a:ln w="190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sundials-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x.x.x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91F2AB1E-D07A-D641-B9A0-EEE5A0A40EDD}"/>
              </a:ext>
            </a:extLst>
          </p:cNvPr>
          <p:cNvSpPr/>
          <p:nvPr/>
        </p:nvSpPr>
        <p:spPr>
          <a:xfrm>
            <a:off x="819501" y="801504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F995323E-1FD1-604B-968C-8057FC85FD36}"/>
              </a:ext>
            </a:extLst>
          </p:cNvPr>
          <p:cNvSpPr/>
          <p:nvPr/>
        </p:nvSpPr>
        <p:spPr>
          <a:xfrm>
            <a:off x="819501" y="1692797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cvodes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5787625-21FF-034B-A884-60966333686E}"/>
              </a:ext>
            </a:extLst>
          </p:cNvPr>
          <p:cNvSpPr/>
          <p:nvPr/>
        </p:nvSpPr>
        <p:spPr>
          <a:xfrm>
            <a:off x="819501" y="2333288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arkode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E0AF514-BFDE-4543-A07B-375EC5C908DA}"/>
              </a:ext>
            </a:extLst>
          </p:cNvPr>
          <p:cNvSpPr/>
          <p:nvPr/>
        </p:nvSpPr>
        <p:spPr>
          <a:xfrm>
            <a:off x="819501" y="344500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DA58899-A48A-3942-ABC0-BAC7086A0D05}"/>
              </a:ext>
            </a:extLst>
          </p:cNvPr>
          <p:cNvSpPr/>
          <p:nvPr/>
        </p:nvSpPr>
        <p:spPr>
          <a:xfrm>
            <a:off x="819501" y="4332321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E894D44D-F058-5C4D-B4FF-54203BD4E6DC}"/>
              </a:ext>
            </a:extLst>
          </p:cNvPr>
          <p:cNvSpPr/>
          <p:nvPr/>
        </p:nvSpPr>
        <p:spPr>
          <a:xfrm>
            <a:off x="819501" y="4970432"/>
            <a:ext cx="914400" cy="182880"/>
          </a:xfrm>
          <a:prstGeom prst="rect">
            <a:avLst/>
          </a:prstGeom>
          <a:solidFill>
            <a:srgbClr val="FFFF00">
              <a:alpha val="34000"/>
            </a:srgb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kinsol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144A19EA-9A25-534E-BCBE-26DC9ED0F9DC}"/>
              </a:ext>
            </a:extLst>
          </p:cNvPr>
          <p:cNvCxnSpPr>
            <a:cxnSpLocks/>
            <a:stCxn id="87" idx="2"/>
            <a:endCxn id="77" idx="1"/>
          </p:cNvCxnSpPr>
          <p:nvPr/>
        </p:nvCxnSpPr>
        <p:spPr>
          <a:xfrm rot="16200000" flipH="1">
            <a:off x="1275287" y="985797"/>
            <a:ext cx="198002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246571F2-C68C-7D41-B0B9-98D595B70AAB}"/>
              </a:ext>
            </a:extLst>
          </p:cNvPr>
          <p:cNvCxnSpPr>
            <a:cxnSpLocks/>
            <a:stCxn id="88" idx="2"/>
            <a:endCxn id="117" idx="1"/>
          </p:cNvCxnSpPr>
          <p:nvPr/>
        </p:nvCxnSpPr>
        <p:spPr>
          <a:xfrm rot="16200000" flipH="1">
            <a:off x="1276496" y="1875881"/>
            <a:ext cx="195584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9A4B1B5-416C-BC4F-9909-47757A36D38D}"/>
              </a:ext>
            </a:extLst>
          </p:cNvPr>
          <p:cNvCxnSpPr>
            <a:cxnSpLocks/>
            <a:stCxn id="133" idx="2"/>
            <a:endCxn id="105" idx="1"/>
          </p:cNvCxnSpPr>
          <p:nvPr/>
        </p:nvCxnSpPr>
        <p:spPr>
          <a:xfrm rot="16200000" flipH="1">
            <a:off x="1275436" y="2517432"/>
            <a:ext cx="197705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>
            <a:extLst>
              <a:ext uri="{FF2B5EF4-FFF2-40B4-BE49-F238E27FC236}">
                <a16:creationId xmlns:a16="http://schemas.microsoft.com/office/drawing/2014/main" id="{45AF4678-3869-814A-B212-98FCBBF691EC}"/>
              </a:ext>
            </a:extLst>
          </p:cNvPr>
          <p:cNvCxnSpPr>
            <a:cxnSpLocks/>
            <a:stCxn id="134" idx="2"/>
            <a:endCxn id="129" idx="1"/>
          </p:cNvCxnSpPr>
          <p:nvPr/>
        </p:nvCxnSpPr>
        <p:spPr>
          <a:xfrm rot="16200000" flipH="1">
            <a:off x="1278645" y="3625937"/>
            <a:ext cx="202780" cy="20666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Elbow Connector 165">
            <a:extLst>
              <a:ext uri="{FF2B5EF4-FFF2-40B4-BE49-F238E27FC236}">
                <a16:creationId xmlns:a16="http://schemas.microsoft.com/office/drawing/2014/main" id="{DCFDF30C-C6F8-E34F-944E-37323498D691}"/>
              </a:ext>
            </a:extLst>
          </p:cNvPr>
          <p:cNvCxnSpPr>
            <a:cxnSpLocks/>
            <a:stCxn id="135" idx="2"/>
            <a:endCxn id="157" idx="1"/>
          </p:cNvCxnSpPr>
          <p:nvPr/>
        </p:nvCxnSpPr>
        <p:spPr>
          <a:xfrm rot="16200000" flipH="1">
            <a:off x="1279882" y="4512019"/>
            <a:ext cx="188812" cy="195175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>
            <a:extLst>
              <a:ext uri="{FF2B5EF4-FFF2-40B4-BE49-F238E27FC236}">
                <a16:creationId xmlns:a16="http://schemas.microsoft.com/office/drawing/2014/main" id="{C92831BD-1BC3-6644-A0D3-1D3A0F11AE59}"/>
              </a:ext>
            </a:extLst>
          </p:cNvPr>
          <p:cNvCxnSpPr>
            <a:cxnSpLocks/>
            <a:stCxn id="136" idx="2"/>
            <a:endCxn id="162" idx="1"/>
          </p:cNvCxnSpPr>
          <p:nvPr/>
        </p:nvCxnSpPr>
        <p:spPr>
          <a:xfrm rot="16200000" flipH="1">
            <a:off x="1275452" y="5154560"/>
            <a:ext cx="192345" cy="189847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9FEEB0B-94EA-594A-A090-F28E9B8E8480}"/>
              </a:ext>
            </a:extLst>
          </p:cNvPr>
          <p:cNvCxnSpPr>
            <a:cxnSpLocks/>
            <a:endCxn id="87" idx="1"/>
          </p:cNvCxnSpPr>
          <p:nvPr/>
        </p:nvCxnSpPr>
        <p:spPr>
          <a:xfrm>
            <a:off x="582854" y="892944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126392F4-820F-624E-A657-FD9739FB4C41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582854" y="1784237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8623C46A-A62A-A64C-A43E-322C6741321F}"/>
              </a:ext>
            </a:extLst>
          </p:cNvPr>
          <p:cNvCxnSpPr>
            <a:cxnSpLocks/>
            <a:endCxn id="133" idx="1"/>
          </p:cNvCxnSpPr>
          <p:nvPr/>
        </p:nvCxnSpPr>
        <p:spPr>
          <a:xfrm>
            <a:off x="582854" y="2424728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DFB37259-A086-D746-8206-935C1392270D}"/>
              </a:ext>
            </a:extLst>
          </p:cNvPr>
          <p:cNvCxnSpPr>
            <a:cxnSpLocks/>
            <a:endCxn id="134" idx="1"/>
          </p:cNvCxnSpPr>
          <p:nvPr/>
        </p:nvCxnSpPr>
        <p:spPr>
          <a:xfrm>
            <a:off x="582854" y="3535154"/>
            <a:ext cx="236647" cy="1287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30BEC8D7-FA3F-4948-9928-9747B8FEEEFD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582854" y="4423761"/>
            <a:ext cx="236647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Elbow Connector 277">
            <a:extLst>
              <a:ext uri="{FF2B5EF4-FFF2-40B4-BE49-F238E27FC236}">
                <a16:creationId xmlns:a16="http://schemas.microsoft.com/office/drawing/2014/main" id="{D840AE00-8763-8E4B-A4B1-7CE240256F80}"/>
              </a:ext>
            </a:extLst>
          </p:cNvPr>
          <p:cNvCxnSpPr>
            <a:cxnSpLocks/>
            <a:stCxn id="147" idx="2"/>
            <a:endCxn id="136" idx="1"/>
          </p:cNvCxnSpPr>
          <p:nvPr/>
        </p:nvCxnSpPr>
        <p:spPr>
          <a:xfrm rot="5400000">
            <a:off x="355512" y="845383"/>
            <a:ext cx="4680479" cy="3752499"/>
          </a:xfrm>
          <a:prstGeom prst="bentConnector4">
            <a:avLst>
              <a:gd name="adj1" fmla="val 5251"/>
              <a:gd name="adj2" fmla="val 10609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F0ECF448-1339-A840-B2F3-C5B236CE1B54}"/>
              </a:ext>
            </a:extLst>
          </p:cNvPr>
          <p:cNvGrpSpPr/>
          <p:nvPr/>
        </p:nvGrpSpPr>
        <p:grpSpPr>
          <a:xfrm>
            <a:off x="5484862" y="796152"/>
            <a:ext cx="2838808" cy="955347"/>
            <a:chOff x="6101769" y="1425834"/>
            <a:chExt cx="2838808" cy="955347"/>
          </a:xfrm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6BDD5BF9-7342-064F-9EFE-A1C27B391681}"/>
                </a:ext>
              </a:extLst>
            </p:cNvPr>
            <p:cNvSpPr/>
            <p:nvPr/>
          </p:nvSpPr>
          <p:spPr>
            <a:xfrm>
              <a:off x="6101769" y="1425834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97" name="Group 296">
              <a:extLst>
                <a:ext uri="{FF2B5EF4-FFF2-40B4-BE49-F238E27FC236}">
                  <a16:creationId xmlns:a16="http://schemas.microsoft.com/office/drawing/2014/main" id="{44CE8A02-D84D-374F-8BCD-71B608621914}"/>
                </a:ext>
              </a:extLst>
            </p:cNvPr>
            <p:cNvGrpSpPr/>
            <p:nvPr/>
          </p:nvGrpSpPr>
          <p:grpSpPr>
            <a:xfrm>
              <a:off x="6791415" y="1709391"/>
              <a:ext cx="2149162" cy="671790"/>
              <a:chOff x="6791415" y="1709391"/>
              <a:chExt cx="2149162" cy="671790"/>
            </a:xfrm>
          </p:grpSpPr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7027D5D0-8D81-094C-9129-66F38EECCB4A}"/>
                  </a:ext>
                </a:extLst>
              </p:cNvPr>
              <p:cNvSpPr/>
              <p:nvPr/>
            </p:nvSpPr>
            <p:spPr>
              <a:xfrm>
                <a:off x="6791415" y="1709391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serial</a:t>
                </a:r>
              </a:p>
            </p:txBody>
          </p:sp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101033BF-121C-D64C-8D6E-2774A8CDBF2E}"/>
                  </a:ext>
                </a:extLst>
              </p:cNvPr>
              <p:cNvSpPr/>
              <p:nvPr/>
            </p:nvSpPr>
            <p:spPr>
              <a:xfrm>
                <a:off x="7407666" y="1709391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parallel</a:t>
                </a:r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C0D5147E-75D4-3F49-9288-CF43F1C1A1B8}"/>
                  </a:ext>
                </a:extLst>
              </p:cNvPr>
              <p:cNvSpPr/>
              <p:nvPr/>
            </p:nvSpPr>
            <p:spPr>
              <a:xfrm>
                <a:off x="8115357" y="1709391"/>
                <a:ext cx="73152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openmp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0" name="Rectangle 269">
                <a:extLst>
                  <a:ext uri="{FF2B5EF4-FFF2-40B4-BE49-F238E27FC236}">
                    <a16:creationId xmlns:a16="http://schemas.microsoft.com/office/drawing/2014/main" id="{74823290-27D4-F049-94AD-D18057EDFACD}"/>
                  </a:ext>
                </a:extLst>
              </p:cNvPr>
              <p:cNvSpPr/>
              <p:nvPr/>
            </p:nvSpPr>
            <p:spPr>
              <a:xfrm>
                <a:off x="6791415" y="1957635"/>
                <a:ext cx="73152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pthread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2BC8EDE0-BF47-9A44-9C0A-9BA79C0AB183}"/>
                  </a:ext>
                </a:extLst>
              </p:cNvPr>
              <p:cNvSpPr/>
              <p:nvPr/>
            </p:nvSpPr>
            <p:spPr>
              <a:xfrm>
                <a:off x="7410207" y="2198301"/>
                <a:ext cx="45720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raja</a:t>
                </a:r>
              </a:p>
            </p:txBody>
          </p:sp>
          <p:sp>
            <p:nvSpPr>
              <p:cNvPr id="273" name="Rectangle 272">
                <a:extLst>
                  <a:ext uri="{FF2B5EF4-FFF2-40B4-BE49-F238E27FC236}">
                    <a16:creationId xmlns:a16="http://schemas.microsoft.com/office/drawing/2014/main" id="{DE8BC988-5BC3-9445-90B8-399BE540B14F}"/>
                  </a:ext>
                </a:extLst>
              </p:cNvPr>
              <p:cNvSpPr/>
              <p:nvPr/>
            </p:nvSpPr>
            <p:spPr>
              <a:xfrm>
                <a:off x="6791415" y="2198301"/>
                <a:ext cx="54864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cuda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EEED0AC-5B98-F341-8D48-36297EF7F1E8}"/>
                  </a:ext>
                </a:extLst>
              </p:cNvPr>
              <p:cNvSpPr/>
              <p:nvPr/>
            </p:nvSpPr>
            <p:spPr>
              <a:xfrm>
                <a:off x="7589802" y="1957635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parhyp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F9890A7F-3424-EA4D-B66A-93AABB4210FC}"/>
                  </a:ext>
                </a:extLst>
              </p:cNvPr>
              <p:cNvSpPr/>
              <p:nvPr/>
            </p:nvSpPr>
            <p:spPr>
              <a:xfrm>
                <a:off x="8300497" y="1957635"/>
                <a:ext cx="640080" cy="182880"/>
              </a:xfrm>
              <a:prstGeom prst="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en-US" sz="1000" b="1" dirty="0" err="1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petsc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79" name="Elbow Connector 278">
              <a:extLst>
                <a:ext uri="{FF2B5EF4-FFF2-40B4-BE49-F238E27FC236}">
                  <a16:creationId xmlns:a16="http://schemas.microsoft.com/office/drawing/2014/main" id="{C083690F-96B7-A14C-85FF-804DF8DDB643}"/>
                </a:ext>
              </a:extLst>
            </p:cNvPr>
            <p:cNvCxnSpPr>
              <a:cxnSpLocks/>
              <a:stCxn id="138" idx="2"/>
              <a:endCxn id="256" idx="1"/>
            </p:cNvCxnSpPr>
            <p:nvPr/>
          </p:nvCxnSpPr>
          <p:spPr>
            <a:xfrm rot="16200000" flipH="1">
              <a:off x="6612331" y="1621746"/>
              <a:ext cx="192117" cy="166052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D5F2D77-970B-8345-A0FC-214C0B659ADE}"/>
              </a:ext>
            </a:extLst>
          </p:cNvPr>
          <p:cNvGrpSpPr/>
          <p:nvPr/>
        </p:nvGrpSpPr>
        <p:grpSpPr>
          <a:xfrm>
            <a:off x="1471876" y="2622433"/>
            <a:ext cx="3469859" cy="659056"/>
            <a:chOff x="1169890" y="2650483"/>
            <a:chExt cx="3469859" cy="659056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5089E89-216B-C643-91A9-D64F2526B0DC}"/>
                </a:ext>
              </a:extLst>
            </p:cNvPr>
            <p:cNvSpPr/>
            <p:nvPr/>
          </p:nvSpPr>
          <p:spPr>
            <a:xfrm>
              <a:off x="1169890" y="2650483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08EC7380-B6C8-8E46-8959-B0C3F8017C29}"/>
                </a:ext>
              </a:extLst>
            </p:cNvPr>
            <p:cNvSpPr/>
            <p:nvPr/>
          </p:nvSpPr>
          <p:spPr>
            <a:xfrm>
              <a:off x="1960750" y="265048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2E459CD0-339F-0942-87CE-9CE0DD14DF6A}"/>
                </a:ext>
              </a:extLst>
            </p:cNvPr>
            <p:cNvSpPr/>
            <p:nvPr/>
          </p:nvSpPr>
          <p:spPr>
            <a:xfrm>
              <a:off x="1169890" y="288371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F61CA10-AB41-6946-B4CE-A5E3F6F02A4F}"/>
                </a:ext>
              </a:extLst>
            </p:cNvPr>
            <p:cNvSpPr/>
            <p:nvPr/>
          </p:nvSpPr>
          <p:spPr>
            <a:xfrm>
              <a:off x="2147698" y="2883717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CXX_parallel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8C7344DE-DD9D-224B-9912-20B5F6EDBBC3}"/>
                </a:ext>
              </a:extLst>
            </p:cNvPr>
            <p:cNvSpPr/>
            <p:nvPr/>
          </p:nvSpPr>
          <p:spPr>
            <a:xfrm>
              <a:off x="3211531" y="2883717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F77_serial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FE1195D8-9A05-BE47-B756-4E4C74767E9C}"/>
                </a:ext>
              </a:extLst>
            </p:cNvPr>
            <p:cNvSpPr/>
            <p:nvPr/>
          </p:nvSpPr>
          <p:spPr>
            <a:xfrm>
              <a:off x="1169890" y="312665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F77_parallel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DC72D72F-50FF-304F-986C-37DB168C5474}"/>
                </a:ext>
              </a:extLst>
            </p:cNvPr>
            <p:cNvSpPr/>
            <p:nvPr/>
          </p:nvSpPr>
          <p:spPr>
            <a:xfrm>
              <a:off x="2144018" y="3126659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F90_serial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870B6E32-2158-8646-A3B7-CA4489CDD8C8}"/>
                </a:ext>
              </a:extLst>
            </p:cNvPr>
            <p:cNvSpPr/>
            <p:nvPr/>
          </p:nvSpPr>
          <p:spPr>
            <a:xfrm>
              <a:off x="3026707" y="3126659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F90_parallel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24CA994-2942-0C42-BE5E-13129215B5E2}"/>
                </a:ext>
              </a:extLst>
            </p:cNvPr>
            <p:cNvSpPr/>
            <p:nvPr/>
          </p:nvSpPr>
          <p:spPr>
            <a:xfrm>
              <a:off x="2843050" y="265048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5BA8883C-31C0-FC4A-8371-12CDCC84FE55}"/>
                </a:ext>
              </a:extLst>
            </p:cNvPr>
            <p:cNvSpPr/>
            <p:nvPr/>
          </p:nvSpPr>
          <p:spPr>
            <a:xfrm>
              <a:off x="3816789" y="265048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2C61AD3C-0DF0-5A45-BCDE-9649ACEE5D67}"/>
              </a:ext>
            </a:extLst>
          </p:cNvPr>
          <p:cNvGrpSpPr/>
          <p:nvPr/>
        </p:nvGrpSpPr>
        <p:grpSpPr>
          <a:xfrm>
            <a:off x="5479252" y="2756090"/>
            <a:ext cx="2836463" cy="1457409"/>
            <a:chOff x="6132130" y="3696020"/>
            <a:chExt cx="2836463" cy="1457409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BBABC08-C2EE-224D-9E06-43055FE1DC33}"/>
                </a:ext>
              </a:extLst>
            </p:cNvPr>
            <p:cNvSpPr/>
            <p:nvPr/>
          </p:nvSpPr>
          <p:spPr>
            <a:xfrm>
              <a:off x="6132130" y="3696020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1" name="Rectangle 300">
              <a:extLst>
                <a:ext uri="{FF2B5EF4-FFF2-40B4-BE49-F238E27FC236}">
                  <a16:creationId xmlns:a16="http://schemas.microsoft.com/office/drawing/2014/main" id="{311B2127-2479-DB43-A34E-184DE4033464}"/>
                </a:ext>
              </a:extLst>
            </p:cNvPr>
            <p:cNvSpPr/>
            <p:nvPr/>
          </p:nvSpPr>
          <p:spPr>
            <a:xfrm>
              <a:off x="6819168" y="3966514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02" name="Rectangle 301">
              <a:extLst>
                <a:ext uri="{FF2B5EF4-FFF2-40B4-BE49-F238E27FC236}">
                  <a16:creationId xmlns:a16="http://schemas.microsoft.com/office/drawing/2014/main" id="{D0B67983-C937-EC42-8A8E-D9FA4A90E43C}"/>
                </a:ext>
              </a:extLst>
            </p:cNvPr>
            <p:cNvSpPr/>
            <p:nvPr/>
          </p:nvSpPr>
          <p:spPr>
            <a:xfrm>
              <a:off x="6819168" y="4218926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sp>
          <p:nvSpPr>
            <p:cNvPr id="303" name="Rectangle 302">
              <a:extLst>
                <a:ext uri="{FF2B5EF4-FFF2-40B4-BE49-F238E27FC236}">
                  <a16:creationId xmlns:a16="http://schemas.microsoft.com/office/drawing/2014/main" id="{14BBF4AE-C76F-1249-979B-D56AB6271958}"/>
                </a:ext>
              </a:extLst>
            </p:cNvPr>
            <p:cNvSpPr/>
            <p:nvPr/>
          </p:nvSpPr>
          <p:spPr>
            <a:xfrm>
              <a:off x="7436525" y="3966514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lapackdense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4" name="Rectangle 303">
              <a:extLst>
                <a:ext uri="{FF2B5EF4-FFF2-40B4-BE49-F238E27FC236}">
                  <a16:creationId xmlns:a16="http://schemas.microsoft.com/office/drawing/2014/main" id="{A472BBA8-05A2-2745-B61F-92F6CA2176A5}"/>
                </a:ext>
              </a:extLst>
            </p:cNvPr>
            <p:cNvSpPr/>
            <p:nvPr/>
          </p:nvSpPr>
          <p:spPr>
            <a:xfrm>
              <a:off x="7436525" y="4218926"/>
              <a:ext cx="10058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lapackband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5" name="Rectangle 304">
              <a:extLst>
                <a:ext uri="{FF2B5EF4-FFF2-40B4-BE49-F238E27FC236}">
                  <a16:creationId xmlns:a16="http://schemas.microsoft.com/office/drawing/2014/main" id="{76EDB34D-33D3-B047-9C3A-EF053292FFEB}"/>
                </a:ext>
              </a:extLst>
            </p:cNvPr>
            <p:cNvSpPr/>
            <p:nvPr/>
          </p:nvSpPr>
          <p:spPr>
            <a:xfrm>
              <a:off x="6819168" y="4471833"/>
              <a:ext cx="3657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klu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6" name="Rectangle 305">
              <a:extLst>
                <a:ext uri="{FF2B5EF4-FFF2-40B4-BE49-F238E27FC236}">
                  <a16:creationId xmlns:a16="http://schemas.microsoft.com/office/drawing/2014/main" id="{46C308F3-8608-FF42-B75D-2E0967B3984F}"/>
                </a:ext>
              </a:extLst>
            </p:cNvPr>
            <p:cNvSpPr/>
            <p:nvPr/>
          </p:nvSpPr>
          <p:spPr>
            <a:xfrm>
              <a:off x="7248019" y="4471833"/>
              <a:ext cx="82296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superlumt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307" name="Elbow Connector 306">
              <a:extLst>
                <a:ext uri="{FF2B5EF4-FFF2-40B4-BE49-F238E27FC236}">
                  <a16:creationId xmlns:a16="http://schemas.microsoft.com/office/drawing/2014/main" id="{AC75EA9C-28D2-3444-BB5F-13FE830DAF2B}"/>
                </a:ext>
              </a:extLst>
            </p:cNvPr>
            <p:cNvCxnSpPr>
              <a:cxnSpLocks/>
              <a:stCxn id="140" idx="2"/>
              <a:endCxn id="301" idx="1"/>
            </p:cNvCxnSpPr>
            <p:nvPr/>
          </p:nvCxnSpPr>
          <p:spPr>
            <a:xfrm rot="16200000" flipH="1">
              <a:off x="6649321" y="3888107"/>
              <a:ext cx="179054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AE23402C-1725-9D4B-8AD7-35355DF938AA}"/>
                </a:ext>
              </a:extLst>
            </p:cNvPr>
            <p:cNvSpPr/>
            <p:nvPr/>
          </p:nvSpPr>
          <p:spPr>
            <a:xfrm>
              <a:off x="6814866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DD3E519-A37C-3E48-8767-950F988A4D1B}"/>
                </a:ext>
              </a:extLst>
            </p:cNvPr>
            <p:cNvSpPr/>
            <p:nvPr/>
          </p:nvSpPr>
          <p:spPr>
            <a:xfrm>
              <a:off x="7522339" y="4714804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spfgmr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3" name="Rectangle 312">
              <a:extLst>
                <a:ext uri="{FF2B5EF4-FFF2-40B4-BE49-F238E27FC236}">
                  <a16:creationId xmlns:a16="http://schemas.microsoft.com/office/drawing/2014/main" id="{A332014A-C71F-B341-B5BA-7CF76FBC634A}"/>
                </a:ext>
              </a:extLst>
            </p:cNvPr>
            <p:cNvSpPr/>
            <p:nvPr/>
          </p:nvSpPr>
          <p:spPr>
            <a:xfrm>
              <a:off x="8237073" y="4714804"/>
              <a:ext cx="73152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sptfqmr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4" name="Rectangle 313">
              <a:extLst>
                <a:ext uri="{FF2B5EF4-FFF2-40B4-BE49-F238E27FC236}">
                  <a16:creationId xmlns:a16="http://schemas.microsoft.com/office/drawing/2014/main" id="{369DE8B4-994D-EC4C-ADA6-58194F20A07D}"/>
                </a:ext>
              </a:extLst>
            </p:cNvPr>
            <p:cNvSpPr/>
            <p:nvPr/>
          </p:nvSpPr>
          <p:spPr>
            <a:xfrm>
              <a:off x="6814866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spbcg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5" name="Rectangle 314">
              <a:extLst>
                <a:ext uri="{FF2B5EF4-FFF2-40B4-BE49-F238E27FC236}">
                  <a16:creationId xmlns:a16="http://schemas.microsoft.com/office/drawing/2014/main" id="{48B154DA-9139-1B47-BBCD-C4E059F6FFF4}"/>
                </a:ext>
              </a:extLst>
            </p:cNvPr>
            <p:cNvSpPr/>
            <p:nvPr/>
          </p:nvSpPr>
          <p:spPr>
            <a:xfrm>
              <a:off x="7532905" y="4970549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pcg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5AC481B-C0CA-CF46-89C7-505EAD4DB08A}"/>
              </a:ext>
            </a:extLst>
          </p:cNvPr>
          <p:cNvGrpSpPr/>
          <p:nvPr/>
        </p:nvGrpSpPr>
        <p:grpSpPr>
          <a:xfrm>
            <a:off x="5484862" y="2027198"/>
            <a:ext cx="2545069" cy="453193"/>
            <a:chOff x="6132130" y="2567284"/>
            <a:chExt cx="2545069" cy="453193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A57711A-3E4F-1F4B-BFB1-1417F051B1E5}"/>
                </a:ext>
              </a:extLst>
            </p:cNvPr>
            <p:cNvSpPr/>
            <p:nvPr/>
          </p:nvSpPr>
          <p:spPr>
            <a:xfrm>
              <a:off x="6132130" y="2567284"/>
              <a:ext cx="104718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16" name="Rectangle 315">
              <a:extLst>
                <a:ext uri="{FF2B5EF4-FFF2-40B4-BE49-F238E27FC236}">
                  <a16:creationId xmlns:a16="http://schemas.microsoft.com/office/drawing/2014/main" id="{C84BBB6F-AF05-994C-AE49-57DA94F0D92A}"/>
                </a:ext>
              </a:extLst>
            </p:cNvPr>
            <p:cNvSpPr/>
            <p:nvPr/>
          </p:nvSpPr>
          <p:spPr>
            <a:xfrm>
              <a:off x="6818884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dense</a:t>
              </a:r>
            </a:p>
          </p:txBody>
        </p:sp>
        <p:sp>
          <p:nvSpPr>
            <p:cNvPr id="317" name="Rectangle 316">
              <a:extLst>
                <a:ext uri="{FF2B5EF4-FFF2-40B4-BE49-F238E27FC236}">
                  <a16:creationId xmlns:a16="http://schemas.microsoft.com/office/drawing/2014/main" id="{3EBDEA7C-36D1-2047-9261-8C434D9D07BC}"/>
                </a:ext>
              </a:extLst>
            </p:cNvPr>
            <p:cNvSpPr/>
            <p:nvPr/>
          </p:nvSpPr>
          <p:spPr>
            <a:xfrm>
              <a:off x="7428002" y="283759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band</a:t>
              </a:r>
            </a:p>
          </p:txBody>
        </p:sp>
        <p:cxnSp>
          <p:nvCxnSpPr>
            <p:cNvPr id="319" name="Elbow Connector 318">
              <a:extLst>
                <a:ext uri="{FF2B5EF4-FFF2-40B4-BE49-F238E27FC236}">
                  <a16:creationId xmlns:a16="http://schemas.microsoft.com/office/drawing/2014/main" id="{8574D08C-50B1-A445-ACC4-A47153A3E519}"/>
                </a:ext>
              </a:extLst>
            </p:cNvPr>
            <p:cNvCxnSpPr>
              <a:cxnSpLocks/>
              <a:stCxn id="139" idx="2"/>
              <a:endCxn id="316" idx="1"/>
            </p:cNvCxnSpPr>
            <p:nvPr/>
          </p:nvCxnSpPr>
          <p:spPr>
            <a:xfrm rot="16200000" flipH="1">
              <a:off x="6647868" y="2758020"/>
              <a:ext cx="178873" cy="163160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1" name="Rectangle 320">
              <a:extLst>
                <a:ext uri="{FF2B5EF4-FFF2-40B4-BE49-F238E27FC236}">
                  <a16:creationId xmlns:a16="http://schemas.microsoft.com/office/drawing/2014/main" id="{D75E9359-5B76-EE4E-A283-EC30E954CC1C}"/>
                </a:ext>
              </a:extLst>
            </p:cNvPr>
            <p:cNvSpPr/>
            <p:nvPr/>
          </p:nvSpPr>
          <p:spPr>
            <a:xfrm>
              <a:off x="8037119" y="283759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sparse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E1ECE8-64DB-EA4D-9551-AEAAE1FAF08A}"/>
              </a:ext>
            </a:extLst>
          </p:cNvPr>
          <p:cNvGrpSpPr/>
          <p:nvPr/>
        </p:nvGrpSpPr>
        <p:grpSpPr>
          <a:xfrm>
            <a:off x="1483369" y="3739221"/>
            <a:ext cx="3080736" cy="431183"/>
            <a:chOff x="1147723" y="3778491"/>
            <a:chExt cx="3080736" cy="431183"/>
          </a:xfrm>
        </p:grpSpPr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A30BE548-158F-D149-98AE-B963D787DB6B}"/>
                </a:ext>
              </a:extLst>
            </p:cNvPr>
            <p:cNvSpPr/>
            <p:nvPr/>
          </p:nvSpPr>
          <p:spPr>
            <a:xfrm>
              <a:off x="1147723" y="3778491"/>
              <a:ext cx="537147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5B97D44-16EF-5D49-B752-6F6D2FB6200D}"/>
                </a:ext>
              </a:extLst>
            </p:cNvPr>
            <p:cNvSpPr/>
            <p:nvPr/>
          </p:nvSpPr>
          <p:spPr>
            <a:xfrm>
              <a:off x="1752310" y="3778491"/>
              <a:ext cx="6858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A0C66F49-150A-8E42-9F7A-6798A414E667}"/>
                </a:ext>
              </a:extLst>
            </p:cNvPr>
            <p:cNvSpPr/>
            <p:nvPr/>
          </p:nvSpPr>
          <p:spPr>
            <a:xfrm>
              <a:off x="1147723" y="4022562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</a:t>
              </a: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</a:t>
              </a:r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EE258F23-896B-0048-A667-F4496BC7A790}"/>
                </a:ext>
              </a:extLst>
            </p:cNvPr>
            <p:cNvSpPr/>
            <p:nvPr/>
          </p:nvSpPr>
          <p:spPr>
            <a:xfrm>
              <a:off x="2121266" y="4022562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BEA117B2-549F-7347-9FA3-185CD0759F8B}"/>
                </a:ext>
              </a:extLst>
            </p:cNvPr>
            <p:cNvSpPr/>
            <p:nvPr/>
          </p:nvSpPr>
          <p:spPr>
            <a:xfrm>
              <a:off x="2505550" y="3779810"/>
              <a:ext cx="858806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EA1A155-A077-2A4B-B53D-5E99A1D1366D}"/>
                </a:ext>
              </a:extLst>
            </p:cNvPr>
            <p:cNvSpPr/>
            <p:nvPr/>
          </p:nvSpPr>
          <p:spPr>
            <a:xfrm>
              <a:off x="3201770" y="4022562"/>
              <a:ext cx="1026689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fcmix_opemp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8A753A3D-6752-0548-8198-1F79ACCDB5AA}"/>
                </a:ext>
              </a:extLst>
            </p:cNvPr>
            <p:cNvSpPr/>
            <p:nvPr/>
          </p:nvSpPr>
          <p:spPr>
            <a:xfrm>
              <a:off x="3431797" y="3778491"/>
              <a:ext cx="638271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petsc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358" name="Straight Arrow Connector 357">
            <a:extLst>
              <a:ext uri="{FF2B5EF4-FFF2-40B4-BE49-F238E27FC236}">
                <a16:creationId xmlns:a16="http://schemas.microsoft.com/office/drawing/2014/main" id="{457A9A78-A330-3E4C-B608-5E79825BA07F}"/>
              </a:ext>
            </a:extLst>
          </p:cNvPr>
          <p:cNvCxnSpPr>
            <a:cxnSpLocks/>
            <a:endCxn id="138" idx="1"/>
          </p:cNvCxnSpPr>
          <p:nvPr/>
        </p:nvCxnSpPr>
        <p:spPr>
          <a:xfrm>
            <a:off x="5251718" y="887592"/>
            <a:ext cx="2331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Arrow Connector 369">
            <a:extLst>
              <a:ext uri="{FF2B5EF4-FFF2-40B4-BE49-F238E27FC236}">
                <a16:creationId xmlns:a16="http://schemas.microsoft.com/office/drawing/2014/main" id="{2E179E2D-EC0E-B540-B177-825F7B8089A8}"/>
              </a:ext>
            </a:extLst>
          </p:cNvPr>
          <p:cNvCxnSpPr>
            <a:cxnSpLocks/>
            <a:endCxn id="139" idx="1"/>
          </p:cNvCxnSpPr>
          <p:nvPr/>
        </p:nvCxnSpPr>
        <p:spPr>
          <a:xfrm>
            <a:off x="5251718" y="2118638"/>
            <a:ext cx="23314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F92C3C48-C940-1143-BF31-BC2C1B35BCC1}"/>
              </a:ext>
            </a:extLst>
          </p:cNvPr>
          <p:cNvGrpSpPr/>
          <p:nvPr/>
        </p:nvGrpSpPr>
        <p:grpSpPr>
          <a:xfrm>
            <a:off x="1471876" y="1090946"/>
            <a:ext cx="3228417" cy="421369"/>
            <a:chOff x="1169890" y="1287292"/>
            <a:chExt cx="3228417" cy="421369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FC32AA0-4E76-4D47-B680-825E30B2FDDA}"/>
                </a:ext>
              </a:extLst>
            </p:cNvPr>
            <p:cNvSpPr/>
            <p:nvPr/>
          </p:nvSpPr>
          <p:spPr>
            <a:xfrm>
              <a:off x="1169890" y="1287292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A52D836-383C-8744-8774-A78CA4B67DD5}"/>
                </a:ext>
              </a:extLst>
            </p:cNvPr>
            <p:cNvSpPr/>
            <p:nvPr/>
          </p:nvSpPr>
          <p:spPr>
            <a:xfrm>
              <a:off x="1788829" y="1287292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4298CCFD-AF0B-5D4E-911F-6A0CFA84ED15}"/>
                </a:ext>
              </a:extLst>
            </p:cNvPr>
            <p:cNvSpPr/>
            <p:nvPr/>
          </p:nvSpPr>
          <p:spPr>
            <a:xfrm>
              <a:off x="2319767" y="1525781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parhyp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AEA37A7-866A-CB4D-8819-6520B421EDCA}"/>
                </a:ext>
              </a:extLst>
            </p:cNvPr>
            <p:cNvSpPr/>
            <p:nvPr/>
          </p:nvSpPr>
          <p:spPr>
            <a:xfrm>
              <a:off x="3011572" y="1525781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cuda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47B48B7-3606-844E-81E4-E65DCF07D8A6}"/>
                </a:ext>
              </a:extLst>
            </p:cNvPr>
            <p:cNvSpPr/>
            <p:nvPr/>
          </p:nvSpPr>
          <p:spPr>
            <a:xfrm>
              <a:off x="3611936" y="1525781"/>
              <a:ext cx="4572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raja</a:t>
              </a: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1EC25F2C-0186-2342-97C5-CB2BC1FF28FF}"/>
                </a:ext>
              </a:extLst>
            </p:cNvPr>
            <p:cNvSpPr/>
            <p:nvPr/>
          </p:nvSpPr>
          <p:spPr>
            <a:xfrm>
              <a:off x="2499208" y="128729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A4CF39C2-42B1-2C4D-9663-B695485D1AB1}"/>
                </a:ext>
              </a:extLst>
            </p:cNvPr>
            <p:cNvSpPr/>
            <p:nvPr/>
          </p:nvSpPr>
          <p:spPr>
            <a:xfrm>
              <a:off x="3483907" y="1287292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C701692-47E4-CF4F-BC44-E491B62D4CB9}"/>
                </a:ext>
              </a:extLst>
            </p:cNvPr>
            <p:cNvSpPr/>
            <p:nvPr/>
          </p:nvSpPr>
          <p:spPr>
            <a:xfrm>
              <a:off x="1170762" y="1525781"/>
              <a:ext cx="10972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sp>
        <p:nvSpPr>
          <p:cNvPr id="147" name="Rectangle 146">
            <a:extLst>
              <a:ext uri="{FF2B5EF4-FFF2-40B4-BE49-F238E27FC236}">
                <a16:creationId xmlns:a16="http://schemas.microsoft.com/office/drawing/2014/main" id="{18CFCF10-04E4-274E-A851-4B169CAEE90B}"/>
              </a:ext>
            </a:extLst>
          </p:cNvPr>
          <p:cNvSpPr/>
          <p:nvPr/>
        </p:nvSpPr>
        <p:spPr>
          <a:xfrm>
            <a:off x="4114800" y="198513"/>
            <a:ext cx="914400" cy="182880"/>
          </a:xfrm>
          <a:prstGeom prst="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examples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4815D0E-3B05-CE4E-A2B3-E40440AA6674}"/>
              </a:ext>
            </a:extLst>
          </p:cNvPr>
          <p:cNvCxnSpPr>
            <a:cxnSpLocks/>
            <a:stCxn id="53" idx="3"/>
            <a:endCxn id="147" idx="1"/>
          </p:cNvCxnSpPr>
          <p:nvPr/>
        </p:nvCxnSpPr>
        <p:spPr>
          <a:xfrm>
            <a:off x="3675061" y="289953"/>
            <a:ext cx="439739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47211-4156-EC4F-AE0D-3481A219AF57}"/>
              </a:ext>
            </a:extLst>
          </p:cNvPr>
          <p:cNvGrpSpPr/>
          <p:nvPr/>
        </p:nvGrpSpPr>
        <p:grpSpPr>
          <a:xfrm>
            <a:off x="1471876" y="1979821"/>
            <a:ext cx="2238362" cy="182880"/>
            <a:chOff x="1169890" y="2596907"/>
            <a:chExt cx="2238362" cy="18288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3C73CE25-1569-9E40-9307-E248C4869359}"/>
                </a:ext>
              </a:extLst>
            </p:cNvPr>
            <p:cNvSpPr/>
            <p:nvPr/>
          </p:nvSpPr>
          <p:spPr>
            <a:xfrm>
              <a:off x="1169890" y="259690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E75A89D-5AF9-6D41-9373-9F61920D1959}"/>
                </a:ext>
              </a:extLst>
            </p:cNvPr>
            <p:cNvSpPr/>
            <p:nvPr/>
          </p:nvSpPr>
          <p:spPr>
            <a:xfrm>
              <a:off x="1788823" y="259690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700557C9-39E5-6744-BB0C-2F250272A2D3}"/>
                </a:ext>
              </a:extLst>
            </p:cNvPr>
            <p:cNvSpPr/>
            <p:nvPr/>
          </p:nvSpPr>
          <p:spPr>
            <a:xfrm>
              <a:off x="2493852" y="2596907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26D8730-920A-7B4A-813B-FE023DEFEB11}"/>
              </a:ext>
            </a:extLst>
          </p:cNvPr>
          <p:cNvGrpSpPr/>
          <p:nvPr/>
        </p:nvGrpSpPr>
        <p:grpSpPr>
          <a:xfrm>
            <a:off x="1471876" y="4612573"/>
            <a:ext cx="2238362" cy="182880"/>
            <a:chOff x="1136230" y="4612573"/>
            <a:chExt cx="2238362" cy="18288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214BDD75-59CF-7C4C-88EE-0766DA368AD3}"/>
                </a:ext>
              </a:extLst>
            </p:cNvPr>
            <p:cNvSpPr/>
            <p:nvPr/>
          </p:nvSpPr>
          <p:spPr>
            <a:xfrm>
              <a:off x="1136230" y="4612573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D691F46-6D0F-904E-8DD5-CFCB02A3ECAE}"/>
                </a:ext>
              </a:extLst>
            </p:cNvPr>
            <p:cNvSpPr/>
            <p:nvPr/>
          </p:nvSpPr>
          <p:spPr>
            <a:xfrm>
              <a:off x="1755163" y="4612573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9DA45-C390-8E45-AD12-322EF43C1A32}"/>
                </a:ext>
              </a:extLst>
            </p:cNvPr>
            <p:cNvSpPr/>
            <p:nvPr/>
          </p:nvSpPr>
          <p:spPr>
            <a:xfrm>
              <a:off x="2460192" y="4612573"/>
              <a:ext cx="91440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E11CB2-BF22-3B40-B549-1AC207300A99}"/>
              </a:ext>
            </a:extLst>
          </p:cNvPr>
          <p:cNvGrpSpPr/>
          <p:nvPr/>
        </p:nvGrpSpPr>
        <p:grpSpPr>
          <a:xfrm>
            <a:off x="1466548" y="5254217"/>
            <a:ext cx="2243690" cy="436616"/>
            <a:chOff x="1130902" y="5254217"/>
            <a:chExt cx="2243690" cy="436616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CEDF8182-0480-C249-9E2E-05656B90CCD1}"/>
                </a:ext>
              </a:extLst>
            </p:cNvPr>
            <p:cNvSpPr/>
            <p:nvPr/>
          </p:nvSpPr>
          <p:spPr>
            <a:xfrm>
              <a:off x="1130902" y="5254217"/>
              <a:ext cx="54864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serial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5C9C03C-45DC-8F44-A772-F0103C03A266}"/>
                </a:ext>
              </a:extLst>
            </p:cNvPr>
            <p:cNvSpPr/>
            <p:nvPr/>
          </p:nvSpPr>
          <p:spPr>
            <a:xfrm>
              <a:off x="1755163" y="5254217"/>
              <a:ext cx="640080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parallel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51B244A4-C503-444E-A171-03E9222500F3}"/>
                </a:ext>
              </a:extLst>
            </p:cNvPr>
            <p:cNvSpPr/>
            <p:nvPr/>
          </p:nvSpPr>
          <p:spPr>
            <a:xfrm>
              <a:off x="1130902" y="5501920"/>
              <a:ext cx="919728" cy="187112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fcmix_serial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FA2D70AD-7067-404E-8DF8-391D8FEBFA8D}"/>
                </a:ext>
              </a:extLst>
            </p:cNvPr>
            <p:cNvSpPr/>
            <p:nvPr/>
          </p:nvSpPr>
          <p:spPr>
            <a:xfrm>
              <a:off x="2110358" y="5500120"/>
              <a:ext cx="1063022" cy="19071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fcmix_parallel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EA4369A2-9336-0F47-8B4D-09CD76DFF709}"/>
                </a:ext>
              </a:extLst>
            </p:cNvPr>
            <p:cNvSpPr/>
            <p:nvPr/>
          </p:nvSpPr>
          <p:spPr>
            <a:xfrm>
              <a:off x="2460192" y="5255536"/>
              <a:ext cx="914400" cy="180243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Ebrima" panose="02000000000000000000" pitchFamily="2" charset="0"/>
                  <a:cs typeface="Arial" panose="020B0604020202020204" pitchFamily="34" charset="0"/>
                </a:rPr>
                <a:t>C_openmp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Ebrima" panose="02000000000000000000" pitchFamily="2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55B934B-345E-F54D-8BC5-7FAA99B1071C}"/>
              </a:ext>
            </a:extLst>
          </p:cNvPr>
          <p:cNvCxnSpPr>
            <a:cxnSpLocks/>
            <a:stCxn id="147" idx="2"/>
          </p:cNvCxnSpPr>
          <p:nvPr/>
        </p:nvCxnSpPr>
        <p:spPr>
          <a:xfrm rot="16200000" flipH="1">
            <a:off x="4788405" y="164988"/>
            <a:ext cx="246910" cy="679720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Elbow Connector 163">
            <a:extLst>
              <a:ext uri="{FF2B5EF4-FFF2-40B4-BE49-F238E27FC236}">
                <a16:creationId xmlns:a16="http://schemas.microsoft.com/office/drawing/2014/main" id="{A116BD09-DDE3-D14D-A185-CE639E19E69F}"/>
              </a:ext>
            </a:extLst>
          </p:cNvPr>
          <p:cNvCxnSpPr>
            <a:cxnSpLocks/>
            <a:endCxn id="106" idx="1"/>
          </p:cNvCxnSpPr>
          <p:nvPr/>
        </p:nvCxnSpPr>
        <p:spPr>
          <a:xfrm rot="16200000" flipH="1">
            <a:off x="3385371" y="2486758"/>
            <a:ext cx="3952334" cy="235428"/>
          </a:xfrm>
          <a:prstGeom prst="bentConnector2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9682C0E-EAF3-9340-93BD-546890ECCF94}"/>
              </a:ext>
            </a:extLst>
          </p:cNvPr>
          <p:cNvGrpSpPr/>
          <p:nvPr/>
        </p:nvGrpSpPr>
        <p:grpSpPr>
          <a:xfrm>
            <a:off x="5479252" y="4489199"/>
            <a:ext cx="2245381" cy="457490"/>
            <a:chOff x="5479252" y="4489199"/>
            <a:chExt cx="2245381" cy="457490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227D78DD-2A80-BE4E-A384-8BEC4E450904}"/>
                </a:ext>
              </a:extLst>
            </p:cNvPr>
            <p:cNvSpPr/>
            <p:nvPr/>
          </p:nvSpPr>
          <p:spPr>
            <a:xfrm>
              <a:off x="5479252" y="4489199"/>
              <a:ext cx="1052798" cy="18288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 err="1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sunnonlinsol</a:t>
              </a:r>
              <a:endPara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624CA36-BA77-C145-B08A-E264B19D5F29}"/>
                </a:ext>
              </a:extLst>
            </p:cNvPr>
            <p:cNvSpPr/>
            <p:nvPr/>
          </p:nvSpPr>
          <p:spPr>
            <a:xfrm>
              <a:off x="6166290" y="4763809"/>
              <a:ext cx="635778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newton</a:t>
              </a:r>
            </a:p>
          </p:txBody>
        </p:sp>
        <p:cxnSp>
          <p:nvCxnSpPr>
            <p:cNvPr id="120" name="Elbow Connector 119">
              <a:extLst>
                <a:ext uri="{FF2B5EF4-FFF2-40B4-BE49-F238E27FC236}">
                  <a16:creationId xmlns:a16="http://schemas.microsoft.com/office/drawing/2014/main" id="{E08B8342-81B0-EF49-B5EA-0A80985B72F1}"/>
                </a:ext>
              </a:extLst>
            </p:cNvPr>
            <p:cNvCxnSpPr>
              <a:cxnSpLocks/>
              <a:stCxn id="106" idx="2"/>
              <a:endCxn id="116" idx="1"/>
            </p:cNvCxnSpPr>
            <p:nvPr/>
          </p:nvCxnSpPr>
          <p:spPr>
            <a:xfrm rot="16200000" flipH="1">
              <a:off x="5994385" y="4683344"/>
              <a:ext cx="183170" cy="160639"/>
            </a:xfrm>
            <a:prstGeom prst="bentConnector2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5A6A8AF6-E34A-0D4B-BE25-C55CDDDA6F01}"/>
                </a:ext>
              </a:extLst>
            </p:cNvPr>
            <p:cNvSpPr/>
            <p:nvPr/>
          </p:nvSpPr>
          <p:spPr>
            <a:xfrm>
              <a:off x="6869461" y="4763809"/>
              <a:ext cx="855172" cy="182880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fixed point</a:t>
              </a:r>
            </a:p>
          </p:txBody>
        </p:sp>
      </p:grp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8843D40F-ED59-AD42-A391-61DB29740763}"/>
              </a:ext>
            </a:extLst>
          </p:cNvPr>
          <p:cNvCxnSpPr>
            <a:cxnSpLocks/>
            <a:endCxn id="140" idx="1"/>
          </p:cNvCxnSpPr>
          <p:nvPr/>
        </p:nvCxnSpPr>
        <p:spPr>
          <a:xfrm>
            <a:off x="5251718" y="2847530"/>
            <a:ext cx="227534" cy="0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248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rot="5400000">
            <a:off x="2354621" y="-654911"/>
            <a:ext cx="996608" cy="3255270"/>
          </a:xfrm>
          <a:prstGeom prst="bentConnector3">
            <a:avLst>
              <a:gd name="adj1" fmla="val 1566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151" idx="0"/>
          </p:cNvCxnSpPr>
          <p:nvPr/>
        </p:nvCxnSpPr>
        <p:spPr>
          <a:xfrm rot="16200000" flipH="1">
            <a:off x="5928790" y="-973811"/>
            <a:ext cx="314405" cy="3210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1887417" y="3136513"/>
            <a:ext cx="4061878" cy="98023"/>
          </a:xfrm>
          <a:prstGeom prst="bentConnector4">
            <a:avLst>
              <a:gd name="adj1" fmla="val 10804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32367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386934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694728" y="1471028"/>
            <a:ext cx="1993392" cy="1394205"/>
            <a:chOff x="1957858" y="3205536"/>
            <a:chExt cx="1374111" cy="139420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957859" y="3664505"/>
              <a:ext cx="1371600" cy="935236"/>
              <a:chOff x="1857854" y="2456868"/>
              <a:chExt cx="1371600" cy="935236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857854" y="2456868"/>
                <a:ext cx="1371600" cy="9352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4" y="2856043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BBDA5075-7EDC-1E42-A5CA-F37039614DD2}"/>
                  </a:ext>
                </a:extLst>
              </p:cNvPr>
              <p:cNvSpPr/>
              <p:nvPr/>
            </p:nvSpPr>
            <p:spPr>
              <a:xfrm>
                <a:off x="2177894" y="313443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2F9F3A-C561-CB49-9C95-70D0FFD2B2A5}"/>
              </a:ext>
            </a:extLst>
          </p:cNvPr>
          <p:cNvGrpSpPr/>
          <p:nvPr/>
        </p:nvGrpSpPr>
        <p:grpSpPr>
          <a:xfrm>
            <a:off x="2788570" y="108660"/>
            <a:ext cx="2149190" cy="365760"/>
            <a:chOff x="2788570" y="108660"/>
            <a:chExt cx="2149190" cy="3657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ARKODE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>
              <a:off x="3702970" y="291540"/>
              <a:ext cx="32039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D2E637-590D-DB48-9159-DA57AFB52BDB}"/>
              </a:ext>
            </a:extLst>
          </p:cNvPr>
          <p:cNvGrpSpPr/>
          <p:nvPr/>
        </p:nvGrpSpPr>
        <p:grpSpPr>
          <a:xfrm>
            <a:off x="472549" y="1471028"/>
            <a:ext cx="1505483" cy="2997226"/>
            <a:chOff x="232655" y="891158"/>
            <a:chExt cx="1505483" cy="299722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72011D2-F222-B845-9CE1-26EDCB94BF51}"/>
                </a:ext>
              </a:extLst>
            </p:cNvPr>
            <p:cNvGrpSpPr/>
            <p:nvPr/>
          </p:nvGrpSpPr>
          <p:grpSpPr>
            <a:xfrm>
              <a:off x="232655" y="1348348"/>
              <a:ext cx="1505483" cy="2540036"/>
              <a:chOff x="232655" y="1348348"/>
              <a:chExt cx="1505483" cy="254003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D60CE42-ACF6-A34C-9B19-3503C27E7598}"/>
                  </a:ext>
                </a:extLst>
              </p:cNvPr>
              <p:cNvSpPr/>
              <p:nvPr/>
            </p:nvSpPr>
            <p:spPr>
              <a:xfrm>
                <a:off x="232655" y="1348348"/>
                <a:ext cx="1505483" cy="2540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B134262-D162-2E49-80A9-44803A2E39DA}"/>
                  </a:ext>
                </a:extLst>
              </p:cNvPr>
              <p:cNvGrpSpPr/>
              <p:nvPr/>
            </p:nvGrpSpPr>
            <p:grpSpPr>
              <a:xfrm>
                <a:off x="299596" y="1739827"/>
                <a:ext cx="1371600" cy="2072308"/>
                <a:chOff x="622179" y="2030690"/>
                <a:chExt cx="1371600" cy="2072308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8D59B9EB-3E4E-0645-A882-603AD3EC6DD8}"/>
                    </a:ext>
                  </a:extLst>
                </p:cNvPr>
                <p:cNvSpPr/>
                <p:nvPr/>
              </p:nvSpPr>
              <p:spPr>
                <a:xfrm>
                  <a:off x="622179" y="203069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CBC3BCFB-2E90-3849-901B-74A9922A227C}"/>
                    </a:ext>
                  </a:extLst>
                </p:cNvPr>
                <p:cNvSpPr/>
                <p:nvPr/>
              </p:nvSpPr>
              <p:spPr>
                <a:xfrm>
                  <a:off x="622179" y="284044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F1D03728-40A8-0846-ABF7-7E0AF11E9855}"/>
                    </a:ext>
                  </a:extLst>
                </p:cNvPr>
                <p:cNvSpPr/>
                <p:nvPr/>
              </p:nvSpPr>
              <p:spPr>
                <a:xfrm>
                  <a:off x="622179" y="2570526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C36CC705-B8C6-FB49-821B-398895D75CC5}"/>
                    </a:ext>
                  </a:extLst>
                </p:cNvPr>
                <p:cNvSpPr/>
                <p:nvPr/>
              </p:nvSpPr>
              <p:spPr>
                <a:xfrm>
                  <a:off x="622179" y="230060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6E4D76E6-9761-C44C-BBCF-727810892896}"/>
                    </a:ext>
                  </a:extLst>
                </p:cNvPr>
                <p:cNvSpPr/>
                <p:nvPr/>
              </p:nvSpPr>
              <p:spPr>
                <a:xfrm>
                  <a:off x="622179" y="365019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61126EA3-8A15-4D43-AA86-995B1C04999C}"/>
                    </a:ext>
                  </a:extLst>
                </p:cNvPr>
                <p:cNvSpPr/>
                <p:nvPr/>
              </p:nvSpPr>
              <p:spPr>
                <a:xfrm>
                  <a:off x="622179" y="392011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148" name="Rounded Rectangle 147">
                  <a:extLst>
                    <a:ext uri="{FF2B5EF4-FFF2-40B4-BE49-F238E27FC236}">
                      <a16:creationId xmlns:a16="http://schemas.microsoft.com/office/drawing/2014/main" id="{676F4FD5-D6B2-404B-8C01-A589563AE58B}"/>
                    </a:ext>
                  </a:extLst>
                </p:cNvPr>
                <p:cNvSpPr/>
                <p:nvPr/>
              </p:nvSpPr>
              <p:spPr>
                <a:xfrm>
                  <a:off x="622179" y="338028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149" name="Rounded Rectangle 148">
                  <a:extLst>
                    <a:ext uri="{FF2B5EF4-FFF2-40B4-BE49-F238E27FC236}">
                      <a16:creationId xmlns:a16="http://schemas.microsoft.com/office/drawing/2014/main" id="{2FABFADF-5190-454F-898B-4899F90C445B}"/>
                    </a:ext>
                  </a:extLst>
                </p:cNvPr>
                <p:cNvSpPr/>
                <p:nvPr/>
              </p:nvSpPr>
              <p:spPr>
                <a:xfrm>
                  <a:off x="622179" y="3110362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6010AEA-AD01-DD46-A3D0-FD9933CA58CA}"/>
                </a:ext>
              </a:extLst>
            </p:cNvPr>
            <p:cNvSpPr/>
            <p:nvPr/>
          </p:nvSpPr>
          <p:spPr>
            <a:xfrm>
              <a:off x="436756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5CE081A-DC03-E54D-9FE1-C51DA6F06CEC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>
              <a:off x="985396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267209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E73E26-8F51-3743-ACB1-972EB93C2DE0}"/>
              </a:ext>
            </a:extLst>
          </p:cNvPr>
          <p:cNvSpPr/>
          <p:nvPr/>
        </p:nvSpPr>
        <p:spPr>
          <a:xfrm>
            <a:off x="6443472" y="788825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ARKNLS: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328448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5400000">
            <a:off x="4066762" y="375026"/>
            <a:ext cx="314405" cy="5131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386934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B9429E1-E35E-BA4E-9061-C155FCE6E0E2}"/>
                </a:ext>
              </a:extLst>
            </p:cNvPr>
            <p:cNvGrpSpPr/>
            <p:nvPr/>
          </p:nvGrpSpPr>
          <p:grpSpPr>
            <a:xfrm>
              <a:off x="6461285" y="4849283"/>
              <a:ext cx="2467761" cy="201168"/>
              <a:chOff x="6447878" y="4849283"/>
              <a:chExt cx="2467761" cy="201168"/>
            </a:xfrm>
          </p:grpSpPr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DC730BEE-4569-3F45-9640-70F5D7568E2A}"/>
                  </a:ext>
                </a:extLst>
              </p:cNvPr>
              <p:cNvSpPr/>
              <p:nvPr/>
            </p:nvSpPr>
            <p:spPr>
              <a:xfrm>
                <a:off x="6447878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ARKBBDPRE</a:t>
                </a:r>
              </a:p>
            </p:txBody>
          </p: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99745C2A-8D59-E444-A3CD-1C077A307744}"/>
                  </a:ext>
                </a:extLst>
              </p:cNvPr>
              <p:cNvSpPr/>
              <p:nvPr/>
            </p:nvSpPr>
            <p:spPr>
              <a:xfrm>
                <a:off x="7726919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ARKBANDPRE</a:t>
                </a:r>
              </a:p>
            </p:txBody>
          </p:sp>
        </p:grp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440021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1A4491-0E58-674C-B6C5-AAD1C6D10B46}"/>
              </a:ext>
            </a:extLst>
          </p:cNvPr>
          <p:cNvCxnSpPr>
            <a:cxnSpLocks/>
            <a:stCxn id="151" idx="2"/>
            <a:endCxn id="133" idx="0"/>
          </p:cNvCxnSpPr>
          <p:nvPr/>
        </p:nvCxnSpPr>
        <p:spPr>
          <a:xfrm flipH="1">
            <a:off x="7691424" y="1154585"/>
            <a:ext cx="1" cy="3164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84015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rot="5400000">
            <a:off x="2354621" y="-654911"/>
            <a:ext cx="996608" cy="3255270"/>
          </a:xfrm>
          <a:prstGeom prst="bentConnector3">
            <a:avLst>
              <a:gd name="adj1" fmla="val 1566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151" idx="0"/>
          </p:cNvCxnSpPr>
          <p:nvPr/>
        </p:nvCxnSpPr>
        <p:spPr>
          <a:xfrm rot="16200000" flipH="1">
            <a:off x="5928790" y="-973811"/>
            <a:ext cx="314405" cy="3210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1887417" y="3136513"/>
            <a:ext cx="4061878" cy="98023"/>
          </a:xfrm>
          <a:prstGeom prst="bentConnector4">
            <a:avLst>
              <a:gd name="adj1" fmla="val 10804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32367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386934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694728" y="1471028"/>
            <a:ext cx="1993392" cy="1394205"/>
            <a:chOff x="1957858" y="3205536"/>
            <a:chExt cx="1374111" cy="139420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957859" y="3664505"/>
              <a:ext cx="1371600" cy="935236"/>
              <a:chOff x="1857854" y="2456868"/>
              <a:chExt cx="1371600" cy="935236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857854" y="2456868"/>
                <a:ext cx="1371600" cy="9352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4" y="2856043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BBDA5075-7EDC-1E42-A5CA-F37039614DD2}"/>
                  </a:ext>
                </a:extLst>
              </p:cNvPr>
              <p:cNvSpPr/>
              <p:nvPr/>
            </p:nvSpPr>
            <p:spPr>
              <a:xfrm>
                <a:off x="2177894" y="313443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2F9F3A-C561-CB49-9C95-70D0FFD2B2A5}"/>
              </a:ext>
            </a:extLst>
          </p:cNvPr>
          <p:cNvGrpSpPr/>
          <p:nvPr/>
        </p:nvGrpSpPr>
        <p:grpSpPr>
          <a:xfrm>
            <a:off x="2788570" y="108660"/>
            <a:ext cx="2149190" cy="365760"/>
            <a:chOff x="2788570" y="108660"/>
            <a:chExt cx="2149190" cy="3657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>
              <a:off x="3702970" y="291540"/>
              <a:ext cx="32039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D2E637-590D-DB48-9159-DA57AFB52BDB}"/>
              </a:ext>
            </a:extLst>
          </p:cNvPr>
          <p:cNvGrpSpPr/>
          <p:nvPr/>
        </p:nvGrpSpPr>
        <p:grpSpPr>
          <a:xfrm>
            <a:off x="472549" y="1471028"/>
            <a:ext cx="1505483" cy="2997226"/>
            <a:chOff x="232655" y="891158"/>
            <a:chExt cx="1505483" cy="299722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72011D2-F222-B845-9CE1-26EDCB94BF51}"/>
                </a:ext>
              </a:extLst>
            </p:cNvPr>
            <p:cNvGrpSpPr/>
            <p:nvPr/>
          </p:nvGrpSpPr>
          <p:grpSpPr>
            <a:xfrm>
              <a:off x="232655" y="1348348"/>
              <a:ext cx="1505483" cy="2540036"/>
              <a:chOff x="232655" y="1348348"/>
              <a:chExt cx="1505483" cy="254003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D60CE42-ACF6-A34C-9B19-3503C27E7598}"/>
                  </a:ext>
                </a:extLst>
              </p:cNvPr>
              <p:cNvSpPr/>
              <p:nvPr/>
            </p:nvSpPr>
            <p:spPr>
              <a:xfrm>
                <a:off x="232655" y="1348348"/>
                <a:ext cx="1505483" cy="2540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B134262-D162-2E49-80A9-44803A2E39DA}"/>
                  </a:ext>
                </a:extLst>
              </p:cNvPr>
              <p:cNvGrpSpPr/>
              <p:nvPr/>
            </p:nvGrpSpPr>
            <p:grpSpPr>
              <a:xfrm>
                <a:off x="299596" y="1739827"/>
                <a:ext cx="1371600" cy="2072308"/>
                <a:chOff x="622179" y="2030690"/>
                <a:chExt cx="1371600" cy="2072308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8D59B9EB-3E4E-0645-A882-603AD3EC6DD8}"/>
                    </a:ext>
                  </a:extLst>
                </p:cNvPr>
                <p:cNvSpPr/>
                <p:nvPr/>
              </p:nvSpPr>
              <p:spPr>
                <a:xfrm>
                  <a:off x="622179" y="203069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CBC3BCFB-2E90-3849-901B-74A9922A227C}"/>
                    </a:ext>
                  </a:extLst>
                </p:cNvPr>
                <p:cNvSpPr/>
                <p:nvPr/>
              </p:nvSpPr>
              <p:spPr>
                <a:xfrm>
                  <a:off x="622179" y="284044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F1D03728-40A8-0846-ABF7-7E0AF11E9855}"/>
                    </a:ext>
                  </a:extLst>
                </p:cNvPr>
                <p:cNvSpPr/>
                <p:nvPr/>
              </p:nvSpPr>
              <p:spPr>
                <a:xfrm>
                  <a:off x="622179" y="2570526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C36CC705-B8C6-FB49-821B-398895D75CC5}"/>
                    </a:ext>
                  </a:extLst>
                </p:cNvPr>
                <p:cNvSpPr/>
                <p:nvPr/>
              </p:nvSpPr>
              <p:spPr>
                <a:xfrm>
                  <a:off x="622179" y="230060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6E4D76E6-9761-C44C-BBCF-727810892896}"/>
                    </a:ext>
                  </a:extLst>
                </p:cNvPr>
                <p:cNvSpPr/>
                <p:nvPr/>
              </p:nvSpPr>
              <p:spPr>
                <a:xfrm>
                  <a:off x="622179" y="365019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61126EA3-8A15-4D43-AA86-995B1C04999C}"/>
                    </a:ext>
                  </a:extLst>
                </p:cNvPr>
                <p:cNvSpPr/>
                <p:nvPr/>
              </p:nvSpPr>
              <p:spPr>
                <a:xfrm>
                  <a:off x="622179" y="392011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148" name="Rounded Rectangle 147">
                  <a:extLst>
                    <a:ext uri="{FF2B5EF4-FFF2-40B4-BE49-F238E27FC236}">
                      <a16:creationId xmlns:a16="http://schemas.microsoft.com/office/drawing/2014/main" id="{676F4FD5-D6B2-404B-8C01-A589563AE58B}"/>
                    </a:ext>
                  </a:extLst>
                </p:cNvPr>
                <p:cNvSpPr/>
                <p:nvPr/>
              </p:nvSpPr>
              <p:spPr>
                <a:xfrm>
                  <a:off x="622179" y="338028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149" name="Rounded Rectangle 148">
                  <a:extLst>
                    <a:ext uri="{FF2B5EF4-FFF2-40B4-BE49-F238E27FC236}">
                      <a16:creationId xmlns:a16="http://schemas.microsoft.com/office/drawing/2014/main" id="{2FABFADF-5190-454F-898B-4899F90C445B}"/>
                    </a:ext>
                  </a:extLst>
                </p:cNvPr>
                <p:cNvSpPr/>
                <p:nvPr/>
              </p:nvSpPr>
              <p:spPr>
                <a:xfrm>
                  <a:off x="622179" y="3110362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6010AEA-AD01-DD46-A3D0-FD9933CA58CA}"/>
                </a:ext>
              </a:extLst>
            </p:cNvPr>
            <p:cNvSpPr/>
            <p:nvPr/>
          </p:nvSpPr>
          <p:spPr>
            <a:xfrm>
              <a:off x="436756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5CE081A-DC03-E54D-9FE1-C51DA6F06CEC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>
              <a:off x="985396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267209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E73E26-8F51-3743-ACB1-972EB93C2DE0}"/>
              </a:ext>
            </a:extLst>
          </p:cNvPr>
          <p:cNvSpPr/>
          <p:nvPr/>
        </p:nvSpPr>
        <p:spPr>
          <a:xfrm>
            <a:off x="6443472" y="788825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328448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5400000">
            <a:off x="4066762" y="375026"/>
            <a:ext cx="314405" cy="5131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386934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B9429E1-E35E-BA4E-9061-C155FCE6E0E2}"/>
                </a:ext>
              </a:extLst>
            </p:cNvPr>
            <p:cNvGrpSpPr/>
            <p:nvPr/>
          </p:nvGrpSpPr>
          <p:grpSpPr>
            <a:xfrm>
              <a:off x="6461285" y="4849283"/>
              <a:ext cx="2467761" cy="201168"/>
              <a:chOff x="6447878" y="4849283"/>
              <a:chExt cx="2467761" cy="201168"/>
            </a:xfrm>
          </p:grpSpPr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DC730BEE-4569-3F45-9640-70F5D7568E2A}"/>
                  </a:ext>
                </a:extLst>
              </p:cNvPr>
              <p:cNvSpPr/>
              <p:nvPr/>
            </p:nvSpPr>
            <p:spPr>
              <a:xfrm>
                <a:off x="6447878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99745C2A-8D59-E444-A3CD-1C077A307744}"/>
                  </a:ext>
                </a:extLst>
              </p:cNvPr>
              <p:cNvSpPr/>
              <p:nvPr/>
            </p:nvSpPr>
            <p:spPr>
              <a:xfrm>
                <a:off x="7726919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440021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1A4491-0E58-674C-B6C5-AAD1C6D10B46}"/>
              </a:ext>
            </a:extLst>
          </p:cNvPr>
          <p:cNvCxnSpPr>
            <a:cxnSpLocks/>
            <a:stCxn id="151" idx="2"/>
            <a:endCxn id="133" idx="0"/>
          </p:cNvCxnSpPr>
          <p:nvPr/>
        </p:nvCxnSpPr>
        <p:spPr>
          <a:xfrm flipH="1">
            <a:off x="7691424" y="1154585"/>
            <a:ext cx="1" cy="3164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89D01529-599A-F445-9EA6-A4F4FCD41304}"/>
              </a:ext>
            </a:extLst>
          </p:cNvPr>
          <p:cNvSpPr/>
          <p:nvPr/>
        </p:nvSpPr>
        <p:spPr>
          <a:xfrm>
            <a:off x="3871380" y="5615259"/>
            <a:ext cx="2556249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BBE25E5-491D-984A-B405-8FE6EF865E30}"/>
              </a:ext>
            </a:extLst>
          </p:cNvPr>
          <p:cNvCxnSpPr>
            <a:cxnSpLocks/>
            <a:stCxn id="150" idx="2"/>
            <a:endCxn id="72" idx="1"/>
          </p:cNvCxnSpPr>
          <p:nvPr/>
        </p:nvCxnSpPr>
        <p:spPr>
          <a:xfrm rot="5400000">
            <a:off x="1638745" y="3387221"/>
            <a:ext cx="4561258" cy="95987"/>
          </a:xfrm>
          <a:prstGeom prst="bentConnector4">
            <a:avLst>
              <a:gd name="adj1" fmla="val 9664"/>
              <a:gd name="adj2" fmla="val 33815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874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rot="5400000">
            <a:off x="2353339" y="-656193"/>
            <a:ext cx="999172" cy="3255270"/>
          </a:xfrm>
          <a:prstGeom prst="bentConnector3">
            <a:avLst>
              <a:gd name="adj1" fmla="val 15752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151" idx="0"/>
          </p:cNvCxnSpPr>
          <p:nvPr/>
        </p:nvCxnSpPr>
        <p:spPr>
          <a:xfrm rot="16200000" flipH="1">
            <a:off x="5927508" y="-975093"/>
            <a:ext cx="316969" cy="3210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1887417" y="3136513"/>
            <a:ext cx="4061878" cy="98023"/>
          </a:xfrm>
          <a:prstGeom prst="bentConnector4">
            <a:avLst>
              <a:gd name="adj1" fmla="val 10804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32367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386934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694728" y="1471028"/>
            <a:ext cx="1993392" cy="1394205"/>
            <a:chOff x="1957858" y="3205536"/>
            <a:chExt cx="1374111" cy="1394205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957859" y="3664505"/>
              <a:ext cx="1371600" cy="935236"/>
              <a:chOff x="1857854" y="2456868"/>
              <a:chExt cx="1371600" cy="935236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857854" y="2456868"/>
                <a:ext cx="1371600" cy="9352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4" y="2856043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  <p:sp>
            <p:nvSpPr>
              <p:cNvPr id="138" name="Rounded Rectangle 137">
                <a:extLst>
                  <a:ext uri="{FF2B5EF4-FFF2-40B4-BE49-F238E27FC236}">
                    <a16:creationId xmlns:a16="http://schemas.microsoft.com/office/drawing/2014/main" id="{BBDA5075-7EDC-1E42-A5CA-F37039614DD2}"/>
                  </a:ext>
                </a:extLst>
              </p:cNvPr>
              <p:cNvSpPr/>
              <p:nvPr/>
            </p:nvSpPr>
            <p:spPr>
              <a:xfrm>
                <a:off x="2177894" y="313443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FIXED POINT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D2E637-590D-DB48-9159-DA57AFB52BDB}"/>
              </a:ext>
            </a:extLst>
          </p:cNvPr>
          <p:cNvGrpSpPr/>
          <p:nvPr/>
        </p:nvGrpSpPr>
        <p:grpSpPr>
          <a:xfrm>
            <a:off x="472549" y="1471028"/>
            <a:ext cx="1505483" cy="2997226"/>
            <a:chOff x="232655" y="891158"/>
            <a:chExt cx="1505483" cy="299722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72011D2-F222-B845-9CE1-26EDCB94BF51}"/>
                </a:ext>
              </a:extLst>
            </p:cNvPr>
            <p:cNvGrpSpPr/>
            <p:nvPr/>
          </p:nvGrpSpPr>
          <p:grpSpPr>
            <a:xfrm>
              <a:off x="232655" y="1348348"/>
              <a:ext cx="1505483" cy="2540036"/>
              <a:chOff x="232655" y="1348348"/>
              <a:chExt cx="1505483" cy="254003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D60CE42-ACF6-A34C-9B19-3503C27E7598}"/>
                  </a:ext>
                </a:extLst>
              </p:cNvPr>
              <p:cNvSpPr/>
              <p:nvPr/>
            </p:nvSpPr>
            <p:spPr>
              <a:xfrm>
                <a:off x="232655" y="1348348"/>
                <a:ext cx="1505483" cy="2540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B134262-D162-2E49-80A9-44803A2E39DA}"/>
                  </a:ext>
                </a:extLst>
              </p:cNvPr>
              <p:cNvGrpSpPr/>
              <p:nvPr/>
            </p:nvGrpSpPr>
            <p:grpSpPr>
              <a:xfrm>
                <a:off x="299596" y="1739827"/>
                <a:ext cx="1371600" cy="2072308"/>
                <a:chOff x="622179" y="2030690"/>
                <a:chExt cx="1371600" cy="2072308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8D59B9EB-3E4E-0645-A882-603AD3EC6DD8}"/>
                    </a:ext>
                  </a:extLst>
                </p:cNvPr>
                <p:cNvSpPr/>
                <p:nvPr/>
              </p:nvSpPr>
              <p:spPr>
                <a:xfrm>
                  <a:off x="622179" y="203069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CBC3BCFB-2E90-3849-901B-74A9922A227C}"/>
                    </a:ext>
                  </a:extLst>
                </p:cNvPr>
                <p:cNvSpPr/>
                <p:nvPr/>
              </p:nvSpPr>
              <p:spPr>
                <a:xfrm>
                  <a:off x="622179" y="284044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F1D03728-40A8-0846-ABF7-7E0AF11E9855}"/>
                    </a:ext>
                  </a:extLst>
                </p:cNvPr>
                <p:cNvSpPr/>
                <p:nvPr/>
              </p:nvSpPr>
              <p:spPr>
                <a:xfrm>
                  <a:off x="622179" y="2570526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C36CC705-B8C6-FB49-821B-398895D75CC5}"/>
                    </a:ext>
                  </a:extLst>
                </p:cNvPr>
                <p:cNvSpPr/>
                <p:nvPr/>
              </p:nvSpPr>
              <p:spPr>
                <a:xfrm>
                  <a:off x="622179" y="230060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6E4D76E6-9761-C44C-BBCF-727810892896}"/>
                    </a:ext>
                  </a:extLst>
                </p:cNvPr>
                <p:cNvSpPr/>
                <p:nvPr/>
              </p:nvSpPr>
              <p:spPr>
                <a:xfrm>
                  <a:off x="622179" y="365019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61126EA3-8A15-4D43-AA86-995B1C04999C}"/>
                    </a:ext>
                  </a:extLst>
                </p:cNvPr>
                <p:cNvSpPr/>
                <p:nvPr/>
              </p:nvSpPr>
              <p:spPr>
                <a:xfrm>
                  <a:off x="622179" y="392011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148" name="Rounded Rectangle 147">
                  <a:extLst>
                    <a:ext uri="{FF2B5EF4-FFF2-40B4-BE49-F238E27FC236}">
                      <a16:creationId xmlns:a16="http://schemas.microsoft.com/office/drawing/2014/main" id="{676F4FD5-D6B2-404B-8C01-A589563AE58B}"/>
                    </a:ext>
                  </a:extLst>
                </p:cNvPr>
                <p:cNvSpPr/>
                <p:nvPr/>
              </p:nvSpPr>
              <p:spPr>
                <a:xfrm>
                  <a:off x="622179" y="338028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149" name="Rounded Rectangle 148">
                  <a:extLst>
                    <a:ext uri="{FF2B5EF4-FFF2-40B4-BE49-F238E27FC236}">
                      <a16:creationId xmlns:a16="http://schemas.microsoft.com/office/drawing/2014/main" id="{2FABFADF-5190-454F-898B-4899F90C445B}"/>
                    </a:ext>
                  </a:extLst>
                </p:cNvPr>
                <p:cNvSpPr/>
                <p:nvPr/>
              </p:nvSpPr>
              <p:spPr>
                <a:xfrm>
                  <a:off x="622179" y="3110362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6010AEA-AD01-DD46-A3D0-FD9933CA58CA}"/>
                </a:ext>
              </a:extLst>
            </p:cNvPr>
            <p:cNvSpPr/>
            <p:nvPr/>
          </p:nvSpPr>
          <p:spPr>
            <a:xfrm>
              <a:off x="436756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5CE081A-DC03-E54D-9FE1-C51DA6F06CEC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>
              <a:off x="985396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267209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E73E26-8F51-3743-ACB1-972EB93C2DE0}"/>
              </a:ext>
            </a:extLst>
          </p:cNvPr>
          <p:cNvSpPr/>
          <p:nvPr/>
        </p:nvSpPr>
        <p:spPr>
          <a:xfrm>
            <a:off x="6443472" y="788825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328448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5400000">
            <a:off x="4065480" y="373744"/>
            <a:ext cx="316969" cy="5131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386934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B9429E1-E35E-BA4E-9061-C155FCE6E0E2}"/>
                </a:ext>
              </a:extLst>
            </p:cNvPr>
            <p:cNvGrpSpPr/>
            <p:nvPr/>
          </p:nvGrpSpPr>
          <p:grpSpPr>
            <a:xfrm>
              <a:off x="6461285" y="4849283"/>
              <a:ext cx="2467761" cy="201168"/>
              <a:chOff x="6447878" y="4849283"/>
              <a:chExt cx="2467761" cy="201168"/>
            </a:xfrm>
          </p:grpSpPr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DC730BEE-4569-3F45-9640-70F5D7568E2A}"/>
                  </a:ext>
                </a:extLst>
              </p:cNvPr>
              <p:cNvSpPr/>
              <p:nvPr/>
            </p:nvSpPr>
            <p:spPr>
              <a:xfrm>
                <a:off x="6447878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CVBBDPRE</a:t>
                </a:r>
              </a:p>
            </p:txBody>
          </p: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99745C2A-8D59-E444-A3CD-1C077A307744}"/>
                  </a:ext>
                </a:extLst>
              </p:cNvPr>
              <p:cNvSpPr/>
              <p:nvPr/>
            </p:nvSpPr>
            <p:spPr>
              <a:xfrm>
                <a:off x="7726919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CVBANDPRE</a:t>
                </a:r>
              </a:p>
            </p:txBody>
          </p:sp>
        </p:grp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440021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1A4491-0E58-674C-B6C5-AAD1C6D10B46}"/>
              </a:ext>
            </a:extLst>
          </p:cNvPr>
          <p:cNvCxnSpPr>
            <a:cxnSpLocks/>
            <a:stCxn id="151" idx="2"/>
            <a:endCxn id="133" idx="0"/>
          </p:cNvCxnSpPr>
          <p:nvPr/>
        </p:nvCxnSpPr>
        <p:spPr>
          <a:xfrm flipH="1">
            <a:off x="7691424" y="1154585"/>
            <a:ext cx="1" cy="3164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89D01529-599A-F445-9EA6-A4F4FCD41304}"/>
              </a:ext>
            </a:extLst>
          </p:cNvPr>
          <p:cNvSpPr/>
          <p:nvPr/>
        </p:nvSpPr>
        <p:spPr>
          <a:xfrm>
            <a:off x="3871380" y="5615259"/>
            <a:ext cx="2556249" cy="201168"/>
          </a:xfrm>
          <a:prstGeom prst="roundRect">
            <a:avLst/>
          </a:prstGeom>
          <a:solidFill>
            <a:schemeClr val="bg2"/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CVDIAG - DIAGONAL LINEAR SOLVER</a:t>
            </a:r>
          </a:p>
        </p:txBody>
      </p: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ABBE25E5-491D-984A-B405-8FE6EF865E30}"/>
              </a:ext>
            </a:extLst>
          </p:cNvPr>
          <p:cNvCxnSpPr>
            <a:cxnSpLocks/>
            <a:stCxn id="150" idx="2"/>
            <a:endCxn id="72" idx="1"/>
          </p:cNvCxnSpPr>
          <p:nvPr/>
        </p:nvCxnSpPr>
        <p:spPr>
          <a:xfrm rot="5400000">
            <a:off x="1638745" y="3387221"/>
            <a:ext cx="4561258" cy="95987"/>
          </a:xfrm>
          <a:prstGeom prst="bentConnector4">
            <a:avLst>
              <a:gd name="adj1" fmla="val 9664"/>
              <a:gd name="adj2" fmla="val 338157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F1B0A85-0CDB-0B40-AF56-A7DE313CF277}"/>
              </a:ext>
            </a:extLst>
          </p:cNvPr>
          <p:cNvGrpSpPr/>
          <p:nvPr/>
        </p:nvGrpSpPr>
        <p:grpSpPr>
          <a:xfrm>
            <a:off x="2788570" y="106096"/>
            <a:ext cx="3491389" cy="365760"/>
            <a:chOff x="2788570" y="106096"/>
            <a:chExt cx="3491389" cy="3657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6096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CVODES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6096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2970" y="287694"/>
              <a:ext cx="320390" cy="25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49C67BDA-9A8E-454F-8395-1BB0C842457D}"/>
                </a:ext>
              </a:extLst>
            </p:cNvPr>
            <p:cNvSpPr/>
            <p:nvPr/>
          </p:nvSpPr>
          <p:spPr>
            <a:xfrm>
              <a:off x="5274119" y="106096"/>
              <a:ext cx="100584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CVADJOINT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F0F03DD3-BC7A-6943-992E-F4493401C376}"/>
                </a:ext>
              </a:extLst>
            </p:cNvPr>
            <p:cNvCxnSpPr>
              <a:cxnSpLocks/>
              <a:stCxn id="53" idx="3"/>
              <a:endCxn id="75" idx="1"/>
            </p:cNvCxnSpPr>
            <p:nvPr/>
          </p:nvCxnSpPr>
          <p:spPr>
            <a:xfrm>
              <a:off x="4937760" y="288976"/>
              <a:ext cx="336359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881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rot="5400000">
            <a:off x="2354621" y="-654911"/>
            <a:ext cx="996608" cy="3255270"/>
          </a:xfrm>
          <a:prstGeom prst="bentConnector3">
            <a:avLst>
              <a:gd name="adj1" fmla="val 1566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151" idx="0"/>
          </p:cNvCxnSpPr>
          <p:nvPr/>
        </p:nvCxnSpPr>
        <p:spPr>
          <a:xfrm rot="16200000" flipH="1">
            <a:off x="5928790" y="-973811"/>
            <a:ext cx="314405" cy="3210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1887417" y="3136513"/>
            <a:ext cx="4061878" cy="98023"/>
          </a:xfrm>
          <a:prstGeom prst="bentConnector4">
            <a:avLst>
              <a:gd name="adj1" fmla="val 11494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32367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386934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694728" y="1471028"/>
            <a:ext cx="1993392" cy="1125546"/>
            <a:chOff x="1957858" y="3205536"/>
            <a:chExt cx="1374111" cy="112554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957859" y="3664505"/>
              <a:ext cx="1371600" cy="666577"/>
              <a:chOff x="1857854" y="2456868"/>
              <a:chExt cx="1371600" cy="666577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857854" y="2456868"/>
                <a:ext cx="1371600" cy="6665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4" y="2856043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D2E637-590D-DB48-9159-DA57AFB52BDB}"/>
              </a:ext>
            </a:extLst>
          </p:cNvPr>
          <p:cNvGrpSpPr/>
          <p:nvPr/>
        </p:nvGrpSpPr>
        <p:grpSpPr>
          <a:xfrm>
            <a:off x="472549" y="1471028"/>
            <a:ext cx="1505483" cy="2997226"/>
            <a:chOff x="232655" y="891158"/>
            <a:chExt cx="1505483" cy="299722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72011D2-F222-B845-9CE1-26EDCB94BF51}"/>
                </a:ext>
              </a:extLst>
            </p:cNvPr>
            <p:cNvGrpSpPr/>
            <p:nvPr/>
          </p:nvGrpSpPr>
          <p:grpSpPr>
            <a:xfrm>
              <a:off x="232655" y="1348348"/>
              <a:ext cx="1505483" cy="2540036"/>
              <a:chOff x="232655" y="1348348"/>
              <a:chExt cx="1505483" cy="254003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D60CE42-ACF6-A34C-9B19-3503C27E7598}"/>
                  </a:ext>
                </a:extLst>
              </p:cNvPr>
              <p:cNvSpPr/>
              <p:nvPr/>
            </p:nvSpPr>
            <p:spPr>
              <a:xfrm>
                <a:off x="232655" y="1348348"/>
                <a:ext cx="1505483" cy="2540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B134262-D162-2E49-80A9-44803A2E39DA}"/>
                  </a:ext>
                </a:extLst>
              </p:cNvPr>
              <p:cNvGrpSpPr/>
              <p:nvPr/>
            </p:nvGrpSpPr>
            <p:grpSpPr>
              <a:xfrm>
                <a:off x="299596" y="1739827"/>
                <a:ext cx="1371600" cy="2072308"/>
                <a:chOff x="622179" y="2030690"/>
                <a:chExt cx="1371600" cy="2072308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8D59B9EB-3E4E-0645-A882-603AD3EC6DD8}"/>
                    </a:ext>
                  </a:extLst>
                </p:cNvPr>
                <p:cNvSpPr/>
                <p:nvPr/>
              </p:nvSpPr>
              <p:spPr>
                <a:xfrm>
                  <a:off x="622179" y="203069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CBC3BCFB-2E90-3849-901B-74A9922A227C}"/>
                    </a:ext>
                  </a:extLst>
                </p:cNvPr>
                <p:cNvSpPr/>
                <p:nvPr/>
              </p:nvSpPr>
              <p:spPr>
                <a:xfrm>
                  <a:off x="622179" y="284044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F1D03728-40A8-0846-ABF7-7E0AF11E9855}"/>
                    </a:ext>
                  </a:extLst>
                </p:cNvPr>
                <p:cNvSpPr/>
                <p:nvPr/>
              </p:nvSpPr>
              <p:spPr>
                <a:xfrm>
                  <a:off x="622179" y="2570526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C36CC705-B8C6-FB49-821B-398895D75CC5}"/>
                    </a:ext>
                  </a:extLst>
                </p:cNvPr>
                <p:cNvSpPr/>
                <p:nvPr/>
              </p:nvSpPr>
              <p:spPr>
                <a:xfrm>
                  <a:off x="622179" y="230060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6E4D76E6-9761-C44C-BBCF-727810892896}"/>
                    </a:ext>
                  </a:extLst>
                </p:cNvPr>
                <p:cNvSpPr/>
                <p:nvPr/>
              </p:nvSpPr>
              <p:spPr>
                <a:xfrm>
                  <a:off x="622179" y="365019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61126EA3-8A15-4D43-AA86-995B1C04999C}"/>
                    </a:ext>
                  </a:extLst>
                </p:cNvPr>
                <p:cNvSpPr/>
                <p:nvPr/>
              </p:nvSpPr>
              <p:spPr>
                <a:xfrm>
                  <a:off x="622179" y="392011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148" name="Rounded Rectangle 147">
                  <a:extLst>
                    <a:ext uri="{FF2B5EF4-FFF2-40B4-BE49-F238E27FC236}">
                      <a16:creationId xmlns:a16="http://schemas.microsoft.com/office/drawing/2014/main" id="{676F4FD5-D6B2-404B-8C01-A589563AE58B}"/>
                    </a:ext>
                  </a:extLst>
                </p:cNvPr>
                <p:cNvSpPr/>
                <p:nvPr/>
              </p:nvSpPr>
              <p:spPr>
                <a:xfrm>
                  <a:off x="622179" y="338028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149" name="Rounded Rectangle 148">
                  <a:extLst>
                    <a:ext uri="{FF2B5EF4-FFF2-40B4-BE49-F238E27FC236}">
                      <a16:creationId xmlns:a16="http://schemas.microsoft.com/office/drawing/2014/main" id="{2FABFADF-5190-454F-898B-4899F90C445B}"/>
                    </a:ext>
                  </a:extLst>
                </p:cNvPr>
                <p:cNvSpPr/>
                <p:nvPr/>
              </p:nvSpPr>
              <p:spPr>
                <a:xfrm>
                  <a:off x="622179" y="3110362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6010AEA-AD01-DD46-A3D0-FD9933CA58CA}"/>
                </a:ext>
              </a:extLst>
            </p:cNvPr>
            <p:cNvSpPr/>
            <p:nvPr/>
          </p:nvSpPr>
          <p:spPr>
            <a:xfrm>
              <a:off x="436756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5CE081A-DC03-E54D-9FE1-C51DA6F06CEC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>
              <a:off x="985396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267209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E73E26-8F51-3743-ACB1-972EB93C2DE0}"/>
              </a:ext>
            </a:extLst>
          </p:cNvPr>
          <p:cNvSpPr/>
          <p:nvPr/>
        </p:nvSpPr>
        <p:spPr>
          <a:xfrm>
            <a:off x="6443472" y="788825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328448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5400000">
            <a:off x="4066762" y="375026"/>
            <a:ext cx="314405" cy="5131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386934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DC730BEE-4569-3F45-9640-70F5D7568E2A}"/>
                </a:ext>
              </a:extLst>
            </p:cNvPr>
            <p:cNvSpPr/>
            <p:nvPr/>
          </p:nvSpPr>
          <p:spPr>
            <a:xfrm>
              <a:off x="709862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440021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1A4491-0E58-674C-B6C5-AAD1C6D10B46}"/>
              </a:ext>
            </a:extLst>
          </p:cNvPr>
          <p:cNvCxnSpPr>
            <a:cxnSpLocks/>
            <a:stCxn id="151" idx="2"/>
            <a:endCxn id="133" idx="0"/>
          </p:cNvCxnSpPr>
          <p:nvPr/>
        </p:nvCxnSpPr>
        <p:spPr>
          <a:xfrm flipH="1">
            <a:off x="7691424" y="1154585"/>
            <a:ext cx="1" cy="3164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9583121-C946-A84C-8FC9-1A168BFBEC94}"/>
              </a:ext>
            </a:extLst>
          </p:cNvPr>
          <p:cNvGrpSpPr/>
          <p:nvPr/>
        </p:nvGrpSpPr>
        <p:grpSpPr>
          <a:xfrm>
            <a:off x="2788570" y="108660"/>
            <a:ext cx="2149190" cy="365760"/>
            <a:chOff x="2788570" y="108660"/>
            <a:chExt cx="2149190" cy="3657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>
              <a:off x="3702970" y="291540"/>
              <a:ext cx="32039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4930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rot="5400000">
            <a:off x="2354621" y="-654911"/>
            <a:ext cx="996608" cy="3255270"/>
          </a:xfrm>
          <a:prstGeom prst="bentConnector3">
            <a:avLst>
              <a:gd name="adj1" fmla="val 1566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Elbow Connector 239">
            <a:extLst>
              <a:ext uri="{FF2B5EF4-FFF2-40B4-BE49-F238E27FC236}">
                <a16:creationId xmlns:a16="http://schemas.microsoft.com/office/drawing/2014/main" id="{30CA26DC-3B45-6249-8FBC-FECDE3D31F2D}"/>
              </a:ext>
            </a:extLst>
          </p:cNvPr>
          <p:cNvCxnSpPr>
            <a:cxnSpLocks/>
            <a:stCxn id="53" idx="2"/>
            <a:endCxn id="151" idx="0"/>
          </p:cNvCxnSpPr>
          <p:nvPr/>
        </p:nvCxnSpPr>
        <p:spPr>
          <a:xfrm rot="16200000" flipH="1">
            <a:off x="5928790" y="-973811"/>
            <a:ext cx="314405" cy="3210865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1887417" y="3136513"/>
            <a:ext cx="4061878" cy="98023"/>
          </a:xfrm>
          <a:prstGeom prst="bentConnector4">
            <a:avLst>
              <a:gd name="adj1" fmla="val 11356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232367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386934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B611744-1E0F-AC44-B157-FAECD8898F2E}"/>
              </a:ext>
            </a:extLst>
          </p:cNvPr>
          <p:cNvGrpSpPr/>
          <p:nvPr/>
        </p:nvGrpSpPr>
        <p:grpSpPr>
          <a:xfrm>
            <a:off x="6694728" y="1471028"/>
            <a:ext cx="1993392" cy="1125546"/>
            <a:chOff x="1957858" y="3205536"/>
            <a:chExt cx="1374111" cy="1125546"/>
          </a:xfrm>
        </p:grpSpPr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FB17398-E0D8-7340-952E-9DC7B5399F38}"/>
                </a:ext>
              </a:extLst>
            </p:cNvPr>
            <p:cNvSpPr/>
            <p:nvPr/>
          </p:nvSpPr>
          <p:spPr>
            <a:xfrm>
              <a:off x="1957858" y="3205536"/>
              <a:ext cx="1374111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SUNNONLINEARSOLVER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DA23772-4BF4-C24E-80CB-30517EE147FE}"/>
                </a:ext>
              </a:extLst>
            </p:cNvPr>
            <p:cNvGrpSpPr/>
            <p:nvPr/>
          </p:nvGrpSpPr>
          <p:grpSpPr>
            <a:xfrm>
              <a:off x="1957859" y="3664505"/>
              <a:ext cx="1371600" cy="666577"/>
              <a:chOff x="1857854" y="2456868"/>
              <a:chExt cx="1371600" cy="666577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160CB910-621A-6C4D-BA3E-C34E5364D0C0}"/>
                  </a:ext>
                </a:extLst>
              </p:cNvPr>
              <p:cNvSpPr/>
              <p:nvPr/>
            </p:nvSpPr>
            <p:spPr>
              <a:xfrm>
                <a:off x="1857854" y="2456868"/>
                <a:ext cx="1371600" cy="66657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NONLINEAR SOLVER</a:t>
                </a:r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37" name="Rounded Rectangle 136">
                <a:extLst>
                  <a:ext uri="{FF2B5EF4-FFF2-40B4-BE49-F238E27FC236}">
                    <a16:creationId xmlns:a16="http://schemas.microsoft.com/office/drawing/2014/main" id="{1BD74E2D-47FB-7649-8CC5-079452F34063}"/>
                  </a:ext>
                </a:extLst>
              </p:cNvPr>
              <p:cNvSpPr/>
              <p:nvPr/>
            </p:nvSpPr>
            <p:spPr>
              <a:xfrm>
                <a:off x="2177894" y="2856043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NEWTON</a:t>
                </a:r>
              </a:p>
            </p:txBody>
          </p:sp>
        </p:grp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3A0D7C4-DAF5-5446-A388-81C7058F9F2C}"/>
                </a:ext>
              </a:extLst>
            </p:cNvPr>
            <p:cNvCxnSpPr>
              <a:cxnSpLocks/>
              <a:endCxn id="136" idx="0"/>
            </p:cNvCxnSpPr>
            <p:nvPr/>
          </p:nvCxnSpPr>
          <p:spPr>
            <a:xfrm>
              <a:off x="2643659" y="3479856"/>
              <a:ext cx="0" cy="184649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D2E637-590D-DB48-9159-DA57AFB52BDB}"/>
              </a:ext>
            </a:extLst>
          </p:cNvPr>
          <p:cNvGrpSpPr/>
          <p:nvPr/>
        </p:nvGrpSpPr>
        <p:grpSpPr>
          <a:xfrm>
            <a:off x="472549" y="1471028"/>
            <a:ext cx="1505483" cy="2997226"/>
            <a:chOff x="232655" y="891158"/>
            <a:chExt cx="1505483" cy="299722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72011D2-F222-B845-9CE1-26EDCB94BF51}"/>
                </a:ext>
              </a:extLst>
            </p:cNvPr>
            <p:cNvGrpSpPr/>
            <p:nvPr/>
          </p:nvGrpSpPr>
          <p:grpSpPr>
            <a:xfrm>
              <a:off x="232655" y="1348348"/>
              <a:ext cx="1505483" cy="2540036"/>
              <a:chOff x="232655" y="1348348"/>
              <a:chExt cx="1505483" cy="254003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D60CE42-ACF6-A34C-9B19-3503C27E7598}"/>
                  </a:ext>
                </a:extLst>
              </p:cNvPr>
              <p:cNvSpPr/>
              <p:nvPr/>
            </p:nvSpPr>
            <p:spPr>
              <a:xfrm>
                <a:off x="232655" y="1348348"/>
                <a:ext cx="1505483" cy="2540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B134262-D162-2E49-80A9-44803A2E39DA}"/>
                  </a:ext>
                </a:extLst>
              </p:cNvPr>
              <p:cNvGrpSpPr/>
              <p:nvPr/>
            </p:nvGrpSpPr>
            <p:grpSpPr>
              <a:xfrm>
                <a:off x="299596" y="1739827"/>
                <a:ext cx="1371600" cy="2072308"/>
                <a:chOff x="622179" y="2030690"/>
                <a:chExt cx="1371600" cy="2072308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8D59B9EB-3E4E-0645-A882-603AD3EC6DD8}"/>
                    </a:ext>
                  </a:extLst>
                </p:cNvPr>
                <p:cNvSpPr/>
                <p:nvPr/>
              </p:nvSpPr>
              <p:spPr>
                <a:xfrm>
                  <a:off x="622179" y="203069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CBC3BCFB-2E90-3849-901B-74A9922A227C}"/>
                    </a:ext>
                  </a:extLst>
                </p:cNvPr>
                <p:cNvSpPr/>
                <p:nvPr/>
              </p:nvSpPr>
              <p:spPr>
                <a:xfrm>
                  <a:off x="622179" y="284044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F1D03728-40A8-0846-ABF7-7E0AF11E9855}"/>
                    </a:ext>
                  </a:extLst>
                </p:cNvPr>
                <p:cNvSpPr/>
                <p:nvPr/>
              </p:nvSpPr>
              <p:spPr>
                <a:xfrm>
                  <a:off x="622179" y="2570526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C36CC705-B8C6-FB49-821B-398895D75CC5}"/>
                    </a:ext>
                  </a:extLst>
                </p:cNvPr>
                <p:cNvSpPr/>
                <p:nvPr/>
              </p:nvSpPr>
              <p:spPr>
                <a:xfrm>
                  <a:off x="622179" y="230060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6E4D76E6-9761-C44C-BBCF-727810892896}"/>
                    </a:ext>
                  </a:extLst>
                </p:cNvPr>
                <p:cNvSpPr/>
                <p:nvPr/>
              </p:nvSpPr>
              <p:spPr>
                <a:xfrm>
                  <a:off x="622179" y="365019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61126EA3-8A15-4D43-AA86-995B1C04999C}"/>
                    </a:ext>
                  </a:extLst>
                </p:cNvPr>
                <p:cNvSpPr/>
                <p:nvPr/>
              </p:nvSpPr>
              <p:spPr>
                <a:xfrm>
                  <a:off x="622179" y="392011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148" name="Rounded Rectangle 147">
                  <a:extLst>
                    <a:ext uri="{FF2B5EF4-FFF2-40B4-BE49-F238E27FC236}">
                      <a16:creationId xmlns:a16="http://schemas.microsoft.com/office/drawing/2014/main" id="{676F4FD5-D6B2-404B-8C01-A589563AE58B}"/>
                    </a:ext>
                  </a:extLst>
                </p:cNvPr>
                <p:cNvSpPr/>
                <p:nvPr/>
              </p:nvSpPr>
              <p:spPr>
                <a:xfrm>
                  <a:off x="622179" y="338028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149" name="Rounded Rectangle 148">
                  <a:extLst>
                    <a:ext uri="{FF2B5EF4-FFF2-40B4-BE49-F238E27FC236}">
                      <a16:creationId xmlns:a16="http://schemas.microsoft.com/office/drawing/2014/main" id="{2FABFADF-5190-454F-898B-4899F90C445B}"/>
                    </a:ext>
                  </a:extLst>
                </p:cNvPr>
                <p:cNvSpPr/>
                <p:nvPr/>
              </p:nvSpPr>
              <p:spPr>
                <a:xfrm>
                  <a:off x="622179" y="3110362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6010AEA-AD01-DD46-A3D0-FD9933CA58CA}"/>
                </a:ext>
              </a:extLst>
            </p:cNvPr>
            <p:cNvSpPr/>
            <p:nvPr/>
          </p:nvSpPr>
          <p:spPr>
            <a:xfrm>
              <a:off x="436756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5CE081A-DC03-E54D-9FE1-C51DA6F06CEC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>
              <a:off x="985396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267209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BE73E26-8F51-3743-ACB1-972EB93C2DE0}"/>
              </a:ext>
            </a:extLst>
          </p:cNvPr>
          <p:cNvSpPr/>
          <p:nvPr/>
        </p:nvSpPr>
        <p:spPr>
          <a:xfrm>
            <a:off x="6443472" y="788825"/>
            <a:ext cx="2495905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IDANLS: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NONLINEAR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328448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5400000">
            <a:off x="4066762" y="375026"/>
            <a:ext cx="314405" cy="513193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386934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sp>
          <p:nvSpPr>
            <p:cNvPr id="157" name="Rounded Rectangle 156">
              <a:extLst>
                <a:ext uri="{FF2B5EF4-FFF2-40B4-BE49-F238E27FC236}">
                  <a16:creationId xmlns:a16="http://schemas.microsoft.com/office/drawing/2014/main" id="{DC730BEE-4569-3F45-9640-70F5D7568E2A}"/>
                </a:ext>
              </a:extLst>
            </p:cNvPr>
            <p:cNvSpPr/>
            <p:nvPr/>
          </p:nvSpPr>
          <p:spPr>
            <a:xfrm>
              <a:off x="7098623" y="4849283"/>
              <a:ext cx="1188719" cy="201168"/>
            </a:xfrm>
            <a:prstGeom prst="roundRect">
              <a:avLst/>
            </a:prstGeom>
            <a:solidFill>
              <a:schemeClr val="bg2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IDABBDPRE</a:t>
              </a:r>
            </a:p>
          </p:txBody>
        </p: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440021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1A4491-0E58-674C-B6C5-AAD1C6D10B46}"/>
              </a:ext>
            </a:extLst>
          </p:cNvPr>
          <p:cNvCxnSpPr>
            <a:cxnSpLocks/>
            <a:stCxn id="151" idx="2"/>
            <a:endCxn id="133" idx="0"/>
          </p:cNvCxnSpPr>
          <p:nvPr/>
        </p:nvCxnSpPr>
        <p:spPr>
          <a:xfrm flipH="1">
            <a:off x="7691424" y="1154585"/>
            <a:ext cx="1" cy="31644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9583121-C946-A84C-8FC9-1A168BFBEC94}"/>
              </a:ext>
            </a:extLst>
          </p:cNvPr>
          <p:cNvGrpSpPr/>
          <p:nvPr/>
        </p:nvGrpSpPr>
        <p:grpSpPr>
          <a:xfrm>
            <a:off x="2788570" y="108660"/>
            <a:ext cx="3479740" cy="366693"/>
            <a:chOff x="2788570" y="108660"/>
            <a:chExt cx="3479740" cy="366693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IDAS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>
              <a:off x="3702970" y="291540"/>
              <a:ext cx="32039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2A81DA13-8D95-7041-BF1D-9AD039B744EF}"/>
                </a:ext>
              </a:extLst>
            </p:cNvPr>
            <p:cNvSpPr/>
            <p:nvPr/>
          </p:nvSpPr>
          <p:spPr>
            <a:xfrm>
              <a:off x="5269677" y="109593"/>
              <a:ext cx="998633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IDAADJOINT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DDCE2877-4CA6-AD4F-B160-B25EE15F3A0B}"/>
                </a:ext>
              </a:extLst>
            </p:cNvPr>
            <p:cNvCxnSpPr>
              <a:cxnSpLocks/>
              <a:stCxn id="53" idx="3"/>
              <a:endCxn id="75" idx="1"/>
            </p:cNvCxnSpPr>
            <p:nvPr/>
          </p:nvCxnSpPr>
          <p:spPr>
            <a:xfrm>
              <a:off x="4937760" y="291540"/>
              <a:ext cx="331917" cy="933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7507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Elbow Connector 236">
            <a:extLst>
              <a:ext uri="{FF2B5EF4-FFF2-40B4-BE49-F238E27FC236}">
                <a16:creationId xmlns:a16="http://schemas.microsoft.com/office/drawing/2014/main" id="{F1C5F7CF-2D0F-4A41-AF4C-E98994DF881E}"/>
              </a:ext>
            </a:extLst>
          </p:cNvPr>
          <p:cNvCxnSpPr>
            <a:cxnSpLocks/>
            <a:stCxn id="53" idx="2"/>
            <a:endCxn id="85" idx="0"/>
          </p:cNvCxnSpPr>
          <p:nvPr/>
        </p:nvCxnSpPr>
        <p:spPr>
          <a:xfrm rot="5400000">
            <a:off x="2957696" y="-51836"/>
            <a:ext cx="996608" cy="2049120"/>
          </a:xfrm>
          <a:prstGeom prst="bentConnector3">
            <a:avLst>
              <a:gd name="adj1" fmla="val 15664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>
            <a:extLst>
              <a:ext uri="{FF2B5EF4-FFF2-40B4-BE49-F238E27FC236}">
                <a16:creationId xmlns:a16="http://schemas.microsoft.com/office/drawing/2014/main" id="{4DA79592-C221-4E48-ADCE-B3BA223F0F42}"/>
              </a:ext>
            </a:extLst>
          </p:cNvPr>
          <p:cNvCxnSpPr>
            <a:cxnSpLocks/>
            <a:stCxn id="150" idx="2"/>
            <a:endCxn id="155" idx="1"/>
          </p:cNvCxnSpPr>
          <p:nvPr/>
        </p:nvCxnSpPr>
        <p:spPr>
          <a:xfrm rot="5400000">
            <a:off x="3093567" y="3136513"/>
            <a:ext cx="4061878" cy="98023"/>
          </a:xfrm>
          <a:prstGeom prst="bentConnector4">
            <a:avLst>
              <a:gd name="adj1" fmla="val 10804"/>
              <a:gd name="adj2" fmla="val 333211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E0D3049-3496-2740-8D64-1B533C00D2B7}"/>
              </a:ext>
            </a:extLst>
          </p:cNvPr>
          <p:cNvGrpSpPr/>
          <p:nvPr/>
        </p:nvGrpSpPr>
        <p:grpSpPr>
          <a:xfrm>
            <a:off x="3529828" y="1471028"/>
            <a:ext cx="1188720" cy="1658423"/>
            <a:chOff x="2111749" y="3205536"/>
            <a:chExt cx="1188720" cy="1658423"/>
          </a:xfrm>
        </p:grpSpPr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110156-23DD-534C-AB43-20E6F62E912B}"/>
                </a:ext>
              </a:extLst>
            </p:cNvPr>
            <p:cNvSpPr/>
            <p:nvPr/>
          </p:nvSpPr>
          <p:spPr>
            <a:xfrm>
              <a:off x="2111749" y="3205536"/>
              <a:ext cx="118872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SUNMATRIX API</a:t>
              </a:r>
              <a:endParaRPr lang="en-US" sz="9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940F61C0-C5E3-8B47-8FE6-E2484E8F0FF7}"/>
                </a:ext>
              </a:extLst>
            </p:cNvPr>
            <p:cNvGrpSpPr/>
            <p:nvPr/>
          </p:nvGrpSpPr>
          <p:grpSpPr>
            <a:xfrm>
              <a:off x="2111749" y="3661177"/>
              <a:ext cx="1188720" cy="1202782"/>
              <a:chOff x="2011744" y="2453540"/>
              <a:chExt cx="1188720" cy="1202782"/>
            </a:xfrm>
          </p:grpSpPr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33C30BCE-CA5E-BA47-967A-1CFE55A1DDC0}"/>
                  </a:ext>
                </a:extLst>
              </p:cNvPr>
              <p:cNvSpPr/>
              <p:nvPr/>
            </p:nvSpPr>
            <p:spPr>
              <a:xfrm>
                <a:off x="2011744" y="2453540"/>
                <a:ext cx="1188720" cy="120278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 </a:t>
                </a:r>
              </a:p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sp>
            <p:nvSpPr>
              <p:cNvPr id="127" name="Rounded Rectangle 126">
                <a:extLst>
                  <a:ext uri="{FF2B5EF4-FFF2-40B4-BE49-F238E27FC236}">
                    <a16:creationId xmlns:a16="http://schemas.microsoft.com/office/drawing/2014/main" id="{ED46245B-42A0-034D-A8C1-23C9445AF94B}"/>
                  </a:ext>
                </a:extLst>
              </p:cNvPr>
              <p:cNvSpPr/>
              <p:nvPr/>
            </p:nvSpPr>
            <p:spPr>
              <a:xfrm>
                <a:off x="2240344" y="2845057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DENSE</a:t>
                </a:r>
              </a:p>
            </p:txBody>
          </p:sp>
          <p:sp>
            <p:nvSpPr>
              <p:cNvPr id="128" name="Rounded Rectangle 127">
                <a:extLst>
                  <a:ext uri="{FF2B5EF4-FFF2-40B4-BE49-F238E27FC236}">
                    <a16:creationId xmlns:a16="http://schemas.microsoft.com/office/drawing/2014/main" id="{5E91F72D-A54C-5241-9EED-96D7ACB2C61B}"/>
                  </a:ext>
                </a:extLst>
              </p:cNvPr>
              <p:cNvSpPr/>
              <p:nvPr/>
            </p:nvSpPr>
            <p:spPr>
              <a:xfrm>
                <a:off x="2240344" y="3123445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BAND</a:t>
                </a:r>
              </a:p>
            </p:txBody>
          </p:sp>
          <p:sp>
            <p:nvSpPr>
              <p:cNvPr id="129" name="Rounded Rectangle 128">
                <a:extLst>
                  <a:ext uri="{FF2B5EF4-FFF2-40B4-BE49-F238E27FC236}">
                    <a16:creationId xmlns:a16="http://schemas.microsoft.com/office/drawing/2014/main" id="{B1417EA7-A78C-E94F-9B13-2D7326E9EE3C}"/>
                  </a:ext>
                </a:extLst>
              </p:cNvPr>
              <p:cNvSpPr/>
              <p:nvPr/>
            </p:nvSpPr>
            <p:spPr>
              <a:xfrm>
                <a:off x="2240344" y="3402311"/>
                <a:ext cx="7315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SPARSE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AF09D67D-DDC8-E94A-BC8E-014071B28B9C}"/>
                </a:ext>
              </a:extLst>
            </p:cNvPr>
            <p:cNvCxnSpPr>
              <a:cxnSpLocks/>
              <a:endCxn id="126" idx="0"/>
            </p:cNvCxnSpPr>
            <p:nvPr/>
          </p:nvCxnSpPr>
          <p:spPr>
            <a:xfrm>
              <a:off x="2706109" y="3479856"/>
              <a:ext cx="0" cy="181321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AF9DDED-BF0A-9048-96FB-F1AE51EA71EB}"/>
              </a:ext>
            </a:extLst>
          </p:cNvPr>
          <p:cNvCxnSpPr/>
          <p:nvPr/>
        </p:nvCxnSpPr>
        <p:spPr>
          <a:xfrm>
            <a:off x="0" y="5867400"/>
            <a:ext cx="91440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1A2103-FE7C-1C45-B1D1-FA1064EAD29E}"/>
              </a:ext>
            </a:extLst>
          </p:cNvPr>
          <p:cNvSpPr txBox="1"/>
          <p:nvPr/>
        </p:nvSpPr>
        <p:spPr>
          <a:xfrm>
            <a:off x="3505200" y="5867400"/>
            <a:ext cx="2237815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Cut Here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3E4FD1-A434-BD4F-822F-5A5A0A32DEAC}"/>
              </a:ext>
            </a:extLst>
          </p:cNvPr>
          <p:cNvGrpSpPr/>
          <p:nvPr/>
        </p:nvGrpSpPr>
        <p:grpSpPr>
          <a:xfrm>
            <a:off x="5075494" y="1471028"/>
            <a:ext cx="2560320" cy="3373678"/>
            <a:chOff x="3858044" y="1471028"/>
            <a:chExt cx="2560320" cy="3373678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F0A310-C3FC-E745-B5A6-361EDEC39107}"/>
                </a:ext>
              </a:extLst>
            </p:cNvPr>
            <p:cNvSpPr/>
            <p:nvPr/>
          </p:nvSpPr>
          <p:spPr>
            <a:xfrm>
              <a:off x="4269524" y="1471028"/>
              <a:ext cx="173736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SUNLINEARSOLVER API</a:t>
              </a: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A2AD3E0-803F-5647-9375-3B9AA9780A88}"/>
                </a:ext>
              </a:extLst>
            </p:cNvPr>
            <p:cNvSpPr/>
            <p:nvPr/>
          </p:nvSpPr>
          <p:spPr>
            <a:xfrm>
              <a:off x="3858044" y="1923395"/>
              <a:ext cx="2560320" cy="292131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LINEAR SOLVER</a:t>
              </a:r>
            </a:p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 MODULES</a:t>
              </a:r>
            </a:p>
          </p:txBody>
        </p: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2AFE186A-B907-5B4A-A18C-4CC99CFE6EBB}"/>
                </a:ext>
              </a:extLst>
            </p:cNvPr>
            <p:cNvCxnSpPr>
              <a:cxnSpLocks/>
              <a:stCxn id="89" idx="2"/>
              <a:endCxn id="90" idx="0"/>
            </p:cNvCxnSpPr>
            <p:nvPr/>
          </p:nvCxnSpPr>
          <p:spPr>
            <a:xfrm>
              <a:off x="5138204" y="1745348"/>
              <a:ext cx="0" cy="17804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B5E38541-9941-2D45-ACA2-66F092D3F138}"/>
                </a:ext>
              </a:extLst>
            </p:cNvPr>
            <p:cNvGrpSpPr/>
            <p:nvPr/>
          </p:nvGrpSpPr>
          <p:grpSpPr>
            <a:xfrm>
              <a:off x="3961725" y="2313519"/>
              <a:ext cx="2352958" cy="1209036"/>
              <a:chOff x="1062443" y="3390255"/>
              <a:chExt cx="2352958" cy="1209036"/>
            </a:xfrm>
          </p:grpSpPr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61DECAC2-C04B-8346-A398-429E3B8FE979}"/>
                  </a:ext>
                </a:extLst>
              </p:cNvPr>
              <p:cNvSpPr/>
              <p:nvPr/>
            </p:nvSpPr>
            <p:spPr>
              <a:xfrm>
                <a:off x="1062443" y="3390255"/>
                <a:ext cx="2352958" cy="120903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MATRIX-BASED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D7A98008-837F-2842-AD75-D012BFFC10F2}"/>
                  </a:ext>
                </a:extLst>
              </p:cNvPr>
              <p:cNvGrpSpPr/>
              <p:nvPr/>
            </p:nvGrpSpPr>
            <p:grpSpPr>
              <a:xfrm>
                <a:off x="1119939" y="3654645"/>
                <a:ext cx="2237790" cy="872399"/>
                <a:chOff x="1119939" y="3654645"/>
                <a:chExt cx="2237790" cy="872399"/>
              </a:xfrm>
            </p:grpSpPr>
            <p:sp>
              <p:nvSpPr>
                <p:cNvPr id="103" name="Rounded Rectangle 102">
                  <a:extLst>
                    <a:ext uri="{FF2B5EF4-FFF2-40B4-BE49-F238E27FC236}">
                      <a16:creationId xmlns:a16="http://schemas.microsoft.com/office/drawing/2014/main" id="{AB1457CD-3BDD-8148-848B-F0FED6F12862}"/>
                    </a:ext>
                  </a:extLst>
                </p:cNvPr>
                <p:cNvSpPr/>
                <p:nvPr/>
              </p:nvSpPr>
              <p:spPr>
                <a:xfrm>
                  <a:off x="111993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DENSE</a:t>
                  </a:r>
                </a:p>
              </p:txBody>
            </p:sp>
            <p:sp>
              <p:nvSpPr>
                <p:cNvPr id="117" name="Rounded Rectangle 116">
                  <a:extLst>
                    <a:ext uri="{FF2B5EF4-FFF2-40B4-BE49-F238E27FC236}">
                      <a16:creationId xmlns:a16="http://schemas.microsoft.com/office/drawing/2014/main" id="{550644EC-4545-E84B-9D06-41A0220E622C}"/>
                    </a:ext>
                  </a:extLst>
                </p:cNvPr>
                <p:cNvSpPr/>
                <p:nvPr/>
              </p:nvSpPr>
              <p:spPr>
                <a:xfrm>
                  <a:off x="226044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SUPERLU_MT</a:t>
                  </a:r>
                </a:p>
              </p:txBody>
            </p:sp>
            <p:sp>
              <p:nvSpPr>
                <p:cNvPr id="118" name="Rounded Rectangle 117">
                  <a:extLst>
                    <a:ext uri="{FF2B5EF4-FFF2-40B4-BE49-F238E27FC236}">
                      <a16:creationId xmlns:a16="http://schemas.microsoft.com/office/drawing/2014/main" id="{9387D0A9-BE45-9A41-8954-EB419025BCC3}"/>
                    </a:ext>
                  </a:extLst>
                </p:cNvPr>
                <p:cNvSpPr/>
                <p:nvPr/>
              </p:nvSpPr>
              <p:spPr>
                <a:xfrm>
                  <a:off x="2260449" y="3654645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BAND</a:t>
                  </a:r>
                </a:p>
              </p:txBody>
            </p:sp>
            <p:sp>
              <p:nvSpPr>
                <p:cNvPr id="119" name="Rounded Rectangle 118">
                  <a:extLst>
                    <a:ext uri="{FF2B5EF4-FFF2-40B4-BE49-F238E27FC236}">
                      <a16:creationId xmlns:a16="http://schemas.microsoft.com/office/drawing/2014/main" id="{84AD0A6E-E520-1B4F-A704-FBB2060D8D6E}"/>
                    </a:ext>
                  </a:extLst>
                </p:cNvPr>
                <p:cNvSpPr/>
                <p:nvPr/>
              </p:nvSpPr>
              <p:spPr>
                <a:xfrm>
                  <a:off x="1119939" y="4325876"/>
                  <a:ext cx="1097280" cy="201168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KLU</a:t>
                  </a:r>
                </a:p>
              </p:txBody>
            </p:sp>
            <p:sp>
              <p:nvSpPr>
                <p:cNvPr id="120" name="Rounded Rectangle 119">
                  <a:extLst>
                    <a:ext uri="{FF2B5EF4-FFF2-40B4-BE49-F238E27FC236}">
                      <a16:creationId xmlns:a16="http://schemas.microsoft.com/office/drawing/2014/main" id="{8F664F82-0BAA-9D4D-8813-0A38B7703948}"/>
                    </a:ext>
                  </a:extLst>
                </p:cNvPr>
                <p:cNvSpPr/>
                <p:nvPr/>
              </p:nvSpPr>
              <p:spPr>
                <a:xfrm>
                  <a:off x="111993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DENSE</a:t>
                  </a:r>
                </a:p>
              </p:txBody>
            </p:sp>
            <p:sp>
              <p:nvSpPr>
                <p:cNvPr id="132" name="Rounded Rectangle 131">
                  <a:extLst>
                    <a:ext uri="{FF2B5EF4-FFF2-40B4-BE49-F238E27FC236}">
                      <a16:creationId xmlns:a16="http://schemas.microsoft.com/office/drawing/2014/main" id="{14C6EEEF-9FA2-0D46-9CCD-20385ADD90E7}"/>
                    </a:ext>
                  </a:extLst>
                </p:cNvPr>
                <p:cNvSpPr/>
                <p:nvPr/>
              </p:nvSpPr>
              <p:spPr>
                <a:xfrm>
                  <a:off x="2260449" y="3941758"/>
                  <a:ext cx="1097280" cy="29817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LAPACK BAND</a:t>
                  </a:r>
                  <a:endPara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C24ECBE-CE7F-4548-A852-EBD5B5673F4D}"/>
                </a:ext>
              </a:extLst>
            </p:cNvPr>
            <p:cNvGrpSpPr/>
            <p:nvPr/>
          </p:nvGrpSpPr>
          <p:grpSpPr>
            <a:xfrm>
              <a:off x="3960787" y="3615459"/>
              <a:ext cx="2354834" cy="1149282"/>
              <a:chOff x="1061505" y="4692195"/>
              <a:chExt cx="2354834" cy="1149282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CFC46A8-8E59-6A4A-AA8D-A01FABFCEEBC}"/>
                  </a:ext>
                </a:extLst>
              </p:cNvPr>
              <p:cNvSpPr/>
              <p:nvPr/>
            </p:nvSpPr>
            <p:spPr>
              <a:xfrm>
                <a:off x="1061505" y="4692195"/>
                <a:ext cx="2354834" cy="11492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MATRIX-FREE</a:t>
                </a:r>
              </a:p>
            </p:txBody>
          </p: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EB20575A-9E28-374E-A146-21DC4CB7546C}"/>
                  </a:ext>
                </a:extLst>
              </p:cNvPr>
              <p:cNvGrpSpPr/>
              <p:nvPr/>
            </p:nvGrpSpPr>
            <p:grpSpPr>
              <a:xfrm>
                <a:off x="1119939" y="4989848"/>
                <a:ext cx="2237790" cy="772267"/>
                <a:chOff x="1119939" y="4989848"/>
                <a:chExt cx="2237790" cy="772267"/>
              </a:xfrm>
            </p:grpSpPr>
            <p:sp>
              <p:nvSpPr>
                <p:cNvPr id="96" name="Rounded Rectangle 95">
                  <a:extLst>
                    <a:ext uri="{FF2B5EF4-FFF2-40B4-BE49-F238E27FC236}">
                      <a16:creationId xmlns:a16="http://schemas.microsoft.com/office/drawing/2014/main" id="{EEB944A4-643D-2342-A9A6-9677E7ACB593}"/>
                    </a:ext>
                  </a:extLst>
                </p:cNvPr>
                <p:cNvSpPr/>
                <p:nvPr/>
              </p:nvSpPr>
              <p:spPr>
                <a:xfrm>
                  <a:off x="2260449" y="5277583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SPTFQMR</a:t>
                  </a:r>
                </a:p>
              </p:txBody>
            </p:sp>
            <p:sp>
              <p:nvSpPr>
                <p:cNvPr id="97" name="Rounded Rectangle 96">
                  <a:extLst>
                    <a:ext uri="{FF2B5EF4-FFF2-40B4-BE49-F238E27FC236}">
                      <a16:creationId xmlns:a16="http://schemas.microsoft.com/office/drawing/2014/main" id="{1E74AADF-58AC-2A4D-A5E9-C573CD5E7D39}"/>
                    </a:ext>
                  </a:extLst>
                </p:cNvPr>
                <p:cNvSpPr/>
                <p:nvPr/>
              </p:nvSpPr>
              <p:spPr>
                <a:xfrm>
                  <a:off x="111993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SPBCG</a:t>
                  </a:r>
                </a:p>
              </p:txBody>
            </p:sp>
            <p:sp>
              <p:nvSpPr>
                <p:cNvPr id="98" name="Rounded Rectangle 97">
                  <a:extLst>
                    <a:ext uri="{FF2B5EF4-FFF2-40B4-BE49-F238E27FC236}">
                      <a16:creationId xmlns:a16="http://schemas.microsoft.com/office/drawing/2014/main" id="{0B77184B-258E-1B42-83DF-E98DA55EF6D3}"/>
                    </a:ext>
                  </a:extLst>
                </p:cNvPr>
                <p:cNvSpPr/>
                <p:nvPr/>
              </p:nvSpPr>
              <p:spPr>
                <a:xfrm>
                  <a:off x="1119939" y="5277584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SPFGMR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9" name="Rounded Rectangle 98">
                  <a:extLst>
                    <a:ext uri="{FF2B5EF4-FFF2-40B4-BE49-F238E27FC236}">
                      <a16:creationId xmlns:a16="http://schemas.microsoft.com/office/drawing/2014/main" id="{4D15BA94-780F-F74B-B94A-FF4AD31E2443}"/>
                    </a:ext>
                  </a:extLst>
                </p:cNvPr>
                <p:cNvSpPr/>
                <p:nvPr/>
              </p:nvSpPr>
              <p:spPr>
                <a:xfrm>
                  <a:off x="1701361" y="5563332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PCG</a:t>
                  </a:r>
                  <a:endParaRPr lang="en-US" sz="1000" b="1" baseline="30000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00" name="Rounded Rectangle 99">
                  <a:extLst>
                    <a:ext uri="{FF2B5EF4-FFF2-40B4-BE49-F238E27FC236}">
                      <a16:creationId xmlns:a16="http://schemas.microsoft.com/office/drawing/2014/main" id="{AE0BE3FD-EA7A-9449-954B-BA649B50B068}"/>
                    </a:ext>
                  </a:extLst>
                </p:cNvPr>
                <p:cNvSpPr/>
                <p:nvPr/>
              </p:nvSpPr>
              <p:spPr>
                <a:xfrm>
                  <a:off x="2260449" y="4989848"/>
                  <a:ext cx="1097280" cy="198783"/>
                </a:xfrm>
                <a:prstGeom prst="roundRect">
                  <a:avLst/>
                </a:prstGeom>
                <a:solidFill>
                  <a:schemeClr val="bg2"/>
                </a:solidFill>
                <a:ln w="127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b="1" dirty="0">
                      <a:solidFill>
                        <a:schemeClr val="tx1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SPGMR</a:t>
                  </a:r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2F9F3A-C561-CB49-9C95-70D0FFD2B2A5}"/>
              </a:ext>
            </a:extLst>
          </p:cNvPr>
          <p:cNvGrpSpPr/>
          <p:nvPr/>
        </p:nvGrpSpPr>
        <p:grpSpPr>
          <a:xfrm>
            <a:off x="2788570" y="108660"/>
            <a:ext cx="2149190" cy="365760"/>
            <a:chOff x="2788570" y="108660"/>
            <a:chExt cx="2149190" cy="36576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72DEC6DC-945E-2B41-BDA8-DC4F5D0E8B6A}"/>
                </a:ext>
              </a:extLst>
            </p:cNvPr>
            <p:cNvSpPr/>
            <p:nvPr/>
          </p:nvSpPr>
          <p:spPr>
            <a:xfrm>
              <a:off x="402336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KINSOL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3DEC98F1-7ACE-4246-BF18-AAB7CBC1D670}"/>
                </a:ext>
              </a:extLst>
            </p:cNvPr>
            <p:cNvSpPr/>
            <p:nvPr/>
          </p:nvSpPr>
          <p:spPr>
            <a:xfrm>
              <a:off x="2788570" y="108660"/>
              <a:ext cx="914400" cy="365760"/>
            </a:xfrm>
            <a:prstGeom prst="roundRect">
              <a:avLst/>
            </a:prstGeom>
            <a:solidFill>
              <a:srgbClr val="FFFF00">
                <a:alpha val="34000"/>
              </a:srgbClr>
            </a:solidFill>
            <a:ln w="190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>
                <a:lnSpc>
                  <a:spcPct val="120000"/>
                </a:lnSpc>
              </a:pP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SUNDIALS</a:t>
              </a:r>
            </a:p>
          </p:txBody>
        </p: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CA660335-849E-354D-8FAB-F523233CD1CB}"/>
                </a:ext>
              </a:extLst>
            </p:cNvPr>
            <p:cNvCxnSpPr>
              <a:cxnSpLocks/>
              <a:stCxn id="57" idx="3"/>
              <a:endCxn id="53" idx="1"/>
            </p:cNvCxnSpPr>
            <p:nvPr/>
          </p:nvCxnSpPr>
          <p:spPr>
            <a:xfrm>
              <a:off x="3702970" y="291540"/>
              <a:ext cx="320390" cy="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1D2E637-590D-DB48-9159-DA57AFB52BDB}"/>
              </a:ext>
            </a:extLst>
          </p:cNvPr>
          <p:cNvGrpSpPr/>
          <p:nvPr/>
        </p:nvGrpSpPr>
        <p:grpSpPr>
          <a:xfrm>
            <a:off x="1678699" y="1471028"/>
            <a:ext cx="1505483" cy="2997226"/>
            <a:chOff x="232655" y="891158"/>
            <a:chExt cx="1505483" cy="2997226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D72011D2-F222-B845-9CE1-26EDCB94BF51}"/>
                </a:ext>
              </a:extLst>
            </p:cNvPr>
            <p:cNvGrpSpPr/>
            <p:nvPr/>
          </p:nvGrpSpPr>
          <p:grpSpPr>
            <a:xfrm>
              <a:off x="232655" y="1348348"/>
              <a:ext cx="1505483" cy="2540036"/>
              <a:chOff x="232655" y="1348348"/>
              <a:chExt cx="1505483" cy="2540036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D60CE42-ACF6-A34C-9B19-3503C27E7598}"/>
                  </a:ext>
                </a:extLst>
              </p:cNvPr>
              <p:cNvSpPr/>
              <p:nvPr/>
            </p:nvSpPr>
            <p:spPr>
              <a:xfrm>
                <a:off x="232655" y="1348348"/>
                <a:ext cx="1505483" cy="254003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cap="flat" cmpd="sng" algn="ctr">
                <a:solidFill>
                  <a:schemeClr val="accent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t" anchorCtr="0"/>
              <a:lstStyle/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VECTOR </a:t>
                </a:r>
              </a:p>
              <a:p>
                <a:pPr algn="ctr" defTabSz="163126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1000" b="1" kern="0" dirty="0">
                    <a:solidFill>
                      <a:prstClr val="black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MODULES</a:t>
                </a: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EB134262-D162-2E49-80A9-44803A2E39DA}"/>
                  </a:ext>
                </a:extLst>
              </p:cNvPr>
              <p:cNvGrpSpPr/>
              <p:nvPr/>
            </p:nvGrpSpPr>
            <p:grpSpPr>
              <a:xfrm>
                <a:off x="299596" y="1739827"/>
                <a:ext cx="1371600" cy="2072308"/>
                <a:chOff x="622179" y="2030690"/>
                <a:chExt cx="1371600" cy="2072308"/>
              </a:xfrm>
            </p:grpSpPr>
            <p:sp>
              <p:nvSpPr>
                <p:cNvPr id="142" name="Rounded Rectangle 141">
                  <a:extLst>
                    <a:ext uri="{FF2B5EF4-FFF2-40B4-BE49-F238E27FC236}">
                      <a16:creationId xmlns:a16="http://schemas.microsoft.com/office/drawing/2014/main" id="{8D59B9EB-3E4E-0645-A882-603AD3EC6DD8}"/>
                    </a:ext>
                  </a:extLst>
                </p:cNvPr>
                <p:cNvSpPr/>
                <p:nvPr/>
              </p:nvSpPr>
              <p:spPr>
                <a:xfrm>
                  <a:off x="622179" y="203069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SERIAL</a:t>
                  </a:r>
                </a:p>
              </p:txBody>
            </p:sp>
            <p:sp>
              <p:nvSpPr>
                <p:cNvPr id="143" name="Rounded Rectangle 142">
                  <a:extLst>
                    <a:ext uri="{FF2B5EF4-FFF2-40B4-BE49-F238E27FC236}">
                      <a16:creationId xmlns:a16="http://schemas.microsoft.com/office/drawing/2014/main" id="{CBC3BCFB-2E90-3849-901B-74A9922A227C}"/>
                    </a:ext>
                  </a:extLst>
                </p:cNvPr>
                <p:cNvSpPr/>
                <p:nvPr/>
              </p:nvSpPr>
              <p:spPr>
                <a:xfrm>
                  <a:off x="622179" y="2840444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PARALLEL (MPI)</a:t>
                  </a:r>
                </a:p>
              </p:txBody>
            </p:sp>
            <p:sp>
              <p:nvSpPr>
                <p:cNvPr id="144" name="Rounded Rectangle 143">
                  <a:extLst>
                    <a:ext uri="{FF2B5EF4-FFF2-40B4-BE49-F238E27FC236}">
                      <a16:creationId xmlns:a16="http://schemas.microsoft.com/office/drawing/2014/main" id="{F1D03728-40A8-0846-ABF7-7E0AF11E9855}"/>
                    </a:ext>
                  </a:extLst>
                </p:cNvPr>
                <p:cNvSpPr/>
                <p:nvPr/>
              </p:nvSpPr>
              <p:spPr>
                <a:xfrm>
                  <a:off x="622179" y="2570526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PTHREADS</a:t>
                  </a:r>
                </a:p>
              </p:txBody>
            </p:sp>
            <p:sp>
              <p:nvSpPr>
                <p:cNvPr id="145" name="Rounded Rectangle 144">
                  <a:extLst>
                    <a:ext uri="{FF2B5EF4-FFF2-40B4-BE49-F238E27FC236}">
                      <a16:creationId xmlns:a16="http://schemas.microsoft.com/office/drawing/2014/main" id="{C36CC705-B8C6-FB49-821B-398895D75CC5}"/>
                    </a:ext>
                  </a:extLst>
                </p:cNvPr>
                <p:cNvSpPr/>
                <p:nvPr/>
              </p:nvSpPr>
              <p:spPr>
                <a:xfrm>
                  <a:off x="622179" y="230060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OPENMP</a:t>
                  </a:r>
                </a:p>
              </p:txBody>
            </p:sp>
            <p:sp>
              <p:nvSpPr>
                <p:cNvPr id="146" name="Rounded Rectangle 145">
                  <a:extLst>
                    <a:ext uri="{FF2B5EF4-FFF2-40B4-BE49-F238E27FC236}">
                      <a16:creationId xmlns:a16="http://schemas.microsoft.com/office/drawing/2014/main" id="{6E4D76E6-9761-C44C-BBCF-727810892896}"/>
                    </a:ext>
                  </a:extLst>
                </p:cNvPr>
                <p:cNvSpPr/>
                <p:nvPr/>
              </p:nvSpPr>
              <p:spPr>
                <a:xfrm>
                  <a:off x="622179" y="365019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CUDA</a:t>
                  </a:r>
                </a:p>
              </p:txBody>
            </p:sp>
            <p:sp>
              <p:nvSpPr>
                <p:cNvPr id="147" name="Rounded Rectangle 146">
                  <a:extLst>
                    <a:ext uri="{FF2B5EF4-FFF2-40B4-BE49-F238E27FC236}">
                      <a16:creationId xmlns:a16="http://schemas.microsoft.com/office/drawing/2014/main" id="{61126EA3-8A15-4D43-AA86-995B1C04999C}"/>
                    </a:ext>
                  </a:extLst>
                </p:cNvPr>
                <p:cNvSpPr/>
                <p:nvPr/>
              </p:nvSpPr>
              <p:spPr>
                <a:xfrm>
                  <a:off x="622179" y="3920118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RAJA</a:t>
                  </a:r>
                </a:p>
              </p:txBody>
            </p:sp>
            <p:sp>
              <p:nvSpPr>
                <p:cNvPr id="148" name="Rounded Rectangle 147">
                  <a:extLst>
                    <a:ext uri="{FF2B5EF4-FFF2-40B4-BE49-F238E27FC236}">
                      <a16:creationId xmlns:a16="http://schemas.microsoft.com/office/drawing/2014/main" id="{676F4FD5-D6B2-404B-8C01-A589563AE58B}"/>
                    </a:ext>
                  </a:extLst>
                </p:cNvPr>
                <p:cNvSpPr/>
                <p:nvPr/>
              </p:nvSpPr>
              <p:spPr>
                <a:xfrm>
                  <a:off x="622179" y="3380280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PARHYP (HYPRE)</a:t>
                  </a:r>
                </a:p>
              </p:txBody>
            </p:sp>
            <p:sp>
              <p:nvSpPr>
                <p:cNvPr id="149" name="Rounded Rectangle 148">
                  <a:extLst>
                    <a:ext uri="{FF2B5EF4-FFF2-40B4-BE49-F238E27FC236}">
                      <a16:creationId xmlns:a16="http://schemas.microsoft.com/office/drawing/2014/main" id="{2FABFADF-5190-454F-898B-4899F90C445B}"/>
                    </a:ext>
                  </a:extLst>
                </p:cNvPr>
                <p:cNvSpPr/>
                <p:nvPr/>
              </p:nvSpPr>
              <p:spPr>
                <a:xfrm>
                  <a:off x="622179" y="3110362"/>
                  <a:ext cx="1371600" cy="182880"/>
                </a:xfrm>
                <a:prstGeom prst="roundRect">
                  <a:avLst/>
                </a:prstGeom>
                <a:solidFill>
                  <a:schemeClr val="bg2"/>
                </a:solidFill>
                <a:ln w="12700" cap="flat" cmpd="sng" algn="ctr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 defTabSz="163126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r>
                    <a:rPr lang="en-US" sz="1000" b="1" kern="0" dirty="0">
                      <a:solidFill>
                        <a:prstClr val="black"/>
                      </a:solidFill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PETSC</a:t>
                  </a:r>
                </a:p>
              </p:txBody>
            </p:sp>
          </p:grpSp>
        </p:grp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6010AEA-AD01-DD46-A3D0-FD9933CA58CA}"/>
                </a:ext>
              </a:extLst>
            </p:cNvPr>
            <p:cNvSpPr/>
            <p:nvPr/>
          </p:nvSpPr>
          <p:spPr>
            <a:xfrm>
              <a:off x="436756" y="891158"/>
              <a:ext cx="1097280" cy="274320"/>
            </a:xfrm>
            <a:prstGeom prst="rect">
              <a:avLst/>
            </a:prstGeom>
            <a:solidFill>
              <a:schemeClr val="accent6"/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NVECTOR API</a:t>
              </a:r>
              <a:endParaRPr lang="en-US" sz="9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5CE081A-DC03-E54D-9FE1-C51DA6F06CEC}"/>
                </a:ext>
              </a:extLst>
            </p:cNvPr>
            <p:cNvCxnSpPr>
              <a:cxnSpLocks/>
              <a:stCxn id="85" idx="2"/>
              <a:endCxn id="87" idx="0"/>
            </p:cNvCxnSpPr>
            <p:nvPr/>
          </p:nvCxnSpPr>
          <p:spPr>
            <a:xfrm>
              <a:off x="985396" y="1165478"/>
              <a:ext cx="1" cy="182870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0" name="Rectangle 149">
            <a:extLst>
              <a:ext uri="{FF2B5EF4-FFF2-40B4-BE49-F238E27FC236}">
                <a16:creationId xmlns:a16="http://schemas.microsoft.com/office/drawing/2014/main" id="{4A1B0B30-E122-2D48-B6C1-2BEE9C56B73F}"/>
              </a:ext>
            </a:extLst>
          </p:cNvPr>
          <p:cNvSpPr/>
          <p:nvPr/>
        </p:nvSpPr>
        <p:spPr>
          <a:xfrm>
            <a:off x="3878246" y="788825"/>
            <a:ext cx="2590542" cy="3657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KINLS: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rPr>
              <a:t>LINEAR SOLVER INTERFACE</a:t>
            </a:r>
          </a:p>
        </p:txBody>
      </p:sp>
      <p:cxnSp>
        <p:nvCxnSpPr>
          <p:cNvPr id="152" name="Elbow Connector 151">
            <a:extLst>
              <a:ext uri="{FF2B5EF4-FFF2-40B4-BE49-F238E27FC236}">
                <a16:creationId xmlns:a16="http://schemas.microsoft.com/office/drawing/2014/main" id="{0252CBF5-43B2-6647-9A96-F1D2DD5CD97D}"/>
              </a:ext>
            </a:extLst>
          </p:cNvPr>
          <p:cNvCxnSpPr>
            <a:cxnSpLocks/>
            <a:stCxn id="150" idx="2"/>
            <a:endCxn id="123" idx="0"/>
          </p:cNvCxnSpPr>
          <p:nvPr/>
        </p:nvCxnSpPr>
        <p:spPr>
          <a:xfrm rot="5400000">
            <a:off x="4490632" y="788142"/>
            <a:ext cx="316443" cy="104932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2703BC4F-AEF1-5342-8E95-0D26D65CDC77}"/>
              </a:ext>
            </a:extLst>
          </p:cNvPr>
          <p:cNvCxnSpPr>
            <a:cxnSpLocks/>
            <a:stCxn id="53" idx="2"/>
            <a:endCxn id="150" idx="0"/>
          </p:cNvCxnSpPr>
          <p:nvPr/>
        </p:nvCxnSpPr>
        <p:spPr>
          <a:xfrm rot="16200000" flipH="1">
            <a:off x="4669836" y="285143"/>
            <a:ext cx="314405" cy="69295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1B99DFA9-641F-DA42-9F60-BB7EF892BF10}"/>
              </a:ext>
            </a:extLst>
          </p:cNvPr>
          <p:cNvGrpSpPr/>
          <p:nvPr/>
        </p:nvGrpSpPr>
        <p:grpSpPr>
          <a:xfrm>
            <a:off x="5075494" y="4938152"/>
            <a:ext cx="2560320" cy="556622"/>
            <a:chOff x="6377666" y="4586034"/>
            <a:chExt cx="2630634" cy="556622"/>
          </a:xfrm>
        </p:grpSpPr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25C8615-A0DE-5B4C-9F94-48B8F3131F8B}"/>
                </a:ext>
              </a:extLst>
            </p:cNvPr>
            <p:cNvSpPr/>
            <p:nvPr/>
          </p:nvSpPr>
          <p:spPr>
            <a:xfrm>
              <a:off x="6377666" y="4586034"/>
              <a:ext cx="2630634" cy="55662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PRECONDITIONER MODULES</a:t>
              </a:r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5B9429E1-E35E-BA4E-9061-C155FCE6E0E2}"/>
                </a:ext>
              </a:extLst>
            </p:cNvPr>
            <p:cNvGrpSpPr/>
            <p:nvPr/>
          </p:nvGrpSpPr>
          <p:grpSpPr>
            <a:xfrm>
              <a:off x="6461285" y="4849283"/>
              <a:ext cx="2467761" cy="201168"/>
              <a:chOff x="6447878" y="4849283"/>
              <a:chExt cx="2467761" cy="201168"/>
            </a:xfrm>
          </p:grpSpPr>
          <p:sp>
            <p:nvSpPr>
              <p:cNvPr id="157" name="Rounded Rectangle 156">
                <a:extLst>
                  <a:ext uri="{FF2B5EF4-FFF2-40B4-BE49-F238E27FC236}">
                    <a16:creationId xmlns:a16="http://schemas.microsoft.com/office/drawing/2014/main" id="{DC730BEE-4569-3F45-9640-70F5D7568E2A}"/>
                  </a:ext>
                </a:extLst>
              </p:cNvPr>
              <p:cNvSpPr/>
              <p:nvPr/>
            </p:nvSpPr>
            <p:spPr>
              <a:xfrm>
                <a:off x="6447878" y="4849283"/>
                <a:ext cx="1188719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KINBBDPRE</a:t>
                </a:r>
              </a:p>
            </p:txBody>
          </p:sp>
          <p:sp>
            <p:nvSpPr>
              <p:cNvPr id="158" name="Rounded Rectangle 157">
                <a:extLst>
                  <a:ext uri="{FF2B5EF4-FFF2-40B4-BE49-F238E27FC236}">
                    <a16:creationId xmlns:a16="http://schemas.microsoft.com/office/drawing/2014/main" id="{99745C2A-8D59-E444-A3CD-1C077A307744}"/>
                  </a:ext>
                </a:extLst>
              </p:cNvPr>
              <p:cNvSpPr/>
              <p:nvPr/>
            </p:nvSpPr>
            <p:spPr>
              <a:xfrm>
                <a:off x="7726919" y="4849283"/>
                <a:ext cx="1188720" cy="201168"/>
              </a:xfrm>
              <a:prstGeom prst="roundRect">
                <a:avLst/>
              </a:prstGeom>
              <a:solidFill>
                <a:schemeClr val="bg2"/>
              </a:solidFill>
              <a:ln w="127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b="1" dirty="0">
                    <a:solidFill>
                      <a:schemeClr val="tx1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KINBANDPRE</a:t>
                </a:r>
              </a:p>
            </p:txBody>
          </p:sp>
        </p:grpSp>
      </p:grpSp>
      <p:cxnSp>
        <p:nvCxnSpPr>
          <p:cNvPr id="161" name="Elbow Connector 160">
            <a:extLst>
              <a:ext uri="{FF2B5EF4-FFF2-40B4-BE49-F238E27FC236}">
                <a16:creationId xmlns:a16="http://schemas.microsoft.com/office/drawing/2014/main" id="{40E31E3A-EF75-A242-9703-DB095AE2869E}"/>
              </a:ext>
            </a:extLst>
          </p:cNvPr>
          <p:cNvCxnSpPr>
            <a:cxnSpLocks/>
            <a:stCxn id="150" idx="2"/>
            <a:endCxn id="89" idx="0"/>
          </p:cNvCxnSpPr>
          <p:nvPr/>
        </p:nvCxnSpPr>
        <p:spPr>
          <a:xfrm rot="16200000" flipH="1">
            <a:off x="5606364" y="721737"/>
            <a:ext cx="316443" cy="1182137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>
                <a:lumMod val="50000"/>
              </a:schemeClr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82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1094</TotalTime>
  <Words>754</Words>
  <Application>Microsoft Macintosh PowerPoint</Application>
  <PresentationFormat>On-screen Show (4:3)</PresentationFormat>
  <Paragraphs>512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Ebrima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Gardner, David James</dc:creator>
  <cp:lastModifiedBy>Microsoft Office User</cp:lastModifiedBy>
  <cp:revision>243</cp:revision>
  <cp:lastPrinted>2018-09-14T17:00:50Z</cp:lastPrinted>
  <dcterms:created xsi:type="dcterms:W3CDTF">2018-01-26T18:37:05Z</dcterms:created>
  <dcterms:modified xsi:type="dcterms:W3CDTF">2018-09-27T17:54:01Z</dcterms:modified>
</cp:coreProperties>
</file>