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1" r:id="rId4"/>
    <p:sldId id="275" r:id="rId5"/>
    <p:sldId id="276" r:id="rId6"/>
    <p:sldId id="277" r:id="rId7"/>
    <p:sldId id="278" r:id="rId8"/>
    <p:sldId id="279" r:id="rId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0"/>
  </p:normalViewPr>
  <p:slideViewPr>
    <p:cSldViewPr>
      <p:cViewPr>
        <p:scale>
          <a:sx n="140" d="100"/>
          <a:sy n="140" d="100"/>
        </p:scale>
        <p:origin x="145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C7C43-8675-4C93-9E70-937082A75193}" type="datetimeFigureOut">
              <a:rPr lang="en-US" smtClean="0"/>
              <a:t>9/15/17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3D41A-E3B6-4178-94A9-DC4A5F96A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2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sunorg1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8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sunorg2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84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1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2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85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73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arkorg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3D41A-E3B6-4178-94A9-DC4A5F96A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43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038600" y="76200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838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76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098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505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1722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467600" y="952500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/>
          <p:cNvCxnSpPr>
            <a:stCxn id="4" idx="2"/>
            <a:endCxn id="10" idx="0"/>
          </p:cNvCxnSpPr>
          <p:nvPr/>
        </p:nvCxnSpPr>
        <p:spPr>
          <a:xfrm rot="16200000" flipH="1">
            <a:off x="4705350" y="323850"/>
            <a:ext cx="495300" cy="762000"/>
          </a:xfrm>
          <a:prstGeom prst="bentConnector3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4" idx="2"/>
            <a:endCxn id="9" idx="0"/>
          </p:cNvCxnSpPr>
          <p:nvPr/>
        </p:nvCxnSpPr>
        <p:spPr>
          <a:xfrm rot="5400000">
            <a:off x="2686050" y="-933450"/>
            <a:ext cx="495300" cy="3276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4" idx="2"/>
            <a:endCxn id="11" idx="0"/>
          </p:cNvCxnSpPr>
          <p:nvPr/>
        </p:nvCxnSpPr>
        <p:spPr>
          <a:xfrm rot="5400000">
            <a:off x="3371850" y="-247650"/>
            <a:ext cx="495300" cy="19050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2"/>
            <a:endCxn id="12" idx="0"/>
          </p:cNvCxnSpPr>
          <p:nvPr/>
        </p:nvCxnSpPr>
        <p:spPr>
          <a:xfrm rot="5400000">
            <a:off x="4019550" y="400050"/>
            <a:ext cx="495300" cy="6096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4" idx="2"/>
            <a:endCxn id="13" idx="0"/>
          </p:cNvCxnSpPr>
          <p:nvPr/>
        </p:nvCxnSpPr>
        <p:spPr>
          <a:xfrm rot="16200000" flipH="1">
            <a:off x="5353050" y="-323850"/>
            <a:ext cx="495300" cy="20574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4" idx="2"/>
            <a:endCxn id="14" idx="0"/>
          </p:cNvCxnSpPr>
          <p:nvPr/>
        </p:nvCxnSpPr>
        <p:spPr>
          <a:xfrm rot="16200000" flipH="1">
            <a:off x="6000750" y="-971550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613990" y="1934106"/>
            <a:ext cx="3523881" cy="1645177"/>
            <a:chOff x="613990" y="1934106"/>
            <a:chExt cx="3523881" cy="1645177"/>
          </a:xfrm>
        </p:grpSpPr>
        <p:sp>
          <p:nvSpPr>
            <p:cNvPr id="63" name="Rectangle 62"/>
            <p:cNvSpPr/>
            <p:nvPr/>
          </p:nvSpPr>
          <p:spPr>
            <a:xfrm>
              <a:off x="613990" y="1934106"/>
              <a:ext cx="3523881" cy="164517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MODULES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07518" y="2323572"/>
              <a:ext cx="808228" cy="228600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754454" y="2793471"/>
              <a:ext cx="728133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388518" y="2772304"/>
              <a:ext cx="892810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442665" y="323797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463503" y="3237970"/>
              <a:ext cx="750270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331496" y="3237970"/>
              <a:ext cx="728133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MPI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Elbow Connector 77"/>
            <p:cNvCxnSpPr>
              <a:stCxn id="74" idx="2"/>
              <a:endCxn id="76" idx="0"/>
            </p:cNvCxnSpPr>
            <p:nvPr/>
          </p:nvCxnSpPr>
          <p:spPr>
            <a:xfrm rot="16200000" flipH="1">
              <a:off x="2718247" y="3117579"/>
              <a:ext cx="237066" cy="371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Elbow Connector 78"/>
            <p:cNvCxnSpPr>
              <a:stCxn id="74" idx="2"/>
              <a:endCxn id="75" idx="0"/>
            </p:cNvCxnSpPr>
            <p:nvPr/>
          </p:nvCxnSpPr>
          <p:spPr>
            <a:xfrm rot="5400000">
              <a:off x="2241115" y="2644162"/>
              <a:ext cx="237067" cy="9505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stCxn id="74" idx="2"/>
              <a:endCxn id="77" idx="0"/>
            </p:cNvCxnSpPr>
            <p:nvPr/>
          </p:nvCxnSpPr>
          <p:spPr>
            <a:xfrm rot="16200000" flipH="1">
              <a:off x="3146710" y="2689117"/>
              <a:ext cx="237066" cy="8606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>
              <a:stCxn id="72" idx="2"/>
              <a:endCxn id="74" idx="0"/>
            </p:cNvCxnSpPr>
            <p:nvPr/>
          </p:nvCxnSpPr>
          <p:spPr>
            <a:xfrm rot="16200000" flipH="1">
              <a:off x="2513211" y="2450592"/>
              <a:ext cx="220132" cy="4232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72" idx="2"/>
              <a:endCxn id="73" idx="0"/>
            </p:cNvCxnSpPr>
            <p:nvPr/>
          </p:nvCxnSpPr>
          <p:spPr>
            <a:xfrm rot="5400000">
              <a:off x="1644428" y="2026266"/>
              <a:ext cx="241299" cy="129311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/>
          <p:cNvCxnSpPr/>
          <p:nvPr/>
        </p:nvCxnSpPr>
        <p:spPr>
          <a:xfrm>
            <a:off x="0" y="57912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57912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grpSp>
        <p:nvGrpSpPr>
          <p:cNvPr id="131" name="Group 130"/>
          <p:cNvGrpSpPr/>
          <p:nvPr/>
        </p:nvGrpSpPr>
        <p:grpSpPr>
          <a:xfrm>
            <a:off x="4928085" y="1867952"/>
            <a:ext cx="3110654" cy="1640945"/>
            <a:chOff x="4928085" y="1867952"/>
            <a:chExt cx="3110654" cy="1640945"/>
          </a:xfrm>
        </p:grpSpPr>
        <p:sp>
          <p:nvSpPr>
            <p:cNvPr id="65" name="Rectangle 64"/>
            <p:cNvSpPr/>
            <p:nvPr/>
          </p:nvSpPr>
          <p:spPr>
            <a:xfrm>
              <a:off x="4928085" y="1867952"/>
              <a:ext cx="3110654" cy="164094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MODULES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360464" y="2162399"/>
              <a:ext cx="1039329" cy="232845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98637" y="2690001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420280" y="312367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738428" y="2700580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784404" y="3117035"/>
              <a:ext cx="883414" cy="228600"/>
            </a:xfrm>
            <a:prstGeom prst="rect">
              <a:avLst/>
            </a:prstGeom>
            <a:no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Elbow Connector 80"/>
            <p:cNvCxnSpPr>
              <a:endCxn id="67" idx="0"/>
            </p:cNvCxnSpPr>
            <p:nvPr/>
          </p:nvCxnSpPr>
          <p:spPr>
            <a:xfrm rot="10800000" flipV="1">
              <a:off x="5840345" y="2398559"/>
              <a:ext cx="574573" cy="291441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81"/>
            <p:cNvCxnSpPr>
              <a:endCxn id="68" idx="3"/>
            </p:cNvCxnSpPr>
            <p:nvPr/>
          </p:nvCxnSpPr>
          <p:spPr>
            <a:xfrm rot="5400000">
              <a:off x="6021508" y="2681158"/>
              <a:ext cx="838998" cy="274626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H="1">
              <a:off x="6251095" y="2721504"/>
              <a:ext cx="843766" cy="146030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Elbow Connector 83"/>
            <p:cNvCxnSpPr>
              <a:stCxn id="66" idx="2"/>
              <a:endCxn id="69" idx="0"/>
            </p:cNvCxnSpPr>
            <p:nvPr/>
          </p:nvCxnSpPr>
          <p:spPr>
            <a:xfrm rot="16200000" flipH="1">
              <a:off x="6877464" y="2397909"/>
              <a:ext cx="305336" cy="30000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613989" y="3697286"/>
            <a:ext cx="7424749" cy="1930651"/>
            <a:chOff x="613989" y="3697286"/>
            <a:chExt cx="7424749" cy="1930651"/>
          </a:xfrm>
        </p:grpSpPr>
        <p:sp>
          <p:nvSpPr>
            <p:cNvPr id="48" name="Rectangle 47"/>
            <p:cNvSpPr/>
            <p:nvPr/>
          </p:nvSpPr>
          <p:spPr>
            <a:xfrm>
              <a:off x="613989" y="3697286"/>
              <a:ext cx="7424749" cy="19306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</a:t>
              </a:r>
              <a:r>
                <a:rPr lang="en-US" sz="12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SOLVER MODULES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54454" y="4067702"/>
              <a:ext cx="2956242" cy="14705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DIRECT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1493618" y="4262974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282091" y="4671891"/>
              <a:ext cx="1258912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SUPERLU_MT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737637" y="4251963"/>
              <a:ext cx="816066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357725" y="4067702"/>
              <a:ext cx="2414675" cy="147055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2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ITERATIVE</a:t>
              </a:r>
              <a:endPara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588152" y="4671891"/>
              <a:ext cx="991873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5550856" y="4671891"/>
              <a:ext cx="809608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5526858" y="5127648"/>
              <a:ext cx="95250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674001" y="5110784"/>
              <a:ext cx="771924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baseline="30000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6638374" y="4271160"/>
              <a:ext cx="891430" cy="242358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904499" y="5128380"/>
              <a:ext cx="590918" cy="24162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158485" y="4685117"/>
              <a:ext cx="931231" cy="229131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DIAGONAL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786896" y="3761322"/>
              <a:ext cx="1478994" cy="312986"/>
            </a:xfrm>
            <a:prstGeom prst="rect">
              <a:avLst/>
            </a:prstGeom>
            <a:solidFill>
              <a:schemeClr val="accent3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674014" y="5077512"/>
              <a:ext cx="867734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DENSE</a:t>
              </a:r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1645461" y="5082170"/>
              <a:ext cx="931231" cy="333396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smtClean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 BAND</a:t>
              </a:r>
            </a:p>
          </p:txBody>
        </p:sp>
        <p:cxnSp>
          <p:nvCxnSpPr>
            <p:cNvPr id="90" name="Elbow Connector 89"/>
            <p:cNvCxnSpPr>
              <a:endCxn id="89" idx="1"/>
            </p:cNvCxnSpPr>
            <p:nvPr/>
          </p:nvCxnSpPr>
          <p:spPr>
            <a:xfrm rot="16200000" flipH="1">
              <a:off x="4722049" y="4167304"/>
              <a:ext cx="735278" cy="536074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Elbow Connector 90"/>
            <p:cNvCxnSpPr>
              <a:endCxn id="88" idx="3"/>
            </p:cNvCxnSpPr>
            <p:nvPr/>
          </p:nvCxnSpPr>
          <p:spPr>
            <a:xfrm rot="5400000">
              <a:off x="3647909" y="4139871"/>
              <a:ext cx="725896" cy="600322"/>
            </a:xfrm>
            <a:prstGeom prst="bentConnector2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Elbow Connector 91"/>
          <p:cNvCxnSpPr>
            <a:endCxn id="65" idx="0"/>
          </p:cNvCxnSpPr>
          <p:nvPr/>
        </p:nvCxnSpPr>
        <p:spPr>
          <a:xfrm>
            <a:off x="4526393" y="1729070"/>
            <a:ext cx="1957019" cy="138882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0800000" flipV="1">
            <a:off x="2463505" y="1740576"/>
            <a:ext cx="2062888" cy="177617"/>
          </a:xfrm>
          <a:prstGeom prst="bentConnector3">
            <a:avLst>
              <a:gd name="adj1" fmla="val 99867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/>
          <p:cNvCxnSpPr/>
          <p:nvPr/>
        </p:nvCxnSpPr>
        <p:spPr>
          <a:xfrm rot="16200000" flipH="1">
            <a:off x="3565729" y="2699946"/>
            <a:ext cx="1927636" cy="126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/>
          <p:nvPr/>
        </p:nvCxnSpPr>
        <p:spPr>
          <a:xfrm rot="16200000" flipH="1">
            <a:off x="2604615" y="-143934"/>
            <a:ext cx="495300" cy="3352800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/>
          <p:cNvCxnSpPr>
            <a:stCxn id="14" idx="2"/>
          </p:cNvCxnSpPr>
          <p:nvPr/>
        </p:nvCxnSpPr>
        <p:spPr>
          <a:xfrm rot="5400000">
            <a:off x="6107064" y="-285270"/>
            <a:ext cx="237067" cy="3398407"/>
          </a:xfrm>
          <a:prstGeom prst="bentConnector2">
            <a:avLst/>
          </a:prstGeom>
          <a:ln w="1270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1" idx="2"/>
          </p:cNvCxnSpPr>
          <p:nvPr/>
        </p:nvCxnSpPr>
        <p:spPr>
          <a:xfrm>
            <a:off x="26670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3949700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5357725" y="1284815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29400" y="1295400"/>
            <a:ext cx="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641298" y="323790"/>
            <a:ext cx="1195624" cy="373165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undials-</a:t>
            </a: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x.x.x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" name="Elbow Connector 20"/>
          <p:cNvCxnSpPr>
            <a:stCxn id="4" idx="2"/>
            <a:endCxn id="7" idx="0"/>
          </p:cNvCxnSpPr>
          <p:nvPr/>
        </p:nvCxnSpPr>
        <p:spPr>
          <a:xfrm rot="5400000">
            <a:off x="2922801" y="-310320"/>
            <a:ext cx="309035" cy="232358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2120408" y="1283265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93296" y="1005990"/>
            <a:ext cx="644459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include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61" name="Elbow Connector 60"/>
          <p:cNvCxnSpPr>
            <a:stCxn id="4" idx="2"/>
            <a:endCxn id="147" idx="0"/>
          </p:cNvCxnSpPr>
          <p:nvPr/>
        </p:nvCxnSpPr>
        <p:spPr>
          <a:xfrm rot="5400000">
            <a:off x="3686074" y="452953"/>
            <a:ext cx="309035" cy="797038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822007" y="1001758"/>
            <a:ext cx="636193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doc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97" name="Elbow Connector 96"/>
          <p:cNvCxnSpPr>
            <a:stCxn id="4" idx="2"/>
            <a:endCxn id="99" idx="0"/>
          </p:cNvCxnSpPr>
          <p:nvPr/>
        </p:nvCxnSpPr>
        <p:spPr>
          <a:xfrm rot="16200000" flipH="1">
            <a:off x="5262747" y="-326683"/>
            <a:ext cx="309035" cy="2356309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6248400" y="1005990"/>
            <a:ext cx="69403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0" name="Elbow Connector 99"/>
          <p:cNvCxnSpPr>
            <a:stCxn id="4" idx="2"/>
            <a:endCxn id="101" idx="0"/>
          </p:cNvCxnSpPr>
          <p:nvPr/>
        </p:nvCxnSpPr>
        <p:spPr>
          <a:xfrm rot="5400000">
            <a:off x="2211974" y="-1021145"/>
            <a:ext cx="309036" cy="3745236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57274" y="1005991"/>
            <a:ext cx="873200" cy="182214"/>
          </a:xfrm>
          <a:prstGeom prst="rect">
            <a:avLst/>
          </a:prstGeom>
          <a:solidFill>
            <a:schemeClr val="accent2">
              <a:alpha val="5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sundialsTB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05" name="Elbow Connector 104"/>
          <p:cNvCxnSpPr>
            <a:stCxn id="7" idx="2"/>
            <a:endCxn id="81" idx="1"/>
          </p:cNvCxnSpPr>
          <p:nvPr/>
        </p:nvCxnSpPr>
        <p:spPr>
          <a:xfrm rot="16200000" flipH="1">
            <a:off x="1924135" y="1180261"/>
            <a:ext cx="187664" cy="20488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/>
          <p:cNvSpPr/>
          <p:nvPr/>
        </p:nvSpPr>
        <p:spPr>
          <a:xfrm>
            <a:off x="2120408" y="1558804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4" name="Elbow Connector 113"/>
          <p:cNvCxnSpPr>
            <a:stCxn id="7" idx="2"/>
            <a:endCxn id="113" idx="1"/>
          </p:cNvCxnSpPr>
          <p:nvPr/>
        </p:nvCxnSpPr>
        <p:spPr>
          <a:xfrm rot="16200000" flipH="1">
            <a:off x="1786366" y="1318030"/>
            <a:ext cx="463203" cy="20488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134109" y="1818975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7" idx="2"/>
            <a:endCxn id="115" idx="1"/>
          </p:cNvCxnSpPr>
          <p:nvPr/>
        </p:nvCxnSpPr>
        <p:spPr>
          <a:xfrm rot="16200000" flipH="1">
            <a:off x="1663130" y="1441265"/>
            <a:ext cx="723374" cy="21858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/>
          <p:cNvSpPr/>
          <p:nvPr/>
        </p:nvSpPr>
        <p:spPr>
          <a:xfrm>
            <a:off x="2137225" y="2094722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18" name="Elbow Connector 117"/>
          <p:cNvCxnSpPr>
            <a:stCxn id="7" idx="2"/>
            <a:endCxn id="117" idx="1"/>
          </p:cNvCxnSpPr>
          <p:nvPr/>
        </p:nvCxnSpPr>
        <p:spPr>
          <a:xfrm rot="16200000" flipH="1">
            <a:off x="1526815" y="1577580"/>
            <a:ext cx="999121" cy="2216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2137889" y="2371995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0" name="Elbow Connector 119"/>
          <p:cNvCxnSpPr>
            <a:stCxn id="7" idx="2"/>
            <a:endCxn id="119" idx="1"/>
          </p:cNvCxnSpPr>
          <p:nvPr/>
        </p:nvCxnSpPr>
        <p:spPr>
          <a:xfrm rot="16200000" flipH="1">
            <a:off x="1388510" y="1715885"/>
            <a:ext cx="1276394" cy="222363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2139206" y="2640213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2" name="Elbow Connector 121"/>
          <p:cNvCxnSpPr>
            <a:stCxn id="7" idx="2"/>
            <a:endCxn id="121" idx="1"/>
          </p:cNvCxnSpPr>
          <p:nvPr/>
        </p:nvCxnSpPr>
        <p:spPr>
          <a:xfrm rot="16200000" flipH="1">
            <a:off x="1255060" y="1849336"/>
            <a:ext cx="1544612" cy="22368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2130367" y="2917487"/>
            <a:ext cx="699516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4" name="Elbow Connector 123"/>
          <p:cNvCxnSpPr>
            <a:stCxn id="7" idx="2"/>
            <a:endCxn id="123" idx="1"/>
          </p:cNvCxnSpPr>
          <p:nvPr/>
        </p:nvCxnSpPr>
        <p:spPr>
          <a:xfrm rot="16200000" flipH="1">
            <a:off x="1112003" y="1992392"/>
            <a:ext cx="1821886" cy="2148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2137491" y="3716591"/>
            <a:ext cx="806483" cy="1665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26" name="Elbow Connector 125"/>
          <p:cNvCxnSpPr>
            <a:stCxn id="7" idx="2"/>
            <a:endCxn id="125" idx="1"/>
          </p:cNvCxnSpPr>
          <p:nvPr/>
        </p:nvCxnSpPr>
        <p:spPr>
          <a:xfrm rot="16200000" flipH="1">
            <a:off x="721002" y="2383393"/>
            <a:ext cx="2611012" cy="22196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3677292" y="1363820"/>
            <a:ext cx="549034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3200400" y="1005990"/>
            <a:ext cx="483344" cy="1786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8" name="Elbow Connector 147"/>
          <p:cNvCxnSpPr>
            <a:stCxn id="147" idx="2"/>
            <a:endCxn id="146" idx="1"/>
          </p:cNvCxnSpPr>
          <p:nvPr/>
        </p:nvCxnSpPr>
        <p:spPr>
          <a:xfrm rot="16200000" flipH="1">
            <a:off x="3424370" y="1202337"/>
            <a:ext cx="270625" cy="2352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4130293" y="1661016"/>
            <a:ext cx="517307" cy="1636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0" name="Elbow Connector 149"/>
          <p:cNvCxnSpPr>
            <a:stCxn id="146" idx="2"/>
            <a:endCxn id="149" idx="1"/>
          </p:cNvCxnSpPr>
          <p:nvPr/>
        </p:nvCxnSpPr>
        <p:spPr>
          <a:xfrm rot="16200000" flipH="1">
            <a:off x="3942989" y="1555520"/>
            <a:ext cx="196124" cy="17848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/>
          <p:cNvSpPr/>
          <p:nvPr/>
        </p:nvSpPr>
        <p:spPr>
          <a:xfrm>
            <a:off x="3674889" y="1951262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2" name="Elbow Connector 151"/>
          <p:cNvCxnSpPr>
            <a:stCxn id="147" idx="2"/>
            <a:endCxn id="151" idx="1"/>
          </p:cNvCxnSpPr>
          <p:nvPr/>
        </p:nvCxnSpPr>
        <p:spPr>
          <a:xfrm rot="16200000" flipH="1">
            <a:off x="3128532" y="1498174"/>
            <a:ext cx="859896" cy="23281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3674889" y="2290047"/>
            <a:ext cx="601985" cy="187720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4" name="Elbow Connector 153"/>
          <p:cNvCxnSpPr>
            <a:stCxn id="147" idx="2"/>
            <a:endCxn id="153" idx="1"/>
          </p:cNvCxnSpPr>
          <p:nvPr/>
        </p:nvCxnSpPr>
        <p:spPr>
          <a:xfrm rot="16200000" flipH="1">
            <a:off x="2958844" y="1667862"/>
            <a:ext cx="1199272" cy="23281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>
            <a:off x="3688107" y="2937291"/>
            <a:ext cx="368490" cy="186276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6" name="Elbow Connector 155"/>
          <p:cNvCxnSpPr>
            <a:stCxn id="147" idx="2"/>
            <a:endCxn id="155" idx="1"/>
          </p:cNvCxnSpPr>
          <p:nvPr/>
        </p:nvCxnSpPr>
        <p:spPr>
          <a:xfrm rot="16200000" flipH="1">
            <a:off x="2642192" y="1984514"/>
            <a:ext cx="1845794" cy="24603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3669361" y="3523750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58" name="Elbow Connector 157"/>
          <p:cNvCxnSpPr>
            <a:stCxn id="147" idx="2"/>
            <a:endCxn id="157" idx="1"/>
          </p:cNvCxnSpPr>
          <p:nvPr/>
        </p:nvCxnSpPr>
        <p:spPr>
          <a:xfrm rot="16200000" flipH="1">
            <a:off x="2339524" y="2287182"/>
            <a:ext cx="2432384" cy="22728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3670147" y="3907241"/>
            <a:ext cx="599823" cy="191069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0" name="Elbow Connector 159"/>
          <p:cNvCxnSpPr>
            <a:stCxn id="147" idx="2"/>
            <a:endCxn id="159" idx="1"/>
          </p:cNvCxnSpPr>
          <p:nvPr/>
        </p:nvCxnSpPr>
        <p:spPr>
          <a:xfrm rot="16200000" flipH="1">
            <a:off x="2147039" y="2479667"/>
            <a:ext cx="2818141" cy="22807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47" idx="2"/>
            <a:endCxn id="240" idx="1"/>
          </p:cNvCxnSpPr>
          <p:nvPr/>
        </p:nvCxnSpPr>
        <p:spPr>
          <a:xfrm rot="16200000" flipH="1">
            <a:off x="1658435" y="2968272"/>
            <a:ext cx="3802494" cy="2352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/>
          <p:cNvSpPr/>
          <p:nvPr/>
        </p:nvSpPr>
        <p:spPr>
          <a:xfrm>
            <a:off x="4106249" y="4149817"/>
            <a:ext cx="567119" cy="186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79" name="Elbow Connector 178"/>
          <p:cNvCxnSpPr>
            <a:stCxn id="159" idx="2"/>
            <a:endCxn id="178" idx="1"/>
          </p:cNvCxnSpPr>
          <p:nvPr/>
        </p:nvCxnSpPr>
        <p:spPr>
          <a:xfrm rot="16200000" flipH="1">
            <a:off x="3965827" y="4102542"/>
            <a:ext cx="144655" cy="13619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4086253" y="3205387"/>
            <a:ext cx="539744" cy="2025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81" name="Elbow Connector 180"/>
          <p:cNvCxnSpPr>
            <a:stCxn id="155" idx="2"/>
            <a:endCxn id="180" idx="1"/>
          </p:cNvCxnSpPr>
          <p:nvPr/>
        </p:nvCxnSpPr>
        <p:spPr>
          <a:xfrm rot="16200000" flipH="1">
            <a:off x="3887752" y="3108166"/>
            <a:ext cx="183101" cy="21390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/>
          <p:cNvSpPr/>
          <p:nvPr/>
        </p:nvSpPr>
        <p:spPr>
          <a:xfrm>
            <a:off x="4110977" y="2587421"/>
            <a:ext cx="526822" cy="1929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83" name="Elbow Connector 182"/>
          <p:cNvCxnSpPr>
            <a:stCxn id="153" idx="2"/>
            <a:endCxn id="182" idx="1"/>
          </p:cNvCxnSpPr>
          <p:nvPr/>
        </p:nvCxnSpPr>
        <p:spPr>
          <a:xfrm rot="16200000" flipH="1">
            <a:off x="3940366" y="2513282"/>
            <a:ext cx="206127" cy="13509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47" idx="2"/>
            <a:endCxn id="244" idx="1"/>
          </p:cNvCxnSpPr>
          <p:nvPr/>
        </p:nvCxnSpPr>
        <p:spPr>
          <a:xfrm rot="16200000" flipH="1">
            <a:off x="1433644" y="3193063"/>
            <a:ext cx="4252077" cy="2352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3677292" y="5802036"/>
            <a:ext cx="1081026" cy="2107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sunlinsol_X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95" name="Elbow Connector 194"/>
          <p:cNvCxnSpPr>
            <a:stCxn id="147" idx="2"/>
            <a:endCxn id="194" idx="1"/>
          </p:cNvCxnSpPr>
          <p:nvPr/>
        </p:nvCxnSpPr>
        <p:spPr>
          <a:xfrm rot="16200000" flipH="1">
            <a:off x="1198296" y="3428411"/>
            <a:ext cx="4722772" cy="235220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tangle 239"/>
          <p:cNvSpPr/>
          <p:nvPr/>
        </p:nvSpPr>
        <p:spPr>
          <a:xfrm>
            <a:off x="3677292" y="4893860"/>
            <a:ext cx="735271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nvec_X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3677292" y="5335236"/>
            <a:ext cx="885308" cy="2029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unmat_X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4" name="Rectangle 313"/>
          <p:cNvSpPr/>
          <p:nvPr/>
        </p:nvSpPr>
        <p:spPr>
          <a:xfrm>
            <a:off x="5171541" y="1296150"/>
            <a:ext cx="685800" cy="188403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15" name="Rectangle 314"/>
          <p:cNvSpPr/>
          <p:nvPr/>
        </p:nvSpPr>
        <p:spPr>
          <a:xfrm>
            <a:off x="4562600" y="1001759"/>
            <a:ext cx="758610" cy="1828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examples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16" name="Elbow Connector 315"/>
          <p:cNvCxnSpPr>
            <a:stCxn id="315" idx="2"/>
            <a:endCxn id="314" idx="1"/>
          </p:cNvCxnSpPr>
          <p:nvPr/>
        </p:nvCxnSpPr>
        <p:spPr>
          <a:xfrm rot="16200000" flipH="1">
            <a:off x="4953866" y="1172676"/>
            <a:ext cx="205715" cy="22963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/>
          <p:cNvSpPr/>
          <p:nvPr/>
        </p:nvSpPr>
        <p:spPr>
          <a:xfrm>
            <a:off x="5365345" y="1546014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18" name="Elbow Connector 317"/>
          <p:cNvCxnSpPr>
            <a:endCxn id="317" idx="1"/>
          </p:cNvCxnSpPr>
          <p:nvPr/>
        </p:nvCxnSpPr>
        <p:spPr>
          <a:xfrm rot="16200000" flipH="1">
            <a:off x="5250180" y="1522289"/>
            <a:ext cx="135530" cy="947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Elbow Connector 319"/>
          <p:cNvCxnSpPr>
            <a:stCxn id="315" idx="2"/>
            <a:endCxn id="384" idx="1"/>
          </p:cNvCxnSpPr>
          <p:nvPr/>
        </p:nvCxnSpPr>
        <p:spPr>
          <a:xfrm rot="16200000" flipH="1">
            <a:off x="4721783" y="1404758"/>
            <a:ext cx="690679" cy="25043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Elbow Connector 321"/>
          <p:cNvCxnSpPr>
            <a:stCxn id="315" idx="2"/>
            <a:endCxn id="391" idx="1"/>
          </p:cNvCxnSpPr>
          <p:nvPr/>
        </p:nvCxnSpPr>
        <p:spPr>
          <a:xfrm rot="16200000" flipH="1">
            <a:off x="4474101" y="1652441"/>
            <a:ext cx="1181146" cy="24553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Elbow Connector 323"/>
          <p:cNvCxnSpPr>
            <a:stCxn id="315" idx="2"/>
            <a:endCxn id="412" idx="1"/>
          </p:cNvCxnSpPr>
          <p:nvPr/>
        </p:nvCxnSpPr>
        <p:spPr>
          <a:xfrm rot="16200000" flipH="1">
            <a:off x="4126667" y="1999875"/>
            <a:ext cx="1876015" cy="24553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Elbow Connector 325"/>
          <p:cNvCxnSpPr>
            <a:stCxn id="315" idx="2"/>
            <a:endCxn id="425" idx="1"/>
          </p:cNvCxnSpPr>
          <p:nvPr/>
        </p:nvCxnSpPr>
        <p:spPr>
          <a:xfrm rot="16200000" flipH="1">
            <a:off x="3888016" y="2238526"/>
            <a:ext cx="2353316" cy="24553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327"/>
          <p:cNvCxnSpPr>
            <a:stCxn id="315" idx="2"/>
            <a:endCxn id="433" idx="1"/>
          </p:cNvCxnSpPr>
          <p:nvPr/>
        </p:nvCxnSpPr>
        <p:spPr>
          <a:xfrm rot="16200000" flipH="1">
            <a:off x="3638904" y="2487638"/>
            <a:ext cx="2851541" cy="245538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Elbow Connector 328"/>
          <p:cNvCxnSpPr>
            <a:stCxn id="315" idx="2"/>
            <a:endCxn id="345" idx="1"/>
          </p:cNvCxnSpPr>
          <p:nvPr/>
        </p:nvCxnSpPr>
        <p:spPr>
          <a:xfrm rot="16200000" flipH="1">
            <a:off x="2860112" y="3266429"/>
            <a:ext cx="4414021" cy="25043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Rectangle 344"/>
          <p:cNvSpPr/>
          <p:nvPr/>
        </p:nvSpPr>
        <p:spPr>
          <a:xfrm>
            <a:off x="5192340" y="5505389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47" name="Elbow Connector 346"/>
          <p:cNvCxnSpPr>
            <a:stCxn id="4" idx="2"/>
            <a:endCxn id="315" idx="0"/>
          </p:cNvCxnSpPr>
          <p:nvPr/>
        </p:nvCxnSpPr>
        <p:spPr>
          <a:xfrm rot="16200000" flipH="1">
            <a:off x="4438105" y="497959"/>
            <a:ext cx="304804" cy="702795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Rectangle 378"/>
          <p:cNvSpPr/>
          <p:nvPr/>
        </p:nvSpPr>
        <p:spPr>
          <a:xfrm>
            <a:off x="5953287" y="1546014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0" name="Rectangle 379"/>
          <p:cNvSpPr/>
          <p:nvPr/>
        </p:nvSpPr>
        <p:spPr>
          <a:xfrm>
            <a:off x="6713156" y="1544375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2" name="Rectangle 381"/>
          <p:cNvSpPr/>
          <p:nvPr/>
        </p:nvSpPr>
        <p:spPr>
          <a:xfrm>
            <a:off x="7703755" y="1535640"/>
            <a:ext cx="1026689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4" name="Rectangle 383"/>
          <p:cNvSpPr/>
          <p:nvPr/>
        </p:nvSpPr>
        <p:spPr>
          <a:xfrm>
            <a:off x="5192340" y="1781114"/>
            <a:ext cx="685800" cy="188403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85" name="Rectangle 384"/>
          <p:cNvSpPr/>
          <p:nvPr/>
        </p:nvSpPr>
        <p:spPr>
          <a:xfrm>
            <a:off x="5369564" y="2021437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86" name="Elbow Connector 385"/>
          <p:cNvCxnSpPr>
            <a:endCxn id="385" idx="1"/>
          </p:cNvCxnSpPr>
          <p:nvPr/>
        </p:nvCxnSpPr>
        <p:spPr>
          <a:xfrm rot="16200000" flipH="1">
            <a:off x="5259648" y="2002960"/>
            <a:ext cx="139443" cy="8038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ctangle 386"/>
          <p:cNvSpPr/>
          <p:nvPr/>
        </p:nvSpPr>
        <p:spPr>
          <a:xfrm>
            <a:off x="5953287" y="2014223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1" name="Rectangle 390"/>
          <p:cNvSpPr/>
          <p:nvPr/>
        </p:nvSpPr>
        <p:spPr>
          <a:xfrm>
            <a:off x="5187443" y="2272514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2" name="Rectangle 391"/>
          <p:cNvSpPr/>
          <p:nvPr/>
        </p:nvSpPr>
        <p:spPr>
          <a:xfrm>
            <a:off x="5373368" y="2513660"/>
            <a:ext cx="7149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393" name="Elbow Connector 392"/>
          <p:cNvCxnSpPr>
            <a:endCxn id="392" idx="1"/>
          </p:cNvCxnSpPr>
          <p:nvPr/>
        </p:nvCxnSpPr>
        <p:spPr>
          <a:xfrm rot="16200000" flipH="1">
            <a:off x="5257191" y="2491039"/>
            <a:ext cx="148162" cy="841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 393"/>
          <p:cNvSpPr/>
          <p:nvPr/>
        </p:nvSpPr>
        <p:spPr>
          <a:xfrm>
            <a:off x="6152454" y="2513661"/>
            <a:ext cx="789984" cy="1871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5" name="Rectangle 394"/>
          <p:cNvSpPr/>
          <p:nvPr/>
        </p:nvSpPr>
        <p:spPr>
          <a:xfrm>
            <a:off x="6989900" y="2512770"/>
            <a:ext cx="845759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CXX_serial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396" name="Rectangle 395"/>
          <p:cNvSpPr/>
          <p:nvPr/>
        </p:nvSpPr>
        <p:spPr>
          <a:xfrm>
            <a:off x="7899892" y="2512770"/>
            <a:ext cx="956978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CXX_parallel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5" name="Rectangle 404"/>
          <p:cNvSpPr/>
          <p:nvPr/>
        </p:nvSpPr>
        <p:spPr>
          <a:xfrm>
            <a:off x="5377541" y="2742831"/>
            <a:ext cx="806145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F77_serial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06" name="Elbow Connector 405"/>
          <p:cNvCxnSpPr>
            <a:endCxn id="405" idx="1"/>
          </p:cNvCxnSpPr>
          <p:nvPr/>
        </p:nvCxnSpPr>
        <p:spPr>
          <a:xfrm rot="16200000" flipH="1">
            <a:off x="5131937" y="2590782"/>
            <a:ext cx="384213" cy="10699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tangle 406"/>
          <p:cNvSpPr/>
          <p:nvPr/>
        </p:nvSpPr>
        <p:spPr>
          <a:xfrm>
            <a:off x="6231215" y="2742375"/>
            <a:ext cx="916923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F77_parallel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8" name="Rectangle 407"/>
          <p:cNvSpPr/>
          <p:nvPr/>
        </p:nvSpPr>
        <p:spPr>
          <a:xfrm>
            <a:off x="7195667" y="2742375"/>
            <a:ext cx="83442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F90_serial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09" name="Rectangle 408"/>
          <p:cNvSpPr/>
          <p:nvPr/>
        </p:nvSpPr>
        <p:spPr>
          <a:xfrm>
            <a:off x="8077618" y="2742375"/>
            <a:ext cx="919728" cy="1862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F90_parallel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2" name="Rectangle 411"/>
          <p:cNvSpPr/>
          <p:nvPr/>
        </p:nvSpPr>
        <p:spPr>
          <a:xfrm>
            <a:off x="5187443" y="2967383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3" name="Rectangle 412"/>
          <p:cNvSpPr/>
          <p:nvPr/>
        </p:nvSpPr>
        <p:spPr>
          <a:xfrm>
            <a:off x="5378791" y="3206378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14" name="Elbow Connector 413"/>
          <p:cNvCxnSpPr>
            <a:endCxn id="413" idx="1"/>
          </p:cNvCxnSpPr>
          <p:nvPr/>
        </p:nvCxnSpPr>
        <p:spPr>
          <a:xfrm rot="16200000" flipH="1">
            <a:off x="5256898" y="3175925"/>
            <a:ext cx="131264" cy="11252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Rectangle 414"/>
          <p:cNvSpPr/>
          <p:nvPr/>
        </p:nvSpPr>
        <p:spPr>
          <a:xfrm>
            <a:off x="5949650" y="3218852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6" name="Rectangle 415"/>
          <p:cNvSpPr/>
          <p:nvPr/>
        </p:nvSpPr>
        <p:spPr>
          <a:xfrm>
            <a:off x="6688274" y="3218416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17" name="Rectangle 416"/>
          <p:cNvSpPr/>
          <p:nvPr/>
        </p:nvSpPr>
        <p:spPr>
          <a:xfrm>
            <a:off x="7660826" y="3218416"/>
            <a:ext cx="1026689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5" name="Rectangle 424"/>
          <p:cNvSpPr/>
          <p:nvPr/>
        </p:nvSpPr>
        <p:spPr>
          <a:xfrm>
            <a:off x="5187443" y="3444684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26" name="Rectangle 425"/>
          <p:cNvSpPr/>
          <p:nvPr/>
        </p:nvSpPr>
        <p:spPr>
          <a:xfrm>
            <a:off x="5369564" y="3685840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27" name="Elbow Connector 426"/>
          <p:cNvCxnSpPr>
            <a:endCxn id="426" idx="1"/>
          </p:cNvCxnSpPr>
          <p:nvPr/>
        </p:nvCxnSpPr>
        <p:spPr>
          <a:xfrm rot="16200000" flipH="1">
            <a:off x="5254488" y="3662203"/>
            <a:ext cx="149763" cy="8038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tangle 427"/>
          <p:cNvSpPr/>
          <p:nvPr/>
        </p:nvSpPr>
        <p:spPr>
          <a:xfrm>
            <a:off x="5987100" y="3685840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3" name="Rectangle 432"/>
          <p:cNvSpPr/>
          <p:nvPr/>
        </p:nvSpPr>
        <p:spPr>
          <a:xfrm>
            <a:off x="5187443" y="394290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4" name="Rectangle 433"/>
          <p:cNvSpPr/>
          <p:nvPr/>
        </p:nvSpPr>
        <p:spPr>
          <a:xfrm>
            <a:off x="5369564" y="4190590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35" name="Elbow Connector 434"/>
          <p:cNvCxnSpPr>
            <a:endCxn id="434" idx="1"/>
          </p:cNvCxnSpPr>
          <p:nvPr/>
        </p:nvCxnSpPr>
        <p:spPr>
          <a:xfrm rot="16200000" flipH="1">
            <a:off x="5236486" y="4148952"/>
            <a:ext cx="136128" cy="13002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Rectangle 435"/>
          <p:cNvSpPr/>
          <p:nvPr/>
        </p:nvSpPr>
        <p:spPr>
          <a:xfrm>
            <a:off x="5949650" y="4194309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7" name="Rectangle 436"/>
          <p:cNvSpPr/>
          <p:nvPr/>
        </p:nvSpPr>
        <p:spPr>
          <a:xfrm>
            <a:off x="6686193" y="4193931"/>
            <a:ext cx="919728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fcmix_serial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38" name="Rectangle 437"/>
          <p:cNvSpPr/>
          <p:nvPr/>
        </p:nvSpPr>
        <p:spPr>
          <a:xfrm>
            <a:off x="7656664" y="4190590"/>
            <a:ext cx="1063022" cy="1907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fcmix_parallel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0" name="Rectangle 439"/>
          <p:cNvSpPr/>
          <p:nvPr/>
        </p:nvSpPr>
        <p:spPr>
          <a:xfrm>
            <a:off x="5407074" y="5775479"/>
            <a:ext cx="537147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41" name="Elbow Connector 440"/>
          <p:cNvCxnSpPr>
            <a:endCxn id="440" idx="1"/>
          </p:cNvCxnSpPr>
          <p:nvPr/>
        </p:nvCxnSpPr>
        <p:spPr>
          <a:xfrm rot="16200000" flipH="1">
            <a:off x="5258799" y="5718643"/>
            <a:ext cx="178651" cy="117899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Rectangle 441"/>
          <p:cNvSpPr/>
          <p:nvPr/>
        </p:nvSpPr>
        <p:spPr>
          <a:xfrm>
            <a:off x="6004252" y="5775479"/>
            <a:ext cx="68580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3" name="Rectangle 442"/>
          <p:cNvSpPr/>
          <p:nvPr/>
        </p:nvSpPr>
        <p:spPr>
          <a:xfrm>
            <a:off x="6757611" y="5775478"/>
            <a:ext cx="721000" cy="182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44" name="Rectangle 443"/>
          <p:cNvSpPr/>
          <p:nvPr/>
        </p:nvSpPr>
        <p:spPr>
          <a:xfrm>
            <a:off x="7540674" y="5775478"/>
            <a:ext cx="70686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50" name="Elbow Connector 449"/>
          <p:cNvCxnSpPr>
            <a:stCxn id="4" idx="2"/>
            <a:endCxn id="94" idx="0"/>
          </p:cNvCxnSpPr>
          <p:nvPr/>
        </p:nvCxnSpPr>
        <p:spPr>
          <a:xfrm rot="16200000" flipH="1">
            <a:off x="6037206" y="-1101141"/>
            <a:ext cx="304803" cy="390099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Elbow Connector 467"/>
          <p:cNvCxnSpPr>
            <a:endCxn id="476" idx="1"/>
          </p:cNvCxnSpPr>
          <p:nvPr/>
        </p:nvCxnSpPr>
        <p:spPr>
          <a:xfrm rot="16200000" flipH="1">
            <a:off x="-1033078" y="2475091"/>
            <a:ext cx="2509027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Elbow Connector 470"/>
          <p:cNvCxnSpPr>
            <a:endCxn id="492" idx="1"/>
          </p:cNvCxnSpPr>
          <p:nvPr/>
        </p:nvCxnSpPr>
        <p:spPr>
          <a:xfrm rot="16200000" flipH="1">
            <a:off x="-1333112" y="2754833"/>
            <a:ext cx="3110159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Elbow Connector 471"/>
          <p:cNvCxnSpPr>
            <a:endCxn id="496" idx="1"/>
          </p:cNvCxnSpPr>
          <p:nvPr/>
        </p:nvCxnSpPr>
        <p:spPr>
          <a:xfrm rot="16200000" flipH="1">
            <a:off x="-1631188" y="3073751"/>
            <a:ext cx="3723989" cy="259025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Elbow Connector 472"/>
          <p:cNvCxnSpPr>
            <a:endCxn id="474" idx="1"/>
          </p:cNvCxnSpPr>
          <p:nvPr/>
        </p:nvCxnSpPr>
        <p:spPr>
          <a:xfrm rot="16200000" flipH="1">
            <a:off x="-2043355" y="3333518"/>
            <a:ext cx="4562189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Rectangle 473"/>
          <p:cNvSpPr/>
          <p:nvPr/>
        </p:nvSpPr>
        <p:spPr>
          <a:xfrm>
            <a:off x="374185" y="5657790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6" name="Rectangle 475"/>
          <p:cNvSpPr/>
          <p:nvPr/>
        </p:nvSpPr>
        <p:spPr>
          <a:xfrm>
            <a:off x="350948" y="3765849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7" name="Rectangle 476"/>
          <p:cNvSpPr/>
          <p:nvPr/>
        </p:nvSpPr>
        <p:spPr>
          <a:xfrm>
            <a:off x="551099" y="4041535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79" name="Rectangle 478"/>
          <p:cNvSpPr/>
          <p:nvPr/>
        </p:nvSpPr>
        <p:spPr>
          <a:xfrm>
            <a:off x="1629890" y="4041414"/>
            <a:ext cx="102834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xamples_par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492" name="Rectangle 491"/>
          <p:cNvSpPr/>
          <p:nvPr/>
        </p:nvSpPr>
        <p:spPr>
          <a:xfrm>
            <a:off x="351480" y="4346157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494" name="Elbow Connector 493"/>
          <p:cNvCxnSpPr>
            <a:endCxn id="517" idx="1"/>
          </p:cNvCxnSpPr>
          <p:nvPr/>
        </p:nvCxnSpPr>
        <p:spPr>
          <a:xfrm rot="16200000" flipH="1">
            <a:off x="353021" y="4602819"/>
            <a:ext cx="207917" cy="88476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Rectangle 495"/>
          <p:cNvSpPr/>
          <p:nvPr/>
        </p:nvSpPr>
        <p:spPr>
          <a:xfrm>
            <a:off x="360319" y="4971990"/>
            <a:ext cx="685800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04" name="Elbow Connector 503"/>
          <p:cNvCxnSpPr>
            <a:endCxn id="505" idx="1"/>
          </p:cNvCxnSpPr>
          <p:nvPr/>
        </p:nvCxnSpPr>
        <p:spPr>
          <a:xfrm rot="16200000" flipH="1">
            <a:off x="-2169193" y="3535553"/>
            <a:ext cx="4813863" cy="27289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tangle 504"/>
          <p:cNvSpPr/>
          <p:nvPr/>
        </p:nvSpPr>
        <p:spPr>
          <a:xfrm>
            <a:off x="374184" y="5985662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putils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4" name="Rectangle 513"/>
          <p:cNvSpPr/>
          <p:nvPr/>
        </p:nvSpPr>
        <p:spPr>
          <a:xfrm>
            <a:off x="2763983" y="4150104"/>
            <a:ext cx="436417" cy="1795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cvm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15" name="Elbow Connector 514"/>
          <p:cNvCxnSpPr>
            <a:endCxn id="477" idx="1"/>
          </p:cNvCxnSpPr>
          <p:nvPr/>
        </p:nvCxnSpPr>
        <p:spPr>
          <a:xfrm rot="16200000" flipH="1">
            <a:off x="408997" y="3990872"/>
            <a:ext cx="160987" cy="12321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tangle 516"/>
          <p:cNvSpPr/>
          <p:nvPr/>
        </p:nvSpPr>
        <p:spPr>
          <a:xfrm>
            <a:off x="501217" y="4659576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18" name="Rectangle 517"/>
          <p:cNvSpPr/>
          <p:nvPr/>
        </p:nvSpPr>
        <p:spPr>
          <a:xfrm>
            <a:off x="1682004" y="4583160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idm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2" name="Rectangle 521"/>
          <p:cNvSpPr/>
          <p:nvPr/>
        </p:nvSpPr>
        <p:spPr>
          <a:xfrm>
            <a:off x="501217" y="5272771"/>
            <a:ext cx="1017770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xamples_ser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3" name="Rectangle 522"/>
          <p:cNvSpPr/>
          <p:nvPr/>
        </p:nvSpPr>
        <p:spPr>
          <a:xfrm>
            <a:off x="1628455" y="5272771"/>
            <a:ext cx="1028348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e</a:t>
            </a:r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xamples_par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524" name="Rectangle 523"/>
          <p:cNvSpPr/>
          <p:nvPr/>
        </p:nvSpPr>
        <p:spPr>
          <a:xfrm>
            <a:off x="2720803" y="5273777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kim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525" name="Elbow Connector 524"/>
          <p:cNvCxnSpPr/>
          <p:nvPr/>
        </p:nvCxnSpPr>
        <p:spPr>
          <a:xfrm rot="16200000" flipH="1">
            <a:off x="426571" y="5205196"/>
            <a:ext cx="203518" cy="92072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524" idx="2"/>
            <a:endCxn id="161" idx="0"/>
          </p:cNvCxnSpPr>
          <p:nvPr/>
        </p:nvCxnSpPr>
        <p:spPr>
          <a:xfrm rot="16200000" flipH="1">
            <a:off x="2864898" y="5540248"/>
            <a:ext cx="147376" cy="347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2724274" y="5615672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3" name="Elbow Connector 162"/>
          <p:cNvCxnSpPr>
            <a:stCxn id="518" idx="2"/>
            <a:endCxn id="164" idx="0"/>
          </p:cNvCxnSpPr>
          <p:nvPr/>
        </p:nvCxnSpPr>
        <p:spPr>
          <a:xfrm rot="16200000" flipH="1">
            <a:off x="1822243" y="4853488"/>
            <a:ext cx="152193" cy="574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/>
          <p:cNvSpPr/>
          <p:nvPr/>
        </p:nvSpPr>
        <p:spPr>
          <a:xfrm>
            <a:off x="1682578" y="4929872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65" name="Elbow Connector 164"/>
          <p:cNvCxnSpPr>
            <a:stCxn id="514" idx="2"/>
            <a:endCxn id="166" idx="0"/>
          </p:cNvCxnSpPr>
          <p:nvPr/>
        </p:nvCxnSpPr>
        <p:spPr>
          <a:xfrm rot="5400000">
            <a:off x="2913101" y="4396573"/>
            <a:ext cx="136022" cy="2161"/>
          </a:xfrm>
          <a:prstGeom prst="bentConnector3">
            <a:avLst>
              <a:gd name="adj1" fmla="val 50000"/>
            </a:avLst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2763983" y="4465664"/>
            <a:ext cx="432096" cy="1945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687013" y="4475720"/>
            <a:ext cx="699585" cy="186538"/>
          </a:xfrm>
          <a:prstGeom prst="rect">
            <a:avLst/>
          </a:prstGeom>
          <a:solidFill>
            <a:srgbClr val="FFFF00">
              <a:alpha val="34000"/>
            </a:srgb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sundials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142" name="Elbow Connector 141"/>
          <p:cNvCxnSpPr>
            <a:stCxn id="147" idx="2"/>
            <a:endCxn id="140" idx="1"/>
          </p:cNvCxnSpPr>
          <p:nvPr/>
        </p:nvCxnSpPr>
        <p:spPr>
          <a:xfrm rot="16200000" flipH="1">
            <a:off x="1872365" y="2754341"/>
            <a:ext cx="3384354" cy="244941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0" y="64008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505200" y="64008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215" name="Rectangle 214"/>
          <p:cNvSpPr/>
          <p:nvPr/>
        </p:nvSpPr>
        <p:spPr>
          <a:xfrm>
            <a:off x="2133600" y="3182375"/>
            <a:ext cx="685800" cy="186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126850" y="3465526"/>
            <a:ext cx="809999" cy="1486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18" name="Elbow Connector 217"/>
          <p:cNvCxnSpPr>
            <a:stCxn id="7" idx="2"/>
            <a:endCxn id="215" idx="1"/>
          </p:cNvCxnSpPr>
          <p:nvPr/>
        </p:nvCxnSpPr>
        <p:spPr>
          <a:xfrm rot="16200000" flipH="1">
            <a:off x="981176" y="2123220"/>
            <a:ext cx="2086774" cy="21807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Elbow Connector 221"/>
          <p:cNvCxnSpPr>
            <a:endCxn id="216" idx="1"/>
          </p:cNvCxnSpPr>
          <p:nvPr/>
        </p:nvCxnSpPr>
        <p:spPr>
          <a:xfrm rot="16200000" flipH="1">
            <a:off x="842542" y="2255533"/>
            <a:ext cx="2363098" cy="20551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5171540" y="4451317"/>
            <a:ext cx="832411" cy="1820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sunmatrix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2" name="Elbow Connector 241"/>
          <p:cNvCxnSpPr>
            <a:endCxn id="241" idx="1"/>
          </p:cNvCxnSpPr>
          <p:nvPr/>
        </p:nvCxnSpPr>
        <p:spPr>
          <a:xfrm rot="16200000" flipH="1">
            <a:off x="3387645" y="2758444"/>
            <a:ext cx="3334756" cy="233034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Rectangle 244"/>
          <p:cNvSpPr/>
          <p:nvPr/>
        </p:nvSpPr>
        <p:spPr>
          <a:xfrm>
            <a:off x="5379290" y="4693282"/>
            <a:ext cx="663672" cy="182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6" name="Rectangle 245"/>
          <p:cNvSpPr/>
          <p:nvPr/>
        </p:nvSpPr>
        <p:spPr>
          <a:xfrm>
            <a:off x="6117780" y="4693281"/>
            <a:ext cx="509814" cy="18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6689418" y="4693281"/>
            <a:ext cx="661573" cy="1811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7408142" y="4684122"/>
            <a:ext cx="706862" cy="1871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49" name="Elbow Connector 248"/>
          <p:cNvCxnSpPr/>
          <p:nvPr/>
        </p:nvCxnSpPr>
        <p:spPr>
          <a:xfrm rot="16200000" flipH="1">
            <a:off x="5261305" y="4632019"/>
            <a:ext cx="136128" cy="13002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5171169" y="4968017"/>
            <a:ext cx="832411" cy="1820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sunlinsol</a:t>
            </a:r>
            <a:endParaRPr lang="en-US" sz="1000" b="1" dirty="0" smtClean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5378919" y="5209982"/>
            <a:ext cx="565302" cy="2039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5976308" y="5220887"/>
            <a:ext cx="509814" cy="1838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6514379" y="5219514"/>
            <a:ext cx="397553" cy="17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6951304" y="5209348"/>
            <a:ext cx="589370" cy="167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cxnSp>
        <p:nvCxnSpPr>
          <p:cNvPr id="255" name="Elbow Connector 254"/>
          <p:cNvCxnSpPr>
            <a:endCxn id="250" idx="1"/>
          </p:cNvCxnSpPr>
          <p:nvPr/>
        </p:nvCxnSpPr>
        <p:spPr>
          <a:xfrm rot="16200000" flipH="1">
            <a:off x="3121243" y="3009113"/>
            <a:ext cx="3864224" cy="23562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/>
          <p:cNvCxnSpPr/>
          <p:nvPr/>
        </p:nvCxnSpPr>
        <p:spPr>
          <a:xfrm rot="16200000" flipH="1">
            <a:off x="5265322" y="5159330"/>
            <a:ext cx="136128" cy="130027"/>
          </a:xfrm>
          <a:prstGeom prst="bentConnector2">
            <a:avLst/>
          </a:prstGeom>
          <a:ln w="158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Rectangle 256"/>
          <p:cNvSpPr/>
          <p:nvPr/>
        </p:nvSpPr>
        <p:spPr>
          <a:xfrm>
            <a:off x="7580046" y="5206673"/>
            <a:ext cx="667490" cy="1777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spbcgs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8281648" y="5209348"/>
            <a:ext cx="397553" cy="1779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s-I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rPr>
              <a:t>…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Ebrima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49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0670" y="749607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2808" y="1087488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95010" y="17013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8942" y="1680153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0673" y="2145820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2808" y="2145819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89476" y="21458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06638" y="2012631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53654" y="1559647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28151" y="1620427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0324" y="1495591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09365" y="765800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63" idx="0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700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ODE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0670" y="749607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2808" y="1087488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95010" y="17013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8942" y="1680153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0673" y="2145820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2808" y="2145819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89476" y="21458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06638" y="2012631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53654" y="1559647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28151" y="1620427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0324" y="1495591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09365" y="765800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63" idx="0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9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ODES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7587" y="811164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9725" y="1149045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701927" y="1762877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15859" y="1741710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7590" y="2207377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9725" y="2207376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96393" y="2207377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13555" y="2074188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60571" y="1621204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35068" y="1681984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7241" y="1557148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16282" y="827357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346414" y="685057"/>
            <a:ext cx="1212112" cy="173652"/>
          </a:xfrm>
          <a:prstGeom prst="bentConnector3">
            <a:avLst>
              <a:gd name="adj1" fmla="val 211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311288" y="5043067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6694197" y="5043067"/>
            <a:ext cx="1119515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528858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CVADJOINT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/>
          <p:cNvCxnSpPr>
            <a:stCxn id="11" idx="3"/>
            <a:endCxn id="55" idx="1"/>
          </p:cNvCxnSpPr>
          <p:nvPr/>
        </p:nvCxnSpPr>
        <p:spPr>
          <a:xfrm>
            <a:off x="4712507" y="509742"/>
            <a:ext cx="57607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17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0670" y="749607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2808" y="1087488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95010" y="17013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8942" y="1680153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0673" y="2145820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2808" y="2145819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89476" y="21458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06638" y="2012631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53654" y="1559647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28151" y="1620427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0324" y="1495591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09365" y="765800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63" idx="0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13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0669" y="796239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2807" y="1134120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95009" y="174795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8941" y="1726785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0672" y="2192452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2807" y="2192451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89475" y="2192452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06637" y="2059263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53653" y="1606279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28150" y="1667059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0323" y="1542223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09364" y="812432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/>
          <p:nvPr/>
        </p:nvCxnSpPr>
        <p:spPr>
          <a:xfrm>
            <a:off x="4418800" y="676599"/>
            <a:ext cx="1131869" cy="192735"/>
          </a:xfrm>
          <a:prstGeom prst="bentConnector3">
            <a:avLst>
              <a:gd name="adj1" fmla="val -574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6051644" y="4995300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5333200" y="338292"/>
            <a:ext cx="1092087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IDADJOINT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/>
          <p:cNvCxnSpPr>
            <a:stCxn id="11" idx="3"/>
            <a:endCxn id="54" idx="1"/>
          </p:cNvCxnSpPr>
          <p:nvPr/>
        </p:nvCxnSpPr>
        <p:spPr>
          <a:xfrm>
            <a:off x="4712507" y="509742"/>
            <a:ext cx="620693" cy="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377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084271" y="317718"/>
            <a:ext cx="1066800" cy="3810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pPr algn="ctr">
              <a:lnSpc>
                <a:spcPct val="120000"/>
              </a:lnSpc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798107" y="338292"/>
            <a:ext cx="914400" cy="342900"/>
          </a:xfrm>
          <a:prstGeom prst="round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90828" y="948895"/>
            <a:ext cx="2119492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DLS DIRECT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550670" y="749607"/>
            <a:ext cx="3274721" cy="1752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142808" y="1087488"/>
            <a:ext cx="804153" cy="228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695010" y="17013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SERIAL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108942" y="1680153"/>
            <a:ext cx="861767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PARALLEL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160673" y="2145820"/>
            <a:ext cx="887750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PTHREADS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7142808" y="2145819"/>
            <a:ext cx="735414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OPENMP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989476" y="2145820"/>
            <a:ext cx="728133" cy="228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MPI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78" name="Elbow Connector 77"/>
          <p:cNvCxnSpPr>
            <a:stCxn id="74" idx="2"/>
            <a:endCxn id="76" idx="0"/>
          </p:cNvCxnSpPr>
          <p:nvPr/>
        </p:nvCxnSpPr>
        <p:spPr>
          <a:xfrm rot="5400000">
            <a:off x="7406638" y="2012631"/>
            <a:ext cx="237066" cy="2931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74" idx="2"/>
            <a:endCxn id="75" idx="0"/>
          </p:cNvCxnSpPr>
          <p:nvPr/>
        </p:nvCxnSpPr>
        <p:spPr>
          <a:xfrm rot="5400000">
            <a:off x="6953654" y="1559647"/>
            <a:ext cx="237067" cy="93527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/>
          <p:cNvCxnSpPr>
            <a:stCxn id="74" idx="2"/>
            <a:endCxn id="77" idx="0"/>
          </p:cNvCxnSpPr>
          <p:nvPr/>
        </p:nvCxnSpPr>
        <p:spPr>
          <a:xfrm rot="16200000" flipH="1">
            <a:off x="7828151" y="1620427"/>
            <a:ext cx="237067" cy="813717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72" idx="2"/>
            <a:endCxn id="74" idx="0"/>
          </p:cNvCxnSpPr>
          <p:nvPr/>
        </p:nvCxnSpPr>
        <p:spPr>
          <a:xfrm rot="5400000">
            <a:off x="7360324" y="1495591"/>
            <a:ext cx="364065" cy="5059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72" idx="2"/>
            <a:endCxn id="73" idx="0"/>
          </p:cNvCxnSpPr>
          <p:nvPr/>
        </p:nvCxnSpPr>
        <p:spPr>
          <a:xfrm rot="5400000">
            <a:off x="6609365" y="765800"/>
            <a:ext cx="385232" cy="148580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11" idx="3"/>
            <a:endCxn id="63" idx="0"/>
          </p:cNvCxnSpPr>
          <p:nvPr/>
        </p:nvCxnSpPr>
        <p:spPr>
          <a:xfrm>
            <a:off x="4712507" y="509742"/>
            <a:ext cx="2475524" cy="239865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166083" y="4646872"/>
            <a:ext cx="2823394" cy="8456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PRECONDITIONER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5350536" y="5027894"/>
            <a:ext cx="102182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</a:t>
            </a:r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BBDPRE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Cut Here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665628" y="1719087"/>
            <a:ext cx="3110654" cy="1640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</a:p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2098007" y="2013534"/>
            <a:ext cx="1039329" cy="232845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136180" y="2541136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157823" y="297480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75971" y="2551715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521947" y="2968170"/>
            <a:ext cx="883414" cy="2286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SPARSE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2" name="Elbow Connector 81"/>
          <p:cNvCxnSpPr/>
          <p:nvPr/>
        </p:nvCxnSpPr>
        <p:spPr>
          <a:xfrm rot="10800000" flipV="1">
            <a:off x="1577888" y="2249694"/>
            <a:ext cx="574573" cy="29144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/>
          <p:cNvCxnSpPr/>
          <p:nvPr/>
        </p:nvCxnSpPr>
        <p:spPr>
          <a:xfrm rot="5400000">
            <a:off x="1759051" y="2532293"/>
            <a:ext cx="838998" cy="274626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/>
          <p:nvPr/>
        </p:nvCxnSpPr>
        <p:spPr>
          <a:xfrm rot="16200000" flipH="1">
            <a:off x="1988638" y="2572639"/>
            <a:ext cx="843766" cy="146030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/>
          <p:nvPr/>
        </p:nvCxnSpPr>
        <p:spPr>
          <a:xfrm rot="16200000" flipH="1">
            <a:off x="2615007" y="2249044"/>
            <a:ext cx="305336" cy="300006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68701" y="3561912"/>
            <a:ext cx="3096707" cy="19306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DIRECT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99" name="Rounded Rectangle 98"/>
          <p:cNvSpPr/>
          <p:nvPr/>
        </p:nvSpPr>
        <p:spPr>
          <a:xfrm>
            <a:off x="1508214" y="4125952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DENSE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0" name="Rounded Rectangle 99"/>
          <p:cNvSpPr/>
          <p:nvPr/>
        </p:nvSpPr>
        <p:spPr>
          <a:xfrm>
            <a:off x="2296687" y="4534869"/>
            <a:ext cx="1258912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SUPERLU_MT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1" name="Rounded Rectangle 100"/>
          <p:cNvSpPr/>
          <p:nvPr/>
        </p:nvSpPr>
        <p:spPr>
          <a:xfrm>
            <a:off x="2752233" y="4114941"/>
            <a:ext cx="816066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216067" y="2705362"/>
            <a:ext cx="2602229" cy="17295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ITERATIVE SUNLINEARSOLVER MODULES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3" name="Rounded Rectangle 102"/>
          <p:cNvSpPr/>
          <p:nvPr/>
        </p:nvSpPr>
        <p:spPr>
          <a:xfrm>
            <a:off x="6446494" y="3568568"/>
            <a:ext cx="99187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SPTFQMR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4" name="Rounded Rectangle 103"/>
          <p:cNvSpPr/>
          <p:nvPr/>
        </p:nvSpPr>
        <p:spPr>
          <a:xfrm>
            <a:off x="5409198" y="3568568"/>
            <a:ext cx="809608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SPBCG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5385200" y="4024325"/>
            <a:ext cx="95250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SPFGMR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6532343" y="4007461"/>
            <a:ext cx="771924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PCG</a:t>
            </a:r>
            <a:endParaRPr lang="en-US" sz="1000" b="1" baseline="30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6496716" y="3167837"/>
            <a:ext cx="891430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SPGMR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919095" y="4991358"/>
            <a:ext cx="590918" cy="24162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KLU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1173081" y="4548095"/>
            <a:ext cx="931231" cy="22913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DIAGONAL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2688610" y="4940490"/>
            <a:ext cx="867734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DENSE</a:t>
            </a:r>
          </a:p>
        </p:txBody>
      </p:sp>
      <p:sp>
        <p:nvSpPr>
          <p:cNvPr id="112" name="Rounded Rectangle 111"/>
          <p:cNvSpPr/>
          <p:nvPr/>
        </p:nvSpPr>
        <p:spPr>
          <a:xfrm>
            <a:off x="1660057" y="4945148"/>
            <a:ext cx="931231" cy="33339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LAPACK BAND</a:t>
            </a:r>
          </a:p>
        </p:txBody>
      </p:sp>
      <p:cxnSp>
        <p:nvCxnSpPr>
          <p:cNvPr id="113" name="Elbow Connector 112"/>
          <p:cNvCxnSpPr>
            <a:endCxn id="96" idx="1"/>
          </p:cNvCxnSpPr>
          <p:nvPr/>
        </p:nvCxnSpPr>
        <p:spPr>
          <a:xfrm rot="16200000" flipH="1">
            <a:off x="-943798" y="2914738"/>
            <a:ext cx="3074567" cy="150431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endCxn id="67" idx="1"/>
          </p:cNvCxnSpPr>
          <p:nvPr/>
        </p:nvCxnSpPr>
        <p:spPr>
          <a:xfrm rot="16200000" flipH="1">
            <a:off x="25503" y="1899435"/>
            <a:ext cx="1084232" cy="19601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2866903" y="952762"/>
            <a:ext cx="2357020" cy="4944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</a:t>
            </a:r>
            <a:r>
              <a:rPr lang="en-US" sz="12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SPILS ITERATIVE LINEAR SOLVER INTERFACE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16" name="Elbow Connector 115"/>
          <p:cNvCxnSpPr>
            <a:stCxn id="11" idx="2"/>
            <a:endCxn id="47" idx="0"/>
          </p:cNvCxnSpPr>
          <p:nvPr/>
        </p:nvCxnSpPr>
        <p:spPr>
          <a:xfrm rot="5400000">
            <a:off x="2719090" y="-587323"/>
            <a:ext cx="267703" cy="2804733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11" idx="2"/>
            <a:endCxn id="115" idx="0"/>
          </p:cNvCxnSpPr>
          <p:nvPr/>
        </p:nvCxnSpPr>
        <p:spPr>
          <a:xfrm rot="5400000">
            <a:off x="4014575" y="712030"/>
            <a:ext cx="271570" cy="209894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Elbow Connector 120"/>
          <p:cNvCxnSpPr>
            <a:endCxn id="95" idx="1"/>
          </p:cNvCxnSpPr>
          <p:nvPr/>
        </p:nvCxnSpPr>
        <p:spPr>
          <a:xfrm rot="16200000" flipH="1">
            <a:off x="2860703" y="2764338"/>
            <a:ext cx="3622552" cy="988208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endCxn id="102" idx="1"/>
          </p:cNvCxnSpPr>
          <p:nvPr/>
        </p:nvCxnSpPr>
        <p:spPr>
          <a:xfrm rot="16200000" flipH="1">
            <a:off x="3721727" y="2075808"/>
            <a:ext cx="2119027" cy="869653"/>
          </a:xfrm>
          <a:prstGeom prst="bentConnector2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4" idx="3"/>
            <a:endCxn id="11" idx="1"/>
          </p:cNvCxnSpPr>
          <p:nvPr/>
        </p:nvCxnSpPr>
        <p:spPr>
          <a:xfrm>
            <a:off x="3151071" y="508218"/>
            <a:ext cx="647036" cy="1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517996" y="5022142"/>
            <a:ext cx="1102003" cy="24235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</a:t>
            </a:r>
            <a:r>
              <a:rPr lang="en-US" sz="1000" b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BANDPRE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4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474</Words>
  <Application>Microsoft Macintosh PowerPoint</Application>
  <PresentationFormat>On-screen Show (4:3)</PresentationFormat>
  <Paragraphs>365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Ebrima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Banks, Eddy</dc:creator>
  <cp:lastModifiedBy>Reynolds, Daniel</cp:lastModifiedBy>
  <cp:revision>92</cp:revision>
  <cp:lastPrinted>2017-09-15T21:07:20Z</cp:lastPrinted>
  <dcterms:created xsi:type="dcterms:W3CDTF">2006-08-16T00:00:00Z</dcterms:created>
  <dcterms:modified xsi:type="dcterms:W3CDTF">2017-09-15T21:07:24Z</dcterms:modified>
</cp:coreProperties>
</file>