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0" r:id="rId3"/>
    <p:sldId id="261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2883" autoAdjust="0"/>
  </p:normalViewPr>
  <p:slideViewPr>
    <p:cSldViewPr>
      <p:cViewPr varScale="1">
        <p:scale>
          <a:sx n="101" d="100"/>
          <a:sy n="101" d="100"/>
        </p:scale>
        <p:origin x="10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C7C43-8675-4C93-9E70-937082A75193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3D41A-E3B6-4178-94A9-DC4A5F96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0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Sunorg1</a:t>
            </a:r>
          </a:p>
          <a:p>
            <a:r>
              <a:rPr lang="en-US" dirty="0"/>
              <a:t>Remove diagonal solver and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sunorg2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2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Arkorg</a:t>
            </a:r>
            <a:endParaRPr lang="en-US" dirty="0"/>
          </a:p>
          <a:p>
            <a:r>
              <a:rPr lang="en-US" dirty="0"/>
              <a:t>Fix vectors</a:t>
            </a:r>
          </a:p>
          <a:p>
            <a:r>
              <a:rPr lang="en-US" dirty="0"/>
              <a:t>Remove diagonal matrix and solver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CVorg</a:t>
            </a:r>
            <a:endParaRPr lang="en-US" dirty="0"/>
          </a:p>
          <a:p>
            <a:r>
              <a:rPr lang="en-US" dirty="0"/>
              <a:t>Same as </a:t>
            </a:r>
            <a:r>
              <a:rPr lang="en-US" dirty="0" err="1"/>
              <a:t>arkode</a:t>
            </a:r>
            <a:r>
              <a:rPr lang="en-US" dirty="0"/>
              <a:t> but keep diagonal solver</a:t>
            </a:r>
          </a:p>
          <a:p>
            <a:r>
              <a:rPr lang="en-US" dirty="0"/>
              <a:t>Fix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Cvodes</a:t>
            </a:r>
            <a:r>
              <a:rPr lang="en-US" dirty="0"/>
              <a:t> org</a:t>
            </a:r>
          </a:p>
          <a:p>
            <a:r>
              <a:rPr lang="en-US" dirty="0"/>
              <a:t>Keep diagonal solver</a:t>
            </a:r>
          </a:p>
          <a:p>
            <a:r>
              <a:rPr lang="en-US" dirty="0"/>
              <a:t>Fix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IDA org</a:t>
            </a:r>
          </a:p>
          <a:p>
            <a:r>
              <a:rPr lang="en-US" dirty="0"/>
              <a:t>Fix vectors</a:t>
            </a:r>
          </a:p>
          <a:p>
            <a:r>
              <a:rPr lang="en-US" dirty="0"/>
              <a:t>Remove diagonal solver and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IDAS org</a:t>
            </a:r>
          </a:p>
          <a:p>
            <a:r>
              <a:rPr lang="en-US" dirty="0"/>
              <a:t>Fix vectors</a:t>
            </a:r>
          </a:p>
          <a:p>
            <a:r>
              <a:rPr lang="en-US" dirty="0"/>
              <a:t>Remove diagonal solver and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KINSOL org</a:t>
            </a:r>
          </a:p>
          <a:p>
            <a:r>
              <a:rPr lang="en-US" dirty="0"/>
              <a:t>Fix vectors</a:t>
            </a:r>
          </a:p>
          <a:p>
            <a:r>
              <a:rPr lang="en-US" dirty="0"/>
              <a:t>Remove diagonal solver and matrix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76200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38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8768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2098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505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172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4676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cxnSp>
        <p:nvCxnSpPr>
          <p:cNvPr id="16" name="Elbow Connector 15"/>
          <p:cNvCxnSpPr>
            <a:stCxn id="4" idx="2"/>
            <a:endCxn id="10" idx="0"/>
          </p:cNvCxnSpPr>
          <p:nvPr/>
        </p:nvCxnSpPr>
        <p:spPr>
          <a:xfrm rot="16200000" flipH="1">
            <a:off x="4705350" y="323850"/>
            <a:ext cx="495300" cy="762000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9" idx="0"/>
          </p:cNvCxnSpPr>
          <p:nvPr/>
        </p:nvCxnSpPr>
        <p:spPr>
          <a:xfrm rot="5400000">
            <a:off x="2686050" y="-933450"/>
            <a:ext cx="495300" cy="3276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3371850" y="-247650"/>
            <a:ext cx="495300" cy="19050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12" idx="0"/>
          </p:cNvCxnSpPr>
          <p:nvPr/>
        </p:nvCxnSpPr>
        <p:spPr>
          <a:xfrm rot="5400000">
            <a:off x="4019550" y="400050"/>
            <a:ext cx="495300" cy="609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13" idx="0"/>
          </p:cNvCxnSpPr>
          <p:nvPr/>
        </p:nvCxnSpPr>
        <p:spPr>
          <a:xfrm rot="16200000" flipH="1">
            <a:off x="5353050" y="-323850"/>
            <a:ext cx="495300" cy="20574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14" idx="0"/>
          </p:cNvCxnSpPr>
          <p:nvPr/>
        </p:nvCxnSpPr>
        <p:spPr>
          <a:xfrm rot="16200000" flipH="1">
            <a:off x="6000750" y="-971550"/>
            <a:ext cx="495300" cy="3352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0" y="5791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05200" y="57912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8B07B0-EA17-44D1-B940-A2FB1A9B2624}"/>
              </a:ext>
            </a:extLst>
          </p:cNvPr>
          <p:cNvGrpSpPr/>
          <p:nvPr/>
        </p:nvGrpSpPr>
        <p:grpSpPr>
          <a:xfrm>
            <a:off x="613989" y="3697286"/>
            <a:ext cx="7424749" cy="1930651"/>
            <a:chOff x="613989" y="3697286"/>
            <a:chExt cx="7424749" cy="193065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513A570-D41B-4F1D-B16F-649CB6EDD72A}"/>
                </a:ext>
              </a:extLst>
            </p:cNvPr>
            <p:cNvGrpSpPr/>
            <p:nvPr/>
          </p:nvGrpSpPr>
          <p:grpSpPr>
            <a:xfrm>
              <a:off x="613989" y="3697286"/>
              <a:ext cx="7424749" cy="1930651"/>
              <a:chOff x="613989" y="3697286"/>
              <a:chExt cx="7424749" cy="1930651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13989" y="3697286"/>
                <a:ext cx="7424749" cy="19306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LINEAR SOLVER MODULES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5357725" y="4067702"/>
                <a:ext cx="2414675" cy="14705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ITERATIVE</a:t>
                </a:r>
                <a:endPara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588152" y="4671891"/>
                <a:ext cx="991873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SPTFQMR</a:t>
                </a: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550856" y="4671891"/>
                <a:ext cx="809608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SPBCG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526858" y="5127648"/>
                <a:ext cx="952500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SPFGMR</a:t>
                </a:r>
                <a:endParaRPr lang="en-US" sz="10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>
              <a:xfrm>
                <a:off x="6674001" y="5110784"/>
                <a:ext cx="771924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PCG</a:t>
                </a:r>
                <a:endParaRPr lang="en-US" sz="1000" b="1" baseline="30000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6638374" y="4271160"/>
                <a:ext cx="891430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SPGMR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86896" y="3761322"/>
                <a:ext cx="1478994" cy="312986"/>
              </a:xfrm>
              <a:prstGeom prst="rect">
                <a:avLst/>
              </a:prstGeom>
              <a:solidFill>
                <a:schemeClr val="accent3"/>
              </a:solidFill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SUNLINEARSOLVER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0" name="Elbow Connector 89"/>
              <p:cNvCxnSpPr>
                <a:endCxn id="89" idx="1"/>
              </p:cNvCxnSpPr>
              <p:nvPr/>
            </p:nvCxnSpPr>
            <p:spPr>
              <a:xfrm rot="16200000" flipH="1">
                <a:off x="4722049" y="4167304"/>
                <a:ext cx="735278" cy="536074"/>
              </a:xfrm>
              <a:prstGeom prst="bentConnector2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Elbow Connector 90"/>
              <p:cNvCxnSpPr>
                <a:endCxn id="88" idx="3"/>
              </p:cNvCxnSpPr>
              <p:nvPr/>
            </p:nvCxnSpPr>
            <p:spPr>
              <a:xfrm rot="5400000">
                <a:off x="3647909" y="4139871"/>
                <a:ext cx="725896" cy="600322"/>
              </a:xfrm>
              <a:prstGeom prst="bentConnector2">
                <a:avLst/>
              </a:prstGeom>
              <a:ln w="12700">
                <a:solidFill>
                  <a:schemeClr val="tx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89F89FF-BF09-4EFB-B852-B6A5C823C497}"/>
                </a:ext>
              </a:extLst>
            </p:cNvPr>
            <p:cNvGrpSpPr/>
            <p:nvPr/>
          </p:nvGrpSpPr>
          <p:grpSpPr>
            <a:xfrm>
              <a:off x="754454" y="4067702"/>
              <a:ext cx="2956242" cy="1470556"/>
              <a:chOff x="754454" y="4067702"/>
              <a:chExt cx="2956242" cy="1470556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754454" y="4067702"/>
                <a:ext cx="2956242" cy="14705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sz="1200" b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DIRECT</a:t>
                </a:r>
                <a:endPara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1493618" y="4262974"/>
                <a:ext cx="891430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2282091" y="4671891"/>
                <a:ext cx="1258912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SUPERLU_MT</a:t>
                </a:r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2737637" y="4251963"/>
                <a:ext cx="816066" cy="242358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1457413" y="4662674"/>
                <a:ext cx="590918" cy="24162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KLU</a:t>
                </a: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821370" y="5002287"/>
                <a:ext cx="931230" cy="459351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DIAGONAL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CVODE(S) only</a:t>
                </a:r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2766946" y="5077512"/>
                <a:ext cx="774801" cy="33339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DENSE</a:t>
                </a: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828800" y="5082170"/>
                <a:ext cx="785845" cy="333396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222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LAPACK BAND</a:t>
                </a:r>
              </a:p>
            </p:txBody>
          </p:sp>
        </p:grpSp>
      </p:grpSp>
      <p:cxnSp>
        <p:nvCxnSpPr>
          <p:cNvPr id="92" name="Elbow Connector 91"/>
          <p:cNvCxnSpPr>
            <a:endCxn id="65" idx="0"/>
          </p:cNvCxnSpPr>
          <p:nvPr/>
        </p:nvCxnSpPr>
        <p:spPr>
          <a:xfrm>
            <a:off x="4526393" y="1729070"/>
            <a:ext cx="1957019" cy="138882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0800000" flipV="1">
            <a:off x="2463505" y="1740576"/>
            <a:ext cx="2062888" cy="177617"/>
          </a:xfrm>
          <a:prstGeom prst="bentConnector3">
            <a:avLst>
              <a:gd name="adj1" fmla="val 99867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6200000" flipH="1">
            <a:off x="3565729" y="2699946"/>
            <a:ext cx="1927636" cy="126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6200000" flipH="1">
            <a:off x="2604615" y="-143934"/>
            <a:ext cx="495300" cy="3352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4" idx="2"/>
          </p:cNvCxnSpPr>
          <p:nvPr/>
        </p:nvCxnSpPr>
        <p:spPr>
          <a:xfrm rot="5400000">
            <a:off x="6107064" y="-285270"/>
            <a:ext cx="237067" cy="3398407"/>
          </a:xfrm>
          <a:prstGeom prst="bentConnector2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" idx="2"/>
          </p:cNvCxnSpPr>
          <p:nvPr/>
        </p:nvCxnSpPr>
        <p:spPr>
          <a:xfrm>
            <a:off x="2667000" y="1295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49700" y="1284815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357725" y="1284815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29400" y="1295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900B63-E0D6-47F4-99FB-8BFD9AEF481B}"/>
              </a:ext>
            </a:extLst>
          </p:cNvPr>
          <p:cNvGrpSpPr/>
          <p:nvPr/>
        </p:nvGrpSpPr>
        <p:grpSpPr>
          <a:xfrm>
            <a:off x="4928085" y="1867952"/>
            <a:ext cx="3110654" cy="1640945"/>
            <a:chOff x="4928085" y="1867952"/>
            <a:chExt cx="3110654" cy="1640945"/>
          </a:xfrm>
        </p:grpSpPr>
        <p:sp>
          <p:nvSpPr>
            <p:cNvPr id="65" name="Rectangle 64"/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81" name="Elbow Connector 80"/>
            <p:cNvCxnSpPr>
              <a:endCxn id="67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66" idx="2"/>
              <a:endCxn id="69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930E50-CBA3-40B4-A69E-928260EB7D22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D70D00-9CEE-4CEF-8146-97003ED61E08}"/>
              </a:ext>
            </a:extLst>
          </p:cNvPr>
          <p:cNvGrpSpPr/>
          <p:nvPr/>
        </p:nvGrpSpPr>
        <p:grpSpPr>
          <a:xfrm>
            <a:off x="613990" y="1934106"/>
            <a:ext cx="3523881" cy="1645177"/>
            <a:chOff x="613990" y="1934106"/>
            <a:chExt cx="3523881" cy="1645177"/>
          </a:xfrm>
        </p:grpSpPr>
        <p:sp>
          <p:nvSpPr>
            <p:cNvPr id="63" name="Rectangle 62"/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71D77EF-7E03-4C13-9703-DF61A7E8032F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CBB2FA7-47BF-4C6F-AC6F-BAC75201A058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B0891EE-7B16-4CBE-9E9B-A67981D0A681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0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41298" y="323790"/>
            <a:ext cx="1195624" cy="373165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sundials-</a:t>
            </a:r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x.x.x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4" idx="2"/>
            <a:endCxn id="7" idx="0"/>
          </p:cNvCxnSpPr>
          <p:nvPr/>
        </p:nvCxnSpPr>
        <p:spPr>
          <a:xfrm rot="5400000">
            <a:off x="2250445" y="-981738"/>
            <a:ext cx="309973" cy="3667358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/>
          <p:cNvCxnSpPr>
            <a:stCxn id="4" idx="2"/>
            <a:endCxn id="147" idx="0"/>
          </p:cNvCxnSpPr>
          <p:nvPr/>
        </p:nvCxnSpPr>
        <p:spPr>
          <a:xfrm rot="5400000">
            <a:off x="2962174" y="-270947"/>
            <a:ext cx="309035" cy="2244838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822007" y="1001758"/>
            <a:ext cx="636193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97" name="Elbow Connector 96"/>
          <p:cNvCxnSpPr>
            <a:stCxn id="4" idx="2"/>
            <a:endCxn id="99" idx="0"/>
          </p:cNvCxnSpPr>
          <p:nvPr/>
        </p:nvCxnSpPr>
        <p:spPr>
          <a:xfrm rot="16200000" flipH="1">
            <a:off x="5563428" y="-627364"/>
            <a:ext cx="309035" cy="2957671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849762" y="1005990"/>
            <a:ext cx="69403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3127590" y="1001759"/>
            <a:ext cx="758610" cy="182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examples</a:t>
            </a:r>
          </a:p>
        </p:txBody>
      </p:sp>
      <p:cxnSp>
        <p:nvCxnSpPr>
          <p:cNvPr id="316" name="Elbow Connector 315"/>
          <p:cNvCxnSpPr>
            <a:stCxn id="315" idx="2"/>
            <a:endCxn id="314" idx="1"/>
          </p:cNvCxnSpPr>
          <p:nvPr/>
        </p:nvCxnSpPr>
        <p:spPr>
          <a:xfrm rot="16200000" flipH="1">
            <a:off x="3482894" y="1208637"/>
            <a:ext cx="293317" cy="24531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315" idx="2"/>
            <a:endCxn id="384" idx="1"/>
          </p:cNvCxnSpPr>
          <p:nvPr/>
        </p:nvCxnSpPr>
        <p:spPr>
          <a:xfrm rot="16200000" flipH="1">
            <a:off x="2978957" y="1712574"/>
            <a:ext cx="1360117" cy="30424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/>
          <p:cNvCxnSpPr>
            <a:stCxn id="315" idx="2"/>
            <a:endCxn id="391" idx="1"/>
          </p:cNvCxnSpPr>
          <p:nvPr/>
        </p:nvCxnSpPr>
        <p:spPr>
          <a:xfrm rot="16200000" flipH="1">
            <a:off x="2737163" y="1954369"/>
            <a:ext cx="1850584" cy="31112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315" idx="2"/>
            <a:endCxn id="412" idx="1"/>
          </p:cNvCxnSpPr>
          <p:nvPr/>
        </p:nvCxnSpPr>
        <p:spPr>
          <a:xfrm rot="16200000" flipH="1">
            <a:off x="2107564" y="2583967"/>
            <a:ext cx="3098750" cy="30008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315" idx="2"/>
            <a:endCxn id="425" idx="1"/>
          </p:cNvCxnSpPr>
          <p:nvPr/>
        </p:nvCxnSpPr>
        <p:spPr>
          <a:xfrm rot="16200000" flipH="1">
            <a:off x="1582419" y="3109112"/>
            <a:ext cx="4128997" cy="28004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stCxn id="315" idx="2"/>
            <a:endCxn id="433" idx="1"/>
          </p:cNvCxnSpPr>
          <p:nvPr/>
        </p:nvCxnSpPr>
        <p:spPr>
          <a:xfrm rot="16200000" flipH="1">
            <a:off x="1333306" y="3358225"/>
            <a:ext cx="4627222" cy="28004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4" idx="2"/>
            <a:endCxn id="315" idx="0"/>
          </p:cNvCxnSpPr>
          <p:nvPr/>
        </p:nvCxnSpPr>
        <p:spPr>
          <a:xfrm rot="5400000">
            <a:off x="3720601" y="483250"/>
            <a:ext cx="304804" cy="732215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Elbow Connector 449"/>
          <p:cNvCxnSpPr>
            <a:stCxn id="4" idx="2"/>
            <a:endCxn id="94" idx="0"/>
          </p:cNvCxnSpPr>
          <p:nvPr/>
        </p:nvCxnSpPr>
        <p:spPr>
          <a:xfrm rot="16200000" flipH="1">
            <a:off x="6037206" y="-1101141"/>
            <a:ext cx="304803" cy="3900994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A4ACE807-30A9-40C1-8645-22981ACB6048}"/>
              </a:ext>
            </a:extLst>
          </p:cNvPr>
          <p:cNvGrpSpPr/>
          <p:nvPr/>
        </p:nvGrpSpPr>
        <p:grpSpPr>
          <a:xfrm>
            <a:off x="1752600" y="1005990"/>
            <a:ext cx="1557918" cy="5006788"/>
            <a:chOff x="3200400" y="1005990"/>
            <a:chExt cx="1557918" cy="5006788"/>
          </a:xfrm>
        </p:grpSpPr>
        <p:sp>
          <p:nvSpPr>
            <p:cNvPr id="146" name="Rectangle 145"/>
            <p:cNvSpPr/>
            <p:nvPr/>
          </p:nvSpPr>
          <p:spPr>
            <a:xfrm>
              <a:off x="3677292" y="1363820"/>
              <a:ext cx="5490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3200400" y="1005990"/>
              <a:ext cx="483344" cy="1786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src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Elbow Connector 147"/>
            <p:cNvCxnSpPr>
              <a:stCxn id="147" idx="2"/>
              <a:endCxn id="146" idx="1"/>
            </p:cNvCxnSpPr>
            <p:nvPr/>
          </p:nvCxnSpPr>
          <p:spPr>
            <a:xfrm rot="16200000" flipH="1">
              <a:off x="3424370" y="1202337"/>
              <a:ext cx="270625" cy="23522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Rectangle 148"/>
            <p:cNvSpPr/>
            <p:nvPr/>
          </p:nvSpPr>
          <p:spPr>
            <a:xfrm>
              <a:off x="4130293" y="1661016"/>
              <a:ext cx="517307" cy="16361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50" name="Elbow Connector 149"/>
            <p:cNvCxnSpPr>
              <a:stCxn id="146" idx="2"/>
              <a:endCxn id="149" idx="1"/>
            </p:cNvCxnSpPr>
            <p:nvPr/>
          </p:nvCxnSpPr>
          <p:spPr>
            <a:xfrm rot="16200000" flipH="1">
              <a:off x="3942989" y="1555520"/>
              <a:ext cx="196124" cy="178484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ectangle 150"/>
            <p:cNvSpPr/>
            <p:nvPr/>
          </p:nvSpPr>
          <p:spPr>
            <a:xfrm>
              <a:off x="3674889" y="1951262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52" name="Elbow Connector 151"/>
            <p:cNvCxnSpPr>
              <a:stCxn id="147" idx="2"/>
              <a:endCxn id="151" idx="1"/>
            </p:cNvCxnSpPr>
            <p:nvPr/>
          </p:nvCxnSpPr>
          <p:spPr>
            <a:xfrm rot="16200000" flipH="1">
              <a:off x="3128532" y="1498174"/>
              <a:ext cx="859896" cy="232817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3674889" y="2290047"/>
              <a:ext cx="601985" cy="18772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Elbow Connector 153"/>
            <p:cNvCxnSpPr>
              <a:stCxn id="147" idx="2"/>
              <a:endCxn id="153" idx="1"/>
            </p:cNvCxnSpPr>
            <p:nvPr/>
          </p:nvCxnSpPr>
          <p:spPr>
            <a:xfrm rot="16200000" flipH="1">
              <a:off x="2958844" y="1667862"/>
              <a:ext cx="1199272" cy="232817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Rectangle 154"/>
            <p:cNvSpPr/>
            <p:nvPr/>
          </p:nvSpPr>
          <p:spPr>
            <a:xfrm>
              <a:off x="3688107" y="2937291"/>
              <a:ext cx="368490" cy="186276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Elbow Connector 155"/>
            <p:cNvCxnSpPr>
              <a:stCxn id="147" idx="2"/>
              <a:endCxn id="155" idx="1"/>
            </p:cNvCxnSpPr>
            <p:nvPr/>
          </p:nvCxnSpPr>
          <p:spPr>
            <a:xfrm rot="16200000" flipH="1">
              <a:off x="2642192" y="1984514"/>
              <a:ext cx="1845794" cy="246035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Rectangle 156"/>
            <p:cNvSpPr/>
            <p:nvPr/>
          </p:nvSpPr>
          <p:spPr>
            <a:xfrm>
              <a:off x="3669361" y="3523750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58" name="Elbow Connector 157"/>
            <p:cNvCxnSpPr>
              <a:stCxn id="147" idx="2"/>
              <a:endCxn id="157" idx="1"/>
            </p:cNvCxnSpPr>
            <p:nvPr/>
          </p:nvCxnSpPr>
          <p:spPr>
            <a:xfrm rot="16200000" flipH="1">
              <a:off x="2339524" y="2287182"/>
              <a:ext cx="2432384" cy="227289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/>
            <p:cNvSpPr/>
            <p:nvPr/>
          </p:nvSpPr>
          <p:spPr>
            <a:xfrm>
              <a:off x="3670147" y="3907241"/>
              <a:ext cx="599823" cy="191069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60" name="Elbow Connector 159"/>
            <p:cNvCxnSpPr>
              <a:stCxn id="147" idx="2"/>
              <a:endCxn id="159" idx="1"/>
            </p:cNvCxnSpPr>
            <p:nvPr/>
          </p:nvCxnSpPr>
          <p:spPr>
            <a:xfrm rot="16200000" flipH="1">
              <a:off x="2147039" y="2479667"/>
              <a:ext cx="2818141" cy="228075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lbow Connector 161"/>
            <p:cNvCxnSpPr>
              <a:stCxn id="147" idx="2"/>
              <a:endCxn id="240" idx="1"/>
            </p:cNvCxnSpPr>
            <p:nvPr/>
          </p:nvCxnSpPr>
          <p:spPr>
            <a:xfrm rot="16200000" flipH="1">
              <a:off x="1658435" y="2968272"/>
              <a:ext cx="3802494" cy="23522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ectangle 177"/>
            <p:cNvSpPr/>
            <p:nvPr/>
          </p:nvSpPr>
          <p:spPr>
            <a:xfrm>
              <a:off x="4106249" y="4149817"/>
              <a:ext cx="567119" cy="18629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79" name="Elbow Connector 178"/>
            <p:cNvCxnSpPr>
              <a:stCxn id="159" idx="2"/>
              <a:endCxn id="178" idx="1"/>
            </p:cNvCxnSpPr>
            <p:nvPr/>
          </p:nvCxnSpPr>
          <p:spPr>
            <a:xfrm rot="16200000" flipH="1">
              <a:off x="3965827" y="4102542"/>
              <a:ext cx="144655" cy="13619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Rectangle 179"/>
            <p:cNvSpPr/>
            <p:nvPr/>
          </p:nvSpPr>
          <p:spPr>
            <a:xfrm>
              <a:off x="4086253" y="3205387"/>
              <a:ext cx="539744" cy="202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81" name="Elbow Connector 180"/>
            <p:cNvCxnSpPr>
              <a:stCxn id="155" idx="2"/>
              <a:endCxn id="180" idx="1"/>
            </p:cNvCxnSpPr>
            <p:nvPr/>
          </p:nvCxnSpPr>
          <p:spPr>
            <a:xfrm rot="16200000" flipH="1">
              <a:off x="3887752" y="3108166"/>
              <a:ext cx="183101" cy="213901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/>
            <p:cNvSpPr/>
            <p:nvPr/>
          </p:nvSpPr>
          <p:spPr>
            <a:xfrm>
              <a:off x="4110977" y="2587421"/>
              <a:ext cx="526822" cy="1929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83" name="Elbow Connector 182"/>
            <p:cNvCxnSpPr>
              <a:stCxn id="153" idx="2"/>
              <a:endCxn id="182" idx="1"/>
            </p:cNvCxnSpPr>
            <p:nvPr/>
          </p:nvCxnSpPr>
          <p:spPr>
            <a:xfrm rot="16200000" flipH="1">
              <a:off x="3940366" y="2513282"/>
              <a:ext cx="206127" cy="135095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Elbow Connector 189"/>
            <p:cNvCxnSpPr>
              <a:stCxn id="147" idx="2"/>
              <a:endCxn id="244" idx="1"/>
            </p:cNvCxnSpPr>
            <p:nvPr/>
          </p:nvCxnSpPr>
          <p:spPr>
            <a:xfrm rot="16200000" flipH="1">
              <a:off x="1433644" y="3193063"/>
              <a:ext cx="4252077" cy="23522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Rectangle 193"/>
            <p:cNvSpPr/>
            <p:nvPr/>
          </p:nvSpPr>
          <p:spPr>
            <a:xfrm>
              <a:off x="3677292" y="5802036"/>
              <a:ext cx="1081026" cy="21074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sunlinsol_X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95" name="Elbow Connector 194"/>
            <p:cNvCxnSpPr>
              <a:stCxn id="147" idx="2"/>
              <a:endCxn id="194" idx="1"/>
            </p:cNvCxnSpPr>
            <p:nvPr/>
          </p:nvCxnSpPr>
          <p:spPr>
            <a:xfrm rot="16200000" flipH="1">
              <a:off x="1198296" y="3428411"/>
              <a:ext cx="4722772" cy="23522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ctangle 239"/>
            <p:cNvSpPr/>
            <p:nvPr/>
          </p:nvSpPr>
          <p:spPr>
            <a:xfrm>
              <a:off x="3677292" y="4893860"/>
              <a:ext cx="735271" cy="1865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nvec_X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3677292" y="5335236"/>
              <a:ext cx="885308" cy="20295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sunmat_X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687013" y="4475720"/>
              <a:ext cx="699585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2" name="Elbow Connector 141"/>
            <p:cNvCxnSpPr>
              <a:stCxn id="147" idx="2"/>
              <a:endCxn id="140" idx="1"/>
            </p:cNvCxnSpPr>
            <p:nvPr/>
          </p:nvCxnSpPr>
          <p:spPr>
            <a:xfrm rot="16200000" flipH="1">
              <a:off x="1872365" y="2754341"/>
              <a:ext cx="3384354" cy="244941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505200" y="64008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80E9078-A8A1-4799-9095-2828194AFF8D}"/>
              </a:ext>
            </a:extLst>
          </p:cNvPr>
          <p:cNvGrpSpPr/>
          <p:nvPr/>
        </p:nvGrpSpPr>
        <p:grpSpPr>
          <a:xfrm>
            <a:off x="249522" y="1006928"/>
            <a:ext cx="1350678" cy="2877183"/>
            <a:chOff x="1593296" y="1005990"/>
            <a:chExt cx="1350678" cy="2877183"/>
          </a:xfrm>
        </p:grpSpPr>
        <p:sp>
          <p:nvSpPr>
            <p:cNvPr id="81" name="Rectangle 80"/>
            <p:cNvSpPr/>
            <p:nvPr/>
          </p:nvSpPr>
          <p:spPr>
            <a:xfrm>
              <a:off x="2120408" y="1283265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593296" y="1005990"/>
              <a:ext cx="644459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include</a:t>
              </a:r>
            </a:p>
          </p:txBody>
        </p:sp>
        <p:cxnSp>
          <p:nvCxnSpPr>
            <p:cNvPr id="105" name="Elbow Connector 104"/>
            <p:cNvCxnSpPr>
              <a:stCxn id="7" idx="2"/>
              <a:endCxn id="81" idx="1"/>
            </p:cNvCxnSpPr>
            <p:nvPr/>
          </p:nvCxnSpPr>
          <p:spPr>
            <a:xfrm rot="16200000" flipH="1">
              <a:off x="1924135" y="1180261"/>
              <a:ext cx="187664" cy="204882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2120408" y="1558804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Elbow Connector 113"/>
            <p:cNvCxnSpPr>
              <a:stCxn id="7" idx="2"/>
              <a:endCxn id="113" idx="1"/>
            </p:cNvCxnSpPr>
            <p:nvPr/>
          </p:nvCxnSpPr>
          <p:spPr>
            <a:xfrm rot="16200000" flipH="1">
              <a:off x="1786366" y="1318030"/>
              <a:ext cx="463203" cy="204882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2134109" y="1818975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6" name="Elbow Connector 115"/>
            <p:cNvCxnSpPr>
              <a:stCxn id="7" idx="2"/>
              <a:endCxn id="115" idx="1"/>
            </p:cNvCxnSpPr>
            <p:nvPr/>
          </p:nvCxnSpPr>
          <p:spPr>
            <a:xfrm rot="16200000" flipH="1">
              <a:off x="1663130" y="1441265"/>
              <a:ext cx="723374" cy="218583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/>
            <p:cNvSpPr/>
            <p:nvPr/>
          </p:nvSpPr>
          <p:spPr>
            <a:xfrm>
              <a:off x="2137225" y="2094722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8" name="Elbow Connector 117"/>
            <p:cNvCxnSpPr>
              <a:stCxn id="7" idx="2"/>
              <a:endCxn id="117" idx="1"/>
            </p:cNvCxnSpPr>
            <p:nvPr/>
          </p:nvCxnSpPr>
          <p:spPr>
            <a:xfrm rot="16200000" flipH="1">
              <a:off x="1526815" y="1577580"/>
              <a:ext cx="999121" cy="221699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/>
            <p:cNvSpPr/>
            <p:nvPr/>
          </p:nvSpPr>
          <p:spPr>
            <a:xfrm>
              <a:off x="2137889" y="2371995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0" name="Elbow Connector 119"/>
            <p:cNvCxnSpPr>
              <a:stCxn id="7" idx="2"/>
              <a:endCxn id="119" idx="1"/>
            </p:cNvCxnSpPr>
            <p:nvPr/>
          </p:nvCxnSpPr>
          <p:spPr>
            <a:xfrm rot="16200000" flipH="1">
              <a:off x="1388510" y="1715885"/>
              <a:ext cx="1276394" cy="222363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2139206" y="2640213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Elbow Connector 121"/>
            <p:cNvCxnSpPr>
              <a:stCxn id="7" idx="2"/>
              <a:endCxn id="121" idx="1"/>
            </p:cNvCxnSpPr>
            <p:nvPr/>
          </p:nvCxnSpPr>
          <p:spPr>
            <a:xfrm rot="16200000" flipH="1">
              <a:off x="1255060" y="1849336"/>
              <a:ext cx="1544612" cy="22368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/>
            <p:cNvSpPr/>
            <p:nvPr/>
          </p:nvSpPr>
          <p:spPr>
            <a:xfrm>
              <a:off x="2130367" y="2917487"/>
              <a:ext cx="699516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24" name="Elbow Connector 123"/>
            <p:cNvCxnSpPr>
              <a:stCxn id="7" idx="2"/>
              <a:endCxn id="123" idx="1"/>
            </p:cNvCxnSpPr>
            <p:nvPr/>
          </p:nvCxnSpPr>
          <p:spPr>
            <a:xfrm rot="16200000" flipH="1">
              <a:off x="1112003" y="1992392"/>
              <a:ext cx="1821886" cy="214841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2137491" y="3716591"/>
              <a:ext cx="806483" cy="1665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Elbow Connector 125"/>
            <p:cNvCxnSpPr>
              <a:stCxn id="7" idx="2"/>
              <a:endCxn id="125" idx="1"/>
            </p:cNvCxnSpPr>
            <p:nvPr/>
          </p:nvCxnSpPr>
          <p:spPr>
            <a:xfrm rot="16200000" flipH="1">
              <a:off x="721002" y="2383393"/>
              <a:ext cx="2611012" cy="221965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tangle 214"/>
            <p:cNvSpPr/>
            <p:nvPr/>
          </p:nvSpPr>
          <p:spPr>
            <a:xfrm>
              <a:off x="2133600" y="3182375"/>
              <a:ext cx="685800" cy="1865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2126850" y="3465526"/>
              <a:ext cx="809999" cy="14862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18" name="Elbow Connector 217"/>
            <p:cNvCxnSpPr>
              <a:stCxn id="7" idx="2"/>
              <a:endCxn id="215" idx="1"/>
            </p:cNvCxnSpPr>
            <p:nvPr/>
          </p:nvCxnSpPr>
          <p:spPr>
            <a:xfrm rot="16200000" flipH="1">
              <a:off x="981176" y="2123220"/>
              <a:ext cx="2086774" cy="218074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Elbow Connector 221"/>
            <p:cNvCxnSpPr>
              <a:endCxn id="216" idx="1"/>
            </p:cNvCxnSpPr>
            <p:nvPr/>
          </p:nvCxnSpPr>
          <p:spPr>
            <a:xfrm rot="16200000" flipH="1">
              <a:off x="842542" y="2255533"/>
              <a:ext cx="2363098" cy="205517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5E0ED2-88D8-4B02-8E15-E0155F2AB933}"/>
              </a:ext>
            </a:extLst>
          </p:cNvPr>
          <p:cNvGrpSpPr/>
          <p:nvPr/>
        </p:nvGrpSpPr>
        <p:grpSpPr>
          <a:xfrm>
            <a:off x="3752210" y="1383752"/>
            <a:ext cx="3319082" cy="4988513"/>
            <a:chOff x="3734172" y="1295400"/>
            <a:chExt cx="3319082" cy="4988513"/>
          </a:xfrm>
        </p:grpSpPr>
        <p:sp>
          <p:nvSpPr>
            <p:cNvPr id="314" name="Rectangle 313"/>
            <p:cNvSpPr/>
            <p:nvPr/>
          </p:nvSpPr>
          <p:spPr>
            <a:xfrm>
              <a:off x="3734172" y="1295400"/>
              <a:ext cx="685800" cy="188403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7" name="Rectangle 316"/>
            <p:cNvSpPr/>
            <p:nvPr/>
          </p:nvSpPr>
          <p:spPr>
            <a:xfrm>
              <a:off x="3927976" y="1545264"/>
              <a:ext cx="537147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cxnSp>
          <p:nvCxnSpPr>
            <p:cNvPr id="318" name="Elbow Connector 317"/>
            <p:cNvCxnSpPr>
              <a:endCxn id="317" idx="1"/>
            </p:cNvCxnSpPr>
            <p:nvPr/>
          </p:nvCxnSpPr>
          <p:spPr>
            <a:xfrm rot="16200000" flipH="1">
              <a:off x="3812811" y="1521539"/>
              <a:ext cx="135530" cy="94799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Rectangle 378"/>
            <p:cNvSpPr/>
            <p:nvPr/>
          </p:nvSpPr>
          <p:spPr>
            <a:xfrm>
              <a:off x="4515918" y="1545264"/>
              <a:ext cx="685800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3943345" y="1791351"/>
              <a:ext cx="919728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2" name="Rectangle 381"/>
            <p:cNvSpPr/>
            <p:nvPr/>
          </p:nvSpPr>
          <p:spPr>
            <a:xfrm>
              <a:off x="4933944" y="1782616"/>
              <a:ext cx="1026689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864BABE-763D-44F4-9611-374F7DD54F8E}"/>
                </a:ext>
              </a:extLst>
            </p:cNvPr>
            <p:cNvSpPr/>
            <p:nvPr/>
          </p:nvSpPr>
          <p:spPr>
            <a:xfrm>
              <a:off x="5255547" y="1541056"/>
              <a:ext cx="858806" cy="1802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F3FFAB3E-F381-4189-A47B-84BF13492F39}"/>
                </a:ext>
              </a:extLst>
            </p:cNvPr>
            <p:cNvSpPr/>
            <p:nvPr/>
          </p:nvSpPr>
          <p:spPr>
            <a:xfrm>
              <a:off x="3944377" y="2027070"/>
              <a:ext cx="624681" cy="204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9F96739-42AE-4E3D-B5AC-52371C851AD8}"/>
                </a:ext>
              </a:extLst>
            </p:cNvPr>
            <p:cNvSpPr/>
            <p:nvPr/>
          </p:nvSpPr>
          <p:spPr>
            <a:xfrm>
              <a:off x="4625094" y="2033579"/>
              <a:ext cx="624681" cy="204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826CB36F-1076-4C6F-9C74-FE0AC5A5784C}"/>
                </a:ext>
              </a:extLst>
            </p:cNvPr>
            <p:cNvSpPr/>
            <p:nvPr/>
          </p:nvSpPr>
          <p:spPr>
            <a:xfrm>
              <a:off x="5313790" y="2033578"/>
              <a:ext cx="624681" cy="2041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raja</a:t>
              </a:r>
            </a:p>
          </p:txBody>
        </p:sp>
        <p:cxnSp>
          <p:nvCxnSpPr>
            <p:cNvPr id="201" name="Elbow Connector 405">
              <a:extLst>
                <a:ext uri="{FF2B5EF4-FFF2-40B4-BE49-F238E27FC236}">
                  <a16:creationId xmlns:a16="http://schemas.microsoft.com/office/drawing/2014/main" id="{A12C0598-9023-461A-ABE9-BCA2FAFB1AD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99218" y="1623966"/>
              <a:ext cx="36576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Rectangle 383"/>
            <p:cNvSpPr/>
            <p:nvPr/>
          </p:nvSpPr>
          <p:spPr>
            <a:xfrm>
              <a:off x="3793098" y="2362200"/>
              <a:ext cx="685800" cy="188403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3970322" y="2602523"/>
              <a:ext cx="537147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cxnSp>
          <p:nvCxnSpPr>
            <p:cNvPr id="386" name="Elbow Connector 385"/>
            <p:cNvCxnSpPr>
              <a:endCxn id="385" idx="1"/>
            </p:cNvCxnSpPr>
            <p:nvPr/>
          </p:nvCxnSpPr>
          <p:spPr>
            <a:xfrm rot="16200000" flipH="1">
              <a:off x="3860406" y="2584046"/>
              <a:ext cx="139443" cy="80389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Rectangle 386"/>
            <p:cNvSpPr/>
            <p:nvPr/>
          </p:nvSpPr>
          <p:spPr>
            <a:xfrm>
              <a:off x="4554045" y="2595309"/>
              <a:ext cx="685800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3799977" y="2853600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3974126" y="3094746"/>
              <a:ext cx="714928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93" name="Elbow Connector 392"/>
            <p:cNvCxnSpPr>
              <a:endCxn id="392" idx="1"/>
            </p:cNvCxnSpPr>
            <p:nvPr/>
          </p:nvCxnSpPr>
          <p:spPr>
            <a:xfrm rot="16200000" flipH="1">
              <a:off x="3857949" y="3072125"/>
              <a:ext cx="148162" cy="84191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4" name="Rectangle 393"/>
            <p:cNvSpPr/>
            <p:nvPr/>
          </p:nvSpPr>
          <p:spPr>
            <a:xfrm>
              <a:off x="4753212" y="3094747"/>
              <a:ext cx="789984" cy="18711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4867213" y="3342120"/>
              <a:ext cx="845759" cy="1862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5767506" y="3342119"/>
              <a:ext cx="956978" cy="1862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5" name="Rectangle 404"/>
            <p:cNvSpPr/>
            <p:nvPr/>
          </p:nvSpPr>
          <p:spPr>
            <a:xfrm>
              <a:off x="3978299" y="3581856"/>
              <a:ext cx="806145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F77_serial</a:t>
              </a:r>
            </a:p>
          </p:txBody>
        </p:sp>
        <p:cxnSp>
          <p:nvCxnSpPr>
            <p:cNvPr id="406" name="Elbow Connector 405"/>
            <p:cNvCxnSpPr>
              <a:cxnSpLocks/>
            </p:cNvCxnSpPr>
            <p:nvPr/>
          </p:nvCxnSpPr>
          <p:spPr>
            <a:xfrm rot="16200000" flipH="1">
              <a:off x="3749796" y="3170850"/>
              <a:ext cx="36576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tangle 406"/>
            <p:cNvSpPr/>
            <p:nvPr/>
          </p:nvSpPr>
          <p:spPr>
            <a:xfrm>
              <a:off x="4831973" y="3581400"/>
              <a:ext cx="916923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F77_parallel</a:t>
              </a:r>
            </a:p>
          </p:txBody>
        </p:sp>
        <p:sp>
          <p:nvSpPr>
            <p:cNvPr id="408" name="Rectangle 407"/>
            <p:cNvSpPr/>
            <p:nvPr/>
          </p:nvSpPr>
          <p:spPr>
            <a:xfrm>
              <a:off x="5796425" y="3581400"/>
              <a:ext cx="834422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F90_serial</a:t>
              </a:r>
            </a:p>
          </p:txBody>
        </p:sp>
        <p:sp>
          <p:nvSpPr>
            <p:cNvPr id="409" name="Rectangle 408"/>
            <p:cNvSpPr/>
            <p:nvPr/>
          </p:nvSpPr>
          <p:spPr>
            <a:xfrm>
              <a:off x="3973580" y="3822628"/>
              <a:ext cx="919728" cy="1862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F90_parallel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41FEA5E-2646-482B-A71D-763494E440B4}"/>
                </a:ext>
              </a:extLst>
            </p:cNvPr>
            <p:cNvSpPr/>
            <p:nvPr/>
          </p:nvSpPr>
          <p:spPr>
            <a:xfrm>
              <a:off x="5298673" y="2608179"/>
              <a:ext cx="858806" cy="1802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F0D413E-3236-4C55-94AF-A521439F9BC7}"/>
                </a:ext>
              </a:extLst>
            </p:cNvPr>
            <p:cNvSpPr/>
            <p:nvPr/>
          </p:nvSpPr>
          <p:spPr>
            <a:xfrm>
              <a:off x="5599468" y="3095587"/>
              <a:ext cx="858806" cy="1802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D931BFF-239C-46B1-8A19-201BED82B048}"/>
                </a:ext>
              </a:extLst>
            </p:cNvPr>
            <p:cNvSpPr/>
            <p:nvPr/>
          </p:nvSpPr>
          <p:spPr>
            <a:xfrm>
              <a:off x="3977058" y="3342120"/>
              <a:ext cx="840986" cy="1951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2" name="Rectangle 411"/>
            <p:cNvSpPr/>
            <p:nvPr/>
          </p:nvSpPr>
          <p:spPr>
            <a:xfrm>
              <a:off x="3788946" y="4101766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3" name="Rectangle 412"/>
            <p:cNvSpPr/>
            <p:nvPr/>
          </p:nvSpPr>
          <p:spPr>
            <a:xfrm>
              <a:off x="3980294" y="4340761"/>
              <a:ext cx="537147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cxnSp>
          <p:nvCxnSpPr>
            <p:cNvPr id="414" name="Elbow Connector 413"/>
            <p:cNvCxnSpPr>
              <a:endCxn id="413" idx="1"/>
            </p:cNvCxnSpPr>
            <p:nvPr/>
          </p:nvCxnSpPr>
          <p:spPr>
            <a:xfrm rot="16200000" flipH="1">
              <a:off x="3858401" y="4310308"/>
              <a:ext cx="131264" cy="112522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Rectangle 414"/>
            <p:cNvSpPr/>
            <p:nvPr/>
          </p:nvSpPr>
          <p:spPr>
            <a:xfrm>
              <a:off x="4551153" y="4353235"/>
              <a:ext cx="685800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3994179" y="4591879"/>
              <a:ext cx="919728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</a:t>
              </a: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</a:t>
              </a:r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7" name="Rectangle 416"/>
            <p:cNvSpPr/>
            <p:nvPr/>
          </p:nvSpPr>
          <p:spPr>
            <a:xfrm>
              <a:off x="6026565" y="4591859"/>
              <a:ext cx="1026689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ECA4E0C8-6ED3-4BB1-9D64-9D07B53006A7}"/>
                </a:ext>
              </a:extLst>
            </p:cNvPr>
            <p:cNvSpPr/>
            <p:nvPr/>
          </p:nvSpPr>
          <p:spPr>
            <a:xfrm>
              <a:off x="5275952" y="4352551"/>
              <a:ext cx="858806" cy="1802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5" name="Rectangle 424"/>
            <p:cNvSpPr/>
            <p:nvPr/>
          </p:nvSpPr>
          <p:spPr>
            <a:xfrm>
              <a:off x="3768902" y="5132013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6" name="Rectangle 425"/>
            <p:cNvSpPr/>
            <p:nvPr/>
          </p:nvSpPr>
          <p:spPr>
            <a:xfrm>
              <a:off x="3951023" y="5373169"/>
              <a:ext cx="537147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cxnSp>
          <p:nvCxnSpPr>
            <p:cNvPr id="427" name="Elbow Connector 426"/>
            <p:cNvCxnSpPr>
              <a:endCxn id="426" idx="1"/>
            </p:cNvCxnSpPr>
            <p:nvPr/>
          </p:nvCxnSpPr>
          <p:spPr>
            <a:xfrm rot="16200000" flipH="1">
              <a:off x="3835947" y="5349532"/>
              <a:ext cx="149763" cy="80389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Rectangle 427"/>
            <p:cNvSpPr/>
            <p:nvPr/>
          </p:nvSpPr>
          <p:spPr>
            <a:xfrm>
              <a:off x="4568559" y="5373169"/>
              <a:ext cx="685800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433" name="Rectangle 432"/>
            <p:cNvSpPr/>
            <p:nvPr/>
          </p:nvSpPr>
          <p:spPr>
            <a:xfrm>
              <a:off x="3768902" y="5630238"/>
              <a:ext cx="685800" cy="186538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4" name="Rectangle 433"/>
            <p:cNvSpPr/>
            <p:nvPr/>
          </p:nvSpPr>
          <p:spPr>
            <a:xfrm>
              <a:off x="3951023" y="5877919"/>
              <a:ext cx="537147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cxnSp>
          <p:nvCxnSpPr>
            <p:cNvPr id="435" name="Elbow Connector 434"/>
            <p:cNvCxnSpPr>
              <a:endCxn id="434" idx="1"/>
            </p:cNvCxnSpPr>
            <p:nvPr/>
          </p:nvCxnSpPr>
          <p:spPr>
            <a:xfrm rot="16200000" flipH="1">
              <a:off x="3817945" y="5836281"/>
              <a:ext cx="136128" cy="130027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6" name="Rectangle 435"/>
            <p:cNvSpPr/>
            <p:nvPr/>
          </p:nvSpPr>
          <p:spPr>
            <a:xfrm>
              <a:off x="4531109" y="5881638"/>
              <a:ext cx="685800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5267652" y="5881260"/>
              <a:ext cx="919728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8" name="Rectangle 437"/>
            <p:cNvSpPr/>
            <p:nvPr/>
          </p:nvSpPr>
          <p:spPr>
            <a:xfrm>
              <a:off x="3958629" y="6093200"/>
              <a:ext cx="1063022" cy="19071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2A624AC-2D0F-44A3-9B39-3FC3D8D089C2}"/>
                </a:ext>
              </a:extLst>
            </p:cNvPr>
            <p:cNvSpPr/>
            <p:nvPr/>
          </p:nvSpPr>
          <p:spPr>
            <a:xfrm>
              <a:off x="5298113" y="5371348"/>
              <a:ext cx="858806" cy="1802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86DFB3D-8831-4251-9BAE-08DCF94054A9}"/>
                </a:ext>
              </a:extLst>
            </p:cNvPr>
            <p:cNvSpPr/>
            <p:nvPr/>
          </p:nvSpPr>
          <p:spPr>
            <a:xfrm>
              <a:off x="5060615" y="6097735"/>
              <a:ext cx="858806" cy="1802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D6CFA17C-7090-4C54-B02B-5D326DFEC9AD}"/>
                </a:ext>
              </a:extLst>
            </p:cNvPr>
            <p:cNvSpPr/>
            <p:nvPr/>
          </p:nvSpPr>
          <p:spPr>
            <a:xfrm>
              <a:off x="4953000" y="4587774"/>
              <a:ext cx="1026689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fcmix_opemp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00" name="Elbow Connector 405">
              <a:extLst>
                <a:ext uri="{FF2B5EF4-FFF2-40B4-BE49-F238E27FC236}">
                  <a16:creationId xmlns:a16="http://schemas.microsoft.com/office/drawing/2014/main" id="{F88D0C7E-D50C-41AD-86CB-CC27331D49FB}"/>
                </a:ext>
              </a:extLst>
            </p:cNvPr>
            <p:cNvCxnSpPr/>
            <p:nvPr/>
          </p:nvCxnSpPr>
          <p:spPr>
            <a:xfrm rot="16200000" flipH="1">
              <a:off x="3733492" y="4398141"/>
              <a:ext cx="384213" cy="13716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050AD3DE-8081-41CE-AB82-47000849830E}"/>
                </a:ext>
              </a:extLst>
            </p:cNvPr>
            <p:cNvSpPr/>
            <p:nvPr/>
          </p:nvSpPr>
          <p:spPr>
            <a:xfrm>
              <a:off x="3994179" y="4828219"/>
              <a:ext cx="638271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97" name="Elbow Connector 405">
              <a:extLst>
                <a:ext uri="{FF2B5EF4-FFF2-40B4-BE49-F238E27FC236}">
                  <a16:creationId xmlns:a16="http://schemas.microsoft.com/office/drawing/2014/main" id="{693CBD91-BCED-45DC-99D5-C552A9442C9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62857" y="1760062"/>
              <a:ext cx="64008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Elbow Connector 405">
              <a:extLst>
                <a:ext uri="{FF2B5EF4-FFF2-40B4-BE49-F238E27FC236}">
                  <a16:creationId xmlns:a16="http://schemas.microsoft.com/office/drawing/2014/main" id="{87ED199C-F8C9-4BA6-B864-AA90BAA7554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02484" y="3284062"/>
              <a:ext cx="64008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Elbow Connector 405">
              <a:extLst>
                <a:ext uri="{FF2B5EF4-FFF2-40B4-BE49-F238E27FC236}">
                  <a16:creationId xmlns:a16="http://schemas.microsoft.com/office/drawing/2014/main" id="{307DD38B-A9E4-4E5B-BB55-5C3EB19F91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10183" y="3467602"/>
              <a:ext cx="82296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Elbow Connector 405">
              <a:extLst>
                <a:ext uri="{FF2B5EF4-FFF2-40B4-BE49-F238E27FC236}">
                  <a16:creationId xmlns:a16="http://schemas.microsoft.com/office/drawing/2014/main" id="{F5259033-8302-404D-AA7B-8B1F6FBB1E83}"/>
                </a:ext>
              </a:extLst>
            </p:cNvPr>
            <p:cNvCxnSpPr/>
            <p:nvPr/>
          </p:nvCxnSpPr>
          <p:spPr>
            <a:xfrm rot="16200000" flipH="1">
              <a:off x="3651279" y="4552953"/>
              <a:ext cx="548640" cy="13716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Elbow Connector 405">
              <a:extLst>
                <a:ext uri="{FF2B5EF4-FFF2-40B4-BE49-F238E27FC236}">
                  <a16:creationId xmlns:a16="http://schemas.microsoft.com/office/drawing/2014/main" id="{08DCEE99-CA55-44EE-9BA7-EBD4C9194EB0}"/>
                </a:ext>
              </a:extLst>
            </p:cNvPr>
            <p:cNvCxnSpPr/>
            <p:nvPr/>
          </p:nvCxnSpPr>
          <p:spPr>
            <a:xfrm rot="16200000" flipH="1">
              <a:off x="3702125" y="5936396"/>
              <a:ext cx="365760" cy="137160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64C07A-58C1-46AB-A236-6F85D8E3A8C0}"/>
              </a:ext>
            </a:extLst>
          </p:cNvPr>
          <p:cNvGrpSpPr/>
          <p:nvPr/>
        </p:nvGrpSpPr>
        <p:grpSpPr>
          <a:xfrm>
            <a:off x="6697346" y="1554034"/>
            <a:ext cx="2307071" cy="2337114"/>
            <a:chOff x="6697346" y="1554034"/>
            <a:chExt cx="2307071" cy="2337114"/>
          </a:xfrm>
        </p:grpSpPr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5B97F5F6-CE3E-4B04-A5F8-BEA550362718}"/>
                </a:ext>
              </a:extLst>
            </p:cNvPr>
            <p:cNvSpPr/>
            <p:nvPr/>
          </p:nvSpPr>
          <p:spPr>
            <a:xfrm>
              <a:off x="6718146" y="2971800"/>
              <a:ext cx="685800" cy="1865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E2F725C6-3FA5-4F07-93F7-1ECCC598711E}"/>
                </a:ext>
              </a:extLst>
            </p:cNvPr>
            <p:cNvSpPr/>
            <p:nvPr/>
          </p:nvSpPr>
          <p:spPr>
            <a:xfrm>
              <a:off x="6932880" y="3241890"/>
              <a:ext cx="537147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cxnSp>
          <p:nvCxnSpPr>
            <p:cNvPr id="272" name="Elbow Connector 440">
              <a:extLst>
                <a:ext uri="{FF2B5EF4-FFF2-40B4-BE49-F238E27FC236}">
                  <a16:creationId xmlns:a16="http://schemas.microsoft.com/office/drawing/2014/main" id="{CB50DF20-4A33-478C-A5BE-7827DF7E6714}"/>
                </a:ext>
              </a:extLst>
            </p:cNvPr>
            <p:cNvCxnSpPr>
              <a:endCxn id="271" idx="1"/>
            </p:cNvCxnSpPr>
            <p:nvPr/>
          </p:nvCxnSpPr>
          <p:spPr>
            <a:xfrm rot="16200000" flipH="1">
              <a:off x="6784605" y="3185054"/>
              <a:ext cx="178651" cy="117899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A2E09BCA-2C99-4D0C-883E-E771E80528DA}"/>
                </a:ext>
              </a:extLst>
            </p:cNvPr>
            <p:cNvSpPr/>
            <p:nvPr/>
          </p:nvSpPr>
          <p:spPr>
            <a:xfrm>
              <a:off x="7530058" y="3241890"/>
              <a:ext cx="685800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77F4405-5DFF-4DA2-8159-B88BB752B8F8}"/>
                </a:ext>
              </a:extLst>
            </p:cNvPr>
            <p:cNvSpPr/>
            <p:nvPr/>
          </p:nvSpPr>
          <p:spPr>
            <a:xfrm>
              <a:off x="8283417" y="3241889"/>
              <a:ext cx="721000" cy="18288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pthreads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8329E018-08F5-430C-86EF-12F356F55D91}"/>
                </a:ext>
              </a:extLst>
            </p:cNvPr>
            <p:cNvSpPr/>
            <p:nvPr/>
          </p:nvSpPr>
          <p:spPr>
            <a:xfrm>
              <a:off x="6932913" y="3470657"/>
              <a:ext cx="706862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97FE759E-ACF1-494B-84A8-DE8B299E14DE}"/>
                </a:ext>
              </a:extLst>
            </p:cNvPr>
            <p:cNvSpPr/>
            <p:nvPr/>
          </p:nvSpPr>
          <p:spPr>
            <a:xfrm>
              <a:off x="6697346" y="1554034"/>
              <a:ext cx="832411" cy="1820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3130F2C4-3409-4FC2-8CD7-5B768F1264ED}"/>
                </a:ext>
              </a:extLst>
            </p:cNvPr>
            <p:cNvSpPr/>
            <p:nvPr/>
          </p:nvSpPr>
          <p:spPr>
            <a:xfrm>
              <a:off x="6905096" y="1795999"/>
              <a:ext cx="663672" cy="1828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15421820-BE7D-4B50-910A-97172BB032D3}"/>
                </a:ext>
              </a:extLst>
            </p:cNvPr>
            <p:cNvSpPr/>
            <p:nvPr/>
          </p:nvSpPr>
          <p:spPr>
            <a:xfrm>
              <a:off x="7643586" y="1795998"/>
              <a:ext cx="509814" cy="18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EAD1E00C-6D43-4B32-8AA8-96F4E3AA3383}"/>
                </a:ext>
              </a:extLst>
            </p:cNvPr>
            <p:cNvSpPr/>
            <p:nvPr/>
          </p:nvSpPr>
          <p:spPr>
            <a:xfrm>
              <a:off x="6909754" y="2005082"/>
              <a:ext cx="661573" cy="1811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sparse</a:t>
              </a:r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CF15B101-3643-4773-A312-126C2BB0D715}"/>
                </a:ext>
              </a:extLst>
            </p:cNvPr>
            <p:cNvSpPr/>
            <p:nvPr/>
          </p:nvSpPr>
          <p:spPr>
            <a:xfrm>
              <a:off x="7634383" y="2014343"/>
              <a:ext cx="706862" cy="1871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diagonal</a:t>
              </a:r>
            </a:p>
          </p:txBody>
        </p:sp>
        <p:cxnSp>
          <p:nvCxnSpPr>
            <p:cNvPr id="281" name="Elbow Connector 248">
              <a:extLst>
                <a:ext uri="{FF2B5EF4-FFF2-40B4-BE49-F238E27FC236}">
                  <a16:creationId xmlns:a16="http://schemas.microsoft.com/office/drawing/2014/main" id="{BB220267-FBD8-4233-9D98-AA0F165A444D}"/>
                </a:ext>
              </a:extLst>
            </p:cNvPr>
            <p:cNvCxnSpPr/>
            <p:nvPr/>
          </p:nvCxnSpPr>
          <p:spPr>
            <a:xfrm rot="16200000" flipH="1">
              <a:off x="6787111" y="1734736"/>
              <a:ext cx="136128" cy="130027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75CF5E1-A811-4676-848E-B360BCA81FCC}"/>
                </a:ext>
              </a:extLst>
            </p:cNvPr>
            <p:cNvSpPr/>
            <p:nvPr/>
          </p:nvSpPr>
          <p:spPr>
            <a:xfrm>
              <a:off x="6704184" y="2254615"/>
              <a:ext cx="832411" cy="18204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1FEFC75F-B72D-4513-AAD7-D53D42A69D3D}"/>
                </a:ext>
              </a:extLst>
            </p:cNvPr>
            <p:cNvSpPr/>
            <p:nvPr/>
          </p:nvSpPr>
          <p:spPr>
            <a:xfrm>
              <a:off x="6911934" y="2496580"/>
              <a:ext cx="565302" cy="2039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689689F-D223-43B8-934E-0B13CFAA9725}"/>
                </a:ext>
              </a:extLst>
            </p:cNvPr>
            <p:cNvSpPr/>
            <p:nvPr/>
          </p:nvSpPr>
          <p:spPr>
            <a:xfrm>
              <a:off x="7509323" y="2507485"/>
              <a:ext cx="509814" cy="1838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929F13D5-336F-4689-8F26-D486ABE9B821}"/>
                </a:ext>
              </a:extLst>
            </p:cNvPr>
            <p:cNvSpPr/>
            <p:nvPr/>
          </p:nvSpPr>
          <p:spPr>
            <a:xfrm>
              <a:off x="8047394" y="2506112"/>
              <a:ext cx="397553" cy="1779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21F4FE6-346C-4C54-9414-DDFE54CB971A}"/>
                </a:ext>
              </a:extLst>
            </p:cNvPr>
            <p:cNvSpPr/>
            <p:nvPr/>
          </p:nvSpPr>
          <p:spPr>
            <a:xfrm>
              <a:off x="6911934" y="2744362"/>
              <a:ext cx="589370" cy="16773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87" name="Elbow Connector 255">
              <a:extLst>
                <a:ext uri="{FF2B5EF4-FFF2-40B4-BE49-F238E27FC236}">
                  <a16:creationId xmlns:a16="http://schemas.microsoft.com/office/drawing/2014/main" id="{E3C3DD86-5B76-4508-9F15-64B6D308385B}"/>
                </a:ext>
              </a:extLst>
            </p:cNvPr>
            <p:cNvCxnSpPr/>
            <p:nvPr/>
          </p:nvCxnSpPr>
          <p:spPr>
            <a:xfrm rot="16200000" flipH="1">
              <a:off x="6798337" y="2445928"/>
              <a:ext cx="136128" cy="130027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15FFAB03-74DE-47A7-8614-574529F81204}"/>
                </a:ext>
              </a:extLst>
            </p:cNvPr>
            <p:cNvSpPr/>
            <p:nvPr/>
          </p:nvSpPr>
          <p:spPr>
            <a:xfrm>
              <a:off x="7539213" y="2741315"/>
              <a:ext cx="667490" cy="17770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spbcgs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801E263B-64C0-4212-9848-93717044D87A}"/>
                </a:ext>
              </a:extLst>
            </p:cNvPr>
            <p:cNvSpPr/>
            <p:nvPr/>
          </p:nvSpPr>
          <p:spPr>
            <a:xfrm>
              <a:off x="8255623" y="2741315"/>
              <a:ext cx="397553" cy="1779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s-I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…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302" name="Elbow Connector 405">
              <a:extLst>
                <a:ext uri="{FF2B5EF4-FFF2-40B4-BE49-F238E27FC236}">
                  <a16:creationId xmlns:a16="http://schemas.microsoft.com/office/drawing/2014/main" id="{AF73A7F5-BBA7-4B95-AC2C-42977176AC1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84112" y="1867244"/>
              <a:ext cx="32004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61AF8B76-CD1F-459E-BD08-C89BFB174CAB}"/>
                </a:ext>
              </a:extLst>
            </p:cNvPr>
            <p:cNvSpPr/>
            <p:nvPr/>
          </p:nvSpPr>
          <p:spPr>
            <a:xfrm>
              <a:off x="7686924" y="3470763"/>
              <a:ext cx="654321" cy="1974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459D3236-C64D-4907-8153-A677999F4AF0}"/>
                </a:ext>
              </a:extLst>
            </p:cNvPr>
            <p:cNvSpPr/>
            <p:nvPr/>
          </p:nvSpPr>
          <p:spPr>
            <a:xfrm>
              <a:off x="6932913" y="3695820"/>
              <a:ext cx="537114" cy="1939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C6D81A80-7D1D-4E84-8CBE-95D6F6281F8B}"/>
                </a:ext>
              </a:extLst>
            </p:cNvPr>
            <p:cNvSpPr/>
            <p:nvPr/>
          </p:nvSpPr>
          <p:spPr>
            <a:xfrm>
              <a:off x="7510280" y="3695820"/>
              <a:ext cx="537114" cy="1939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B89E80B3-0A78-4C29-8E78-59AFB13B4646}"/>
                </a:ext>
              </a:extLst>
            </p:cNvPr>
            <p:cNvSpPr/>
            <p:nvPr/>
          </p:nvSpPr>
          <p:spPr>
            <a:xfrm>
              <a:off x="8098892" y="3697185"/>
              <a:ext cx="537114" cy="1939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raja</a:t>
              </a:r>
            </a:p>
          </p:txBody>
        </p:sp>
        <p:cxnSp>
          <p:nvCxnSpPr>
            <p:cNvPr id="307" name="Elbow Connector 405">
              <a:extLst>
                <a:ext uri="{FF2B5EF4-FFF2-40B4-BE49-F238E27FC236}">
                  <a16:creationId xmlns:a16="http://schemas.microsoft.com/office/drawing/2014/main" id="{C30DEE04-8EBA-4C26-8EA8-58F9B0A3A8A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71413" y="2583022"/>
              <a:ext cx="36576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Elbow Connector 405">
              <a:extLst>
                <a:ext uri="{FF2B5EF4-FFF2-40B4-BE49-F238E27FC236}">
                  <a16:creationId xmlns:a16="http://schemas.microsoft.com/office/drawing/2014/main" id="{7A9DB443-0434-42E2-B5AE-0B20EF1A86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680456" y="3345022"/>
              <a:ext cx="36576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Elbow Connector 405">
              <a:extLst>
                <a:ext uri="{FF2B5EF4-FFF2-40B4-BE49-F238E27FC236}">
                  <a16:creationId xmlns:a16="http://schemas.microsoft.com/office/drawing/2014/main" id="{1D5FAE3A-8CAF-40C3-A40E-C28BC1425AF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703316" y="3567303"/>
              <a:ext cx="320040" cy="106996"/>
            </a:xfrm>
            <a:prstGeom prst="bentConnector2">
              <a:avLst/>
            </a:prstGeom>
            <a:ln w="158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0" name="Elbow Connector 315">
            <a:extLst>
              <a:ext uri="{FF2B5EF4-FFF2-40B4-BE49-F238E27FC236}">
                <a16:creationId xmlns:a16="http://schemas.microsoft.com/office/drawing/2014/main" id="{CD7B9223-C153-4FE5-96C8-412FFA8D2DF8}"/>
              </a:ext>
            </a:extLst>
          </p:cNvPr>
          <p:cNvCxnSpPr/>
          <p:nvPr/>
        </p:nvCxnSpPr>
        <p:spPr>
          <a:xfrm rot="16200000" flipH="1">
            <a:off x="5089817" y="-207847"/>
            <a:ext cx="91440" cy="2880360"/>
          </a:xfrm>
          <a:prstGeom prst="bentConnector2">
            <a:avLst/>
          </a:prstGeom>
          <a:ln w="1587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405">
            <a:extLst>
              <a:ext uri="{FF2B5EF4-FFF2-40B4-BE49-F238E27FC236}">
                <a16:creationId xmlns:a16="http://schemas.microsoft.com/office/drawing/2014/main" id="{6DE588B5-8C27-4D35-A4E9-F4BB6FA481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49937" y="1408383"/>
            <a:ext cx="365760" cy="10699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405">
            <a:extLst>
              <a:ext uri="{FF2B5EF4-FFF2-40B4-BE49-F238E27FC236}">
                <a16:creationId xmlns:a16="http://schemas.microsoft.com/office/drawing/2014/main" id="{F0775216-ED33-457B-8F35-F9BDD6FDFA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1337" y="1897222"/>
            <a:ext cx="822960" cy="10699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405">
            <a:extLst>
              <a:ext uri="{FF2B5EF4-FFF2-40B4-BE49-F238E27FC236}">
                <a16:creationId xmlns:a16="http://schemas.microsoft.com/office/drawing/2014/main" id="{F15AF87F-8760-45DA-A07C-09BA093D03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21929" y="2581974"/>
            <a:ext cx="822960" cy="10699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21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ARKDLS DIRECT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4" name="Elbow Connector 63"/>
          <p:cNvCxnSpPr>
            <a:cxnSpLocks/>
            <a:stCxn id="11" idx="3"/>
          </p:cNvCxnSpPr>
          <p:nvPr/>
        </p:nvCxnSpPr>
        <p:spPr>
          <a:xfrm>
            <a:off x="4712507" y="509742"/>
            <a:ext cx="2475524" cy="23986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311288" y="5043067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ARKBBDPRE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694197" y="5043067"/>
            <a:ext cx="1119515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ARKBANDPRE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cxnSpLocks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ARKSPILS ITERATIVE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B2E5912-1C2D-4A08-9570-B147D027239A}"/>
              </a:ext>
            </a:extLst>
          </p:cNvPr>
          <p:cNvGrpSpPr/>
          <p:nvPr/>
        </p:nvGrpSpPr>
        <p:grpSpPr>
          <a:xfrm>
            <a:off x="5443836" y="750238"/>
            <a:ext cx="3523881" cy="1645177"/>
            <a:chOff x="613990" y="1934106"/>
            <a:chExt cx="3523881" cy="1645177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67C9EB-E8DD-4ACD-9BDA-31622CC2B742}"/>
                </a:ext>
              </a:extLst>
            </p:cNvPr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09490C4-79C4-4C70-92A3-2B7A3A2C0576}"/>
                </a:ext>
              </a:extLst>
            </p:cNvPr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2BC3860-EA30-4F6E-A687-A05E30D093EA}"/>
                </a:ext>
              </a:extLst>
            </p:cNvPr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460E143-1F6A-479A-8333-6A65EC60A568}"/>
                </a:ext>
              </a:extLst>
            </p:cNvPr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A852490-8428-4016-910C-490314698B7C}"/>
                </a:ext>
              </a:extLst>
            </p:cNvPr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76A3D1C-1072-4862-BE0F-3795D7852A7A}"/>
                </a:ext>
              </a:extLst>
            </p:cNvPr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2BADC63-E505-45CF-8CD6-DBB11BCD8913}"/>
                </a:ext>
              </a:extLst>
            </p:cNvPr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41FFB8B-20D4-4827-A3DD-6B2188D51441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3268072-08CF-4227-A714-E654810629C8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735507B-5381-495A-A629-D769BB82EE80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BC90A8F-AFDA-4ED7-B675-82EA9758E5D1}"/>
              </a:ext>
            </a:extLst>
          </p:cNvPr>
          <p:cNvGrpSpPr/>
          <p:nvPr/>
        </p:nvGrpSpPr>
        <p:grpSpPr>
          <a:xfrm>
            <a:off x="683045" y="1725728"/>
            <a:ext cx="3110654" cy="1640945"/>
            <a:chOff x="4928085" y="1867952"/>
            <a:chExt cx="3110654" cy="164094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716BD3B-329B-4F32-9B26-241F76B11B39}"/>
                </a:ext>
              </a:extLst>
            </p:cNvPr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6C47D3A-CB31-4D53-93FB-AE4CBB422CF0}"/>
                </a:ext>
              </a:extLst>
            </p:cNvPr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36B3295-8368-41D2-8791-A0817AFFE3B8}"/>
                </a:ext>
              </a:extLst>
            </p:cNvPr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F1BC5C4-625E-4149-A5AB-A648B0B75F26}"/>
                </a:ext>
              </a:extLst>
            </p:cNvPr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F349B5-8B0A-40EE-AD25-25C42790A4AC}"/>
                </a:ext>
              </a:extLst>
            </p:cNvPr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128" name="Elbow Connector 80">
              <a:extLst>
                <a:ext uri="{FF2B5EF4-FFF2-40B4-BE49-F238E27FC236}">
                  <a16:creationId xmlns:a16="http://schemas.microsoft.com/office/drawing/2014/main" id="{CD018C77-11F9-4E49-B0A7-9C57904B4F63}"/>
                </a:ext>
              </a:extLst>
            </p:cNvPr>
            <p:cNvCxnSpPr>
              <a:endCxn id="125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83">
              <a:extLst>
                <a:ext uri="{FF2B5EF4-FFF2-40B4-BE49-F238E27FC236}">
                  <a16:creationId xmlns:a16="http://schemas.microsoft.com/office/drawing/2014/main" id="{AD000192-35EE-4910-B2FF-7B41B281BAC5}"/>
                </a:ext>
              </a:extLst>
            </p:cNvPr>
            <p:cNvCxnSpPr>
              <a:stCxn id="124" idx="2"/>
              <a:endCxn id="126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ACCBACE-1BA1-4FAD-A1F6-6CDCC3B10BD7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E240A3D-9022-4BE2-9B8A-9626F28EA679}"/>
              </a:ext>
            </a:extLst>
          </p:cNvPr>
          <p:cNvGrpSpPr/>
          <p:nvPr/>
        </p:nvGrpSpPr>
        <p:grpSpPr>
          <a:xfrm>
            <a:off x="668701" y="3561912"/>
            <a:ext cx="3096707" cy="1930651"/>
            <a:chOff x="668701" y="3561912"/>
            <a:chExt cx="3096707" cy="1930651"/>
          </a:xfrm>
        </p:grpSpPr>
        <p:sp>
          <p:nvSpPr>
            <p:cNvPr id="96" name="Rectangle 95"/>
            <p:cNvSpPr/>
            <p:nvPr/>
          </p:nvSpPr>
          <p:spPr>
            <a:xfrm>
              <a:off x="668701" y="3561912"/>
              <a:ext cx="3096707" cy="19306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DIRECT SUNLINEARSOLVER MODULES</a:t>
              </a:r>
            </a:p>
          </p:txBody>
        </p:sp>
        <p:sp>
          <p:nvSpPr>
            <p:cNvPr id="131" name="Rounded Rectangle 48">
              <a:extLst>
                <a:ext uri="{FF2B5EF4-FFF2-40B4-BE49-F238E27FC236}">
                  <a16:creationId xmlns:a16="http://schemas.microsoft.com/office/drawing/2014/main" id="{CD8F844B-68C3-4F5F-AAF5-5CED1ACFDD1B}"/>
                </a:ext>
              </a:extLst>
            </p:cNvPr>
            <p:cNvSpPr/>
            <p:nvPr/>
          </p:nvSpPr>
          <p:spPr>
            <a:xfrm>
              <a:off x="1503796" y="4124502"/>
              <a:ext cx="891430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132" name="Rounded Rectangle 50">
              <a:extLst>
                <a:ext uri="{FF2B5EF4-FFF2-40B4-BE49-F238E27FC236}">
                  <a16:creationId xmlns:a16="http://schemas.microsoft.com/office/drawing/2014/main" id="{4C2C2AAB-62EC-48A9-91E7-C82D3490C0BF}"/>
                </a:ext>
              </a:extLst>
            </p:cNvPr>
            <p:cNvSpPr/>
            <p:nvPr/>
          </p:nvSpPr>
          <p:spPr>
            <a:xfrm>
              <a:off x="2292269" y="4533419"/>
              <a:ext cx="1258912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SUPERLU_MT</a:t>
              </a:r>
            </a:p>
          </p:txBody>
        </p:sp>
        <p:sp>
          <p:nvSpPr>
            <p:cNvPr id="133" name="Rounded Rectangle 53">
              <a:extLst>
                <a:ext uri="{FF2B5EF4-FFF2-40B4-BE49-F238E27FC236}">
                  <a16:creationId xmlns:a16="http://schemas.microsoft.com/office/drawing/2014/main" id="{74CFFF63-E03B-43B9-883A-8AA31B519622}"/>
                </a:ext>
              </a:extLst>
            </p:cNvPr>
            <p:cNvSpPr/>
            <p:nvPr/>
          </p:nvSpPr>
          <p:spPr>
            <a:xfrm>
              <a:off x="2747815" y="4113491"/>
              <a:ext cx="816066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34" name="Rounded Rectangle 57">
              <a:extLst>
                <a:ext uri="{FF2B5EF4-FFF2-40B4-BE49-F238E27FC236}">
                  <a16:creationId xmlns:a16="http://schemas.microsoft.com/office/drawing/2014/main" id="{1D9AA9E4-D0FF-42FB-AF39-139DE85A2E4F}"/>
                </a:ext>
              </a:extLst>
            </p:cNvPr>
            <p:cNvSpPr/>
            <p:nvPr/>
          </p:nvSpPr>
          <p:spPr>
            <a:xfrm>
              <a:off x="1467591" y="4524202"/>
              <a:ext cx="590918" cy="2416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</a:p>
          </p:txBody>
        </p:sp>
        <p:sp>
          <p:nvSpPr>
            <p:cNvPr id="136" name="Rounded Rectangle 84">
              <a:extLst>
                <a:ext uri="{FF2B5EF4-FFF2-40B4-BE49-F238E27FC236}">
                  <a16:creationId xmlns:a16="http://schemas.microsoft.com/office/drawing/2014/main" id="{1B687048-F8CC-4E7A-BFCA-9BEBB07A3F20}"/>
                </a:ext>
              </a:extLst>
            </p:cNvPr>
            <p:cNvSpPr/>
            <p:nvPr/>
          </p:nvSpPr>
          <p:spPr>
            <a:xfrm>
              <a:off x="2017262" y="4931248"/>
              <a:ext cx="774801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DENSE</a:t>
              </a:r>
            </a:p>
          </p:txBody>
        </p:sp>
        <p:sp>
          <p:nvSpPr>
            <p:cNvPr id="137" name="Rounded Rectangle 85">
              <a:extLst>
                <a:ext uri="{FF2B5EF4-FFF2-40B4-BE49-F238E27FC236}">
                  <a16:creationId xmlns:a16="http://schemas.microsoft.com/office/drawing/2014/main" id="{80E8EB19-4322-42E9-8BB6-9796E173F980}"/>
                </a:ext>
              </a:extLst>
            </p:cNvPr>
            <p:cNvSpPr/>
            <p:nvPr/>
          </p:nvSpPr>
          <p:spPr>
            <a:xfrm>
              <a:off x="977205" y="4925080"/>
              <a:ext cx="785845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BAND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70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CVDLS DIRECT LINEAR SOLVER INTERFACE</a:t>
            </a:r>
          </a:p>
        </p:txBody>
      </p:sp>
      <p:cxnSp>
        <p:nvCxnSpPr>
          <p:cNvPr id="64" name="Elbow Connector 63"/>
          <p:cNvCxnSpPr>
            <a:cxnSpLocks/>
            <a:stCxn id="11" idx="3"/>
          </p:cNvCxnSpPr>
          <p:nvPr/>
        </p:nvCxnSpPr>
        <p:spPr>
          <a:xfrm>
            <a:off x="4712507" y="509742"/>
            <a:ext cx="2475524" cy="23986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311288" y="5043067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CVBBDPRE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694197" y="5043067"/>
            <a:ext cx="1119515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CVBANDPRE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</a:p>
        </p:txBody>
      </p:sp>
      <p:cxnSp>
        <p:nvCxnSpPr>
          <p:cNvPr id="113" name="Elbow Connector 112"/>
          <p:cNvCxnSpPr>
            <a:cxnSpLocks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cxnSpLocks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CVSPILS ITERATIVE LINEAR SOLVER INTERFACE</a:t>
            </a: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704838-4E32-4637-B3D3-6D143937491B}"/>
              </a:ext>
            </a:extLst>
          </p:cNvPr>
          <p:cNvGrpSpPr/>
          <p:nvPr/>
        </p:nvGrpSpPr>
        <p:grpSpPr>
          <a:xfrm>
            <a:off x="5346507" y="789689"/>
            <a:ext cx="3523881" cy="1645177"/>
            <a:chOff x="613990" y="1934106"/>
            <a:chExt cx="3523881" cy="16451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FBD14C5-68DE-4467-BA4D-03C0370EF98A}"/>
                </a:ext>
              </a:extLst>
            </p:cNvPr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7D1DC07-1760-414B-AA64-516718812EAC}"/>
                </a:ext>
              </a:extLst>
            </p:cNvPr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7C4C846-8EA0-4446-9699-3E1B415D8819}"/>
                </a:ext>
              </a:extLst>
            </p:cNvPr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0BC9961-E740-43E2-90AE-F65A38734AC5}"/>
                </a:ext>
              </a:extLst>
            </p:cNvPr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6B71B1C-186F-4E7C-9737-1127556C1D09}"/>
                </a:ext>
              </a:extLst>
            </p:cNvPr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671C231-938F-41DA-9CA1-A1ABC837D7BB}"/>
                </a:ext>
              </a:extLst>
            </p:cNvPr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FC1464-BC5C-4294-8A79-C9867A420C27}"/>
                </a:ext>
              </a:extLst>
            </p:cNvPr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E2C7B8E-BE00-4D1D-A237-DC23255C2BF4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9A79799-16E3-4488-A1A2-7F4E5D418C21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B72A53B-F52D-4C3E-B251-A2821FA69065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033C435-D1C6-4295-A201-F59FA17891BF}"/>
              </a:ext>
            </a:extLst>
          </p:cNvPr>
          <p:cNvGrpSpPr/>
          <p:nvPr/>
        </p:nvGrpSpPr>
        <p:grpSpPr>
          <a:xfrm>
            <a:off x="699084" y="1758659"/>
            <a:ext cx="3110654" cy="1640945"/>
            <a:chOff x="4928085" y="1867952"/>
            <a:chExt cx="3110654" cy="164094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C345E47-C58F-4227-B0B2-380816A0A09E}"/>
                </a:ext>
              </a:extLst>
            </p:cNvPr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0188563-1D47-438A-BC17-A8E49E140754}"/>
                </a:ext>
              </a:extLst>
            </p:cNvPr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5D0C288-B239-4633-B8B4-81680C329798}"/>
                </a:ext>
              </a:extLst>
            </p:cNvPr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10803DE-7B4B-4F4C-A078-832F8D282F9C}"/>
                </a:ext>
              </a:extLst>
            </p:cNvPr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CC35EC4-13CA-4022-9710-7207E6E96AE2}"/>
                </a:ext>
              </a:extLst>
            </p:cNvPr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118" name="Elbow Connector 80">
              <a:extLst>
                <a:ext uri="{FF2B5EF4-FFF2-40B4-BE49-F238E27FC236}">
                  <a16:creationId xmlns:a16="http://schemas.microsoft.com/office/drawing/2014/main" id="{58FFF68B-B21B-417C-8559-BBABA55CE37D}"/>
                </a:ext>
              </a:extLst>
            </p:cNvPr>
            <p:cNvCxnSpPr>
              <a:endCxn id="97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Elbow Connector 83">
              <a:extLst>
                <a:ext uri="{FF2B5EF4-FFF2-40B4-BE49-F238E27FC236}">
                  <a16:creationId xmlns:a16="http://schemas.microsoft.com/office/drawing/2014/main" id="{4AF030DB-083A-4D31-B777-1A0D69C31A1E}"/>
                </a:ext>
              </a:extLst>
            </p:cNvPr>
            <p:cNvCxnSpPr>
              <a:stCxn id="94" idx="2"/>
              <a:endCxn id="98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5D207F5-D445-40F7-A525-67E1E0C3DFD3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73DAA81-90F0-467F-86EB-DF13320ED4C5}"/>
              </a:ext>
            </a:extLst>
          </p:cNvPr>
          <p:cNvGrpSpPr/>
          <p:nvPr/>
        </p:nvGrpSpPr>
        <p:grpSpPr>
          <a:xfrm>
            <a:off x="702003" y="3565534"/>
            <a:ext cx="3096707" cy="1930651"/>
            <a:chOff x="668701" y="3561912"/>
            <a:chExt cx="3096707" cy="193065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AA3B809-F96F-453E-AE41-2F7C236AD438}"/>
                </a:ext>
              </a:extLst>
            </p:cNvPr>
            <p:cNvSpPr/>
            <p:nvPr/>
          </p:nvSpPr>
          <p:spPr>
            <a:xfrm>
              <a:off x="668701" y="3561912"/>
              <a:ext cx="3096707" cy="19306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DIRECT SUNLINEARSOLVER MODULES</a:t>
              </a:r>
            </a:p>
          </p:txBody>
        </p:sp>
        <p:sp>
          <p:nvSpPr>
            <p:cNvPr id="125" name="Rounded Rectangle 48">
              <a:extLst>
                <a:ext uri="{FF2B5EF4-FFF2-40B4-BE49-F238E27FC236}">
                  <a16:creationId xmlns:a16="http://schemas.microsoft.com/office/drawing/2014/main" id="{1C578783-25B0-43E8-AAB2-970AC3A78A75}"/>
                </a:ext>
              </a:extLst>
            </p:cNvPr>
            <p:cNvSpPr/>
            <p:nvPr/>
          </p:nvSpPr>
          <p:spPr>
            <a:xfrm>
              <a:off x="1503796" y="4124502"/>
              <a:ext cx="891430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126" name="Rounded Rectangle 50">
              <a:extLst>
                <a:ext uri="{FF2B5EF4-FFF2-40B4-BE49-F238E27FC236}">
                  <a16:creationId xmlns:a16="http://schemas.microsoft.com/office/drawing/2014/main" id="{7F5A6DE7-B833-41ED-9421-2D5811805E5D}"/>
                </a:ext>
              </a:extLst>
            </p:cNvPr>
            <p:cNvSpPr/>
            <p:nvPr/>
          </p:nvSpPr>
          <p:spPr>
            <a:xfrm>
              <a:off x="2292269" y="4533419"/>
              <a:ext cx="1258912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SUPERLU_MT</a:t>
              </a:r>
            </a:p>
          </p:txBody>
        </p:sp>
        <p:sp>
          <p:nvSpPr>
            <p:cNvPr id="127" name="Rounded Rectangle 53">
              <a:extLst>
                <a:ext uri="{FF2B5EF4-FFF2-40B4-BE49-F238E27FC236}">
                  <a16:creationId xmlns:a16="http://schemas.microsoft.com/office/drawing/2014/main" id="{21BBE027-9FD9-430B-93D3-431B5332EE5F}"/>
                </a:ext>
              </a:extLst>
            </p:cNvPr>
            <p:cNvSpPr/>
            <p:nvPr/>
          </p:nvSpPr>
          <p:spPr>
            <a:xfrm>
              <a:off x="2747815" y="4113491"/>
              <a:ext cx="816066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28" name="Rounded Rectangle 57">
              <a:extLst>
                <a:ext uri="{FF2B5EF4-FFF2-40B4-BE49-F238E27FC236}">
                  <a16:creationId xmlns:a16="http://schemas.microsoft.com/office/drawing/2014/main" id="{2726489E-F068-493A-9275-B3D9EE5587EC}"/>
                </a:ext>
              </a:extLst>
            </p:cNvPr>
            <p:cNvSpPr/>
            <p:nvPr/>
          </p:nvSpPr>
          <p:spPr>
            <a:xfrm>
              <a:off x="1467591" y="4524202"/>
              <a:ext cx="590918" cy="2416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</a:p>
          </p:txBody>
        </p:sp>
        <p:sp>
          <p:nvSpPr>
            <p:cNvPr id="129" name="Rounded Rectangle 58">
              <a:extLst>
                <a:ext uri="{FF2B5EF4-FFF2-40B4-BE49-F238E27FC236}">
                  <a16:creationId xmlns:a16="http://schemas.microsoft.com/office/drawing/2014/main" id="{E77E0BF7-BC89-45A5-A479-A5DFA8AD3D4D}"/>
                </a:ext>
              </a:extLst>
            </p:cNvPr>
            <p:cNvSpPr/>
            <p:nvPr/>
          </p:nvSpPr>
          <p:spPr>
            <a:xfrm>
              <a:off x="831548" y="4863815"/>
              <a:ext cx="931230" cy="45935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DIAGONAL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CVODE(S) only</a:t>
              </a:r>
            </a:p>
          </p:txBody>
        </p:sp>
        <p:sp>
          <p:nvSpPr>
            <p:cNvPr id="130" name="Rounded Rectangle 84">
              <a:extLst>
                <a:ext uri="{FF2B5EF4-FFF2-40B4-BE49-F238E27FC236}">
                  <a16:creationId xmlns:a16="http://schemas.microsoft.com/office/drawing/2014/main" id="{9C09DA45-23B8-4121-A845-2A6CD0C6A496}"/>
                </a:ext>
              </a:extLst>
            </p:cNvPr>
            <p:cNvSpPr/>
            <p:nvPr/>
          </p:nvSpPr>
          <p:spPr>
            <a:xfrm>
              <a:off x="2777124" y="4939040"/>
              <a:ext cx="774801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DENSE</a:t>
              </a:r>
            </a:p>
          </p:txBody>
        </p:sp>
        <p:sp>
          <p:nvSpPr>
            <p:cNvPr id="131" name="Rounded Rectangle 85">
              <a:extLst>
                <a:ext uri="{FF2B5EF4-FFF2-40B4-BE49-F238E27FC236}">
                  <a16:creationId xmlns:a16="http://schemas.microsoft.com/office/drawing/2014/main" id="{A9508A89-6816-4018-B3BA-0D69132C9FAB}"/>
                </a:ext>
              </a:extLst>
            </p:cNvPr>
            <p:cNvSpPr/>
            <p:nvPr/>
          </p:nvSpPr>
          <p:spPr>
            <a:xfrm>
              <a:off x="1838978" y="4943698"/>
              <a:ext cx="785845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BAND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9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CVDLS DIRECT LINEAR SOLVER INTERFACE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346414" y="685057"/>
            <a:ext cx="1212112" cy="173652"/>
          </a:xfrm>
          <a:prstGeom prst="bentConnector3">
            <a:avLst>
              <a:gd name="adj1" fmla="val 211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311288" y="5043067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CVBBDPRE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6694197" y="5043067"/>
            <a:ext cx="1119515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CVBANDPRE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</a:p>
        </p:txBody>
      </p:sp>
      <p:cxnSp>
        <p:nvCxnSpPr>
          <p:cNvPr id="113" name="Elbow Connector 112"/>
          <p:cNvCxnSpPr>
            <a:cxnSpLocks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cxnSpLocks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CVSPILS ITERATIVE LINEAR SOLVER INTERFACE</a:t>
            </a: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288580" y="338292"/>
            <a:ext cx="1092087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CVADJOINT</a:t>
            </a:r>
          </a:p>
        </p:txBody>
      </p:sp>
      <p:cxnSp>
        <p:nvCxnSpPr>
          <p:cNvPr id="59" name="Straight Arrow Connector 58"/>
          <p:cNvCxnSpPr>
            <a:stCxn id="11" idx="3"/>
            <a:endCxn id="55" idx="1"/>
          </p:cNvCxnSpPr>
          <p:nvPr/>
        </p:nvCxnSpPr>
        <p:spPr>
          <a:xfrm>
            <a:off x="4712507" y="509742"/>
            <a:ext cx="57607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C8321F3-ADED-4CBE-98B1-96C915E041CE}"/>
              </a:ext>
            </a:extLst>
          </p:cNvPr>
          <p:cNvGrpSpPr/>
          <p:nvPr/>
        </p:nvGrpSpPr>
        <p:grpSpPr>
          <a:xfrm>
            <a:off x="5585921" y="774442"/>
            <a:ext cx="3523881" cy="1645177"/>
            <a:chOff x="613990" y="1934106"/>
            <a:chExt cx="3523881" cy="1645177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94EF92-3C3D-47D5-8F36-F8646F810198}"/>
                </a:ext>
              </a:extLst>
            </p:cNvPr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23BE5-DA9E-4852-BC9B-061F26912660}"/>
                </a:ext>
              </a:extLst>
            </p:cNvPr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C88A4B9-F30A-46D0-8548-E3D023F36002}"/>
                </a:ext>
              </a:extLst>
            </p:cNvPr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2BB20A7-C9C1-4DFD-AC1B-A8AE2E92E958}"/>
                </a:ext>
              </a:extLst>
            </p:cNvPr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2BA081F-DE22-44FB-940E-1E51E5D272C9}"/>
                </a:ext>
              </a:extLst>
            </p:cNvPr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827560E-45B7-433B-A310-63793D219BDE}"/>
                </a:ext>
              </a:extLst>
            </p:cNvPr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3ECD7FD-D30B-4500-828B-BD9FAD072650}"/>
                </a:ext>
              </a:extLst>
            </p:cNvPr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6E22C6-C0EE-4899-A323-061B3A8DBC37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090F380-0774-468E-8C30-171D9847E765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B8FCC95-1949-4CC7-BD42-9EA48C0F9869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89CFB1F-9030-4AE7-A02D-024D4721DEA4}"/>
              </a:ext>
            </a:extLst>
          </p:cNvPr>
          <p:cNvGrpSpPr/>
          <p:nvPr/>
        </p:nvGrpSpPr>
        <p:grpSpPr>
          <a:xfrm>
            <a:off x="688828" y="1743291"/>
            <a:ext cx="3110654" cy="1640945"/>
            <a:chOff x="4928085" y="1867952"/>
            <a:chExt cx="3110654" cy="164094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66C88B1-7DD2-4E46-AF44-B31D162303B5}"/>
                </a:ext>
              </a:extLst>
            </p:cNvPr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15697E0-F76E-4AF1-821C-DFFF2A3EFFFD}"/>
                </a:ext>
              </a:extLst>
            </p:cNvPr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2E0E4CE-35B3-4C39-A343-FD94BBDD4304}"/>
                </a:ext>
              </a:extLst>
            </p:cNvPr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D2393DD-B980-49F3-91F7-6961B0212176}"/>
                </a:ext>
              </a:extLst>
            </p:cNvPr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627D8F6-70AC-44F6-8D4B-D69C694EA082}"/>
                </a:ext>
              </a:extLst>
            </p:cNvPr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120" name="Elbow Connector 80">
              <a:extLst>
                <a:ext uri="{FF2B5EF4-FFF2-40B4-BE49-F238E27FC236}">
                  <a16:creationId xmlns:a16="http://schemas.microsoft.com/office/drawing/2014/main" id="{9837AD55-F1FC-43D1-9607-CCE4605B6D39}"/>
                </a:ext>
              </a:extLst>
            </p:cNvPr>
            <p:cNvCxnSpPr>
              <a:endCxn id="110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Elbow Connector 83">
              <a:extLst>
                <a:ext uri="{FF2B5EF4-FFF2-40B4-BE49-F238E27FC236}">
                  <a16:creationId xmlns:a16="http://schemas.microsoft.com/office/drawing/2014/main" id="{6B906046-B4AA-4A72-A069-10151B8DF35C}"/>
                </a:ext>
              </a:extLst>
            </p:cNvPr>
            <p:cNvCxnSpPr>
              <a:stCxn id="98" idx="2"/>
              <a:endCxn id="118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33F6FAB-DD58-4D8C-9CFF-A84A962AD1B4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2805608F-C189-4EFD-A8A7-9DA41DBC4816}"/>
              </a:ext>
            </a:extLst>
          </p:cNvPr>
          <p:cNvGrpSpPr/>
          <p:nvPr/>
        </p:nvGrpSpPr>
        <p:grpSpPr>
          <a:xfrm>
            <a:off x="681069" y="3572910"/>
            <a:ext cx="3096707" cy="1930651"/>
            <a:chOff x="668701" y="3561912"/>
            <a:chExt cx="3096707" cy="1930651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F4B50CA-9BB0-45CB-A1DB-D787865DFBA0}"/>
                </a:ext>
              </a:extLst>
            </p:cNvPr>
            <p:cNvSpPr/>
            <p:nvPr/>
          </p:nvSpPr>
          <p:spPr>
            <a:xfrm>
              <a:off x="668701" y="3561912"/>
              <a:ext cx="3096707" cy="19306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DIRECT SUNLINEARSOLVER MODULES</a:t>
              </a:r>
            </a:p>
          </p:txBody>
        </p:sp>
        <p:sp>
          <p:nvSpPr>
            <p:cNvPr id="127" name="Rounded Rectangle 48">
              <a:extLst>
                <a:ext uri="{FF2B5EF4-FFF2-40B4-BE49-F238E27FC236}">
                  <a16:creationId xmlns:a16="http://schemas.microsoft.com/office/drawing/2014/main" id="{FAEB073E-1531-47B1-875F-8C254FB106A5}"/>
                </a:ext>
              </a:extLst>
            </p:cNvPr>
            <p:cNvSpPr/>
            <p:nvPr/>
          </p:nvSpPr>
          <p:spPr>
            <a:xfrm>
              <a:off x="1503796" y="4124502"/>
              <a:ext cx="891430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128" name="Rounded Rectangle 50">
              <a:extLst>
                <a:ext uri="{FF2B5EF4-FFF2-40B4-BE49-F238E27FC236}">
                  <a16:creationId xmlns:a16="http://schemas.microsoft.com/office/drawing/2014/main" id="{E13BC2CF-35BA-4B51-BC7B-F60B418C8BCC}"/>
                </a:ext>
              </a:extLst>
            </p:cNvPr>
            <p:cNvSpPr/>
            <p:nvPr/>
          </p:nvSpPr>
          <p:spPr>
            <a:xfrm>
              <a:off x="2292269" y="4533419"/>
              <a:ext cx="1258912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SUPERLU_MT</a:t>
              </a:r>
            </a:p>
          </p:txBody>
        </p:sp>
        <p:sp>
          <p:nvSpPr>
            <p:cNvPr id="129" name="Rounded Rectangle 53">
              <a:extLst>
                <a:ext uri="{FF2B5EF4-FFF2-40B4-BE49-F238E27FC236}">
                  <a16:creationId xmlns:a16="http://schemas.microsoft.com/office/drawing/2014/main" id="{98013698-2372-41D2-ADF6-A540732BD0DB}"/>
                </a:ext>
              </a:extLst>
            </p:cNvPr>
            <p:cNvSpPr/>
            <p:nvPr/>
          </p:nvSpPr>
          <p:spPr>
            <a:xfrm>
              <a:off x="2747815" y="4113491"/>
              <a:ext cx="816066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30" name="Rounded Rectangle 57">
              <a:extLst>
                <a:ext uri="{FF2B5EF4-FFF2-40B4-BE49-F238E27FC236}">
                  <a16:creationId xmlns:a16="http://schemas.microsoft.com/office/drawing/2014/main" id="{C6253241-AA14-4B01-B76B-3C7C1D7669C9}"/>
                </a:ext>
              </a:extLst>
            </p:cNvPr>
            <p:cNvSpPr/>
            <p:nvPr/>
          </p:nvSpPr>
          <p:spPr>
            <a:xfrm>
              <a:off x="1467591" y="4524202"/>
              <a:ext cx="590918" cy="2416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</a:p>
          </p:txBody>
        </p:sp>
        <p:sp>
          <p:nvSpPr>
            <p:cNvPr id="131" name="Rounded Rectangle 58">
              <a:extLst>
                <a:ext uri="{FF2B5EF4-FFF2-40B4-BE49-F238E27FC236}">
                  <a16:creationId xmlns:a16="http://schemas.microsoft.com/office/drawing/2014/main" id="{8C3201F6-57DE-4FCE-9DBA-FB8BA4B90C1C}"/>
                </a:ext>
              </a:extLst>
            </p:cNvPr>
            <p:cNvSpPr/>
            <p:nvPr/>
          </p:nvSpPr>
          <p:spPr>
            <a:xfrm>
              <a:off x="831548" y="4863815"/>
              <a:ext cx="931230" cy="45935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DIAGONAL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CVODE(S) only</a:t>
              </a:r>
            </a:p>
          </p:txBody>
        </p:sp>
        <p:sp>
          <p:nvSpPr>
            <p:cNvPr id="132" name="Rounded Rectangle 84">
              <a:extLst>
                <a:ext uri="{FF2B5EF4-FFF2-40B4-BE49-F238E27FC236}">
                  <a16:creationId xmlns:a16="http://schemas.microsoft.com/office/drawing/2014/main" id="{C5E46CDD-7D35-4F73-B723-DE55C7F62D64}"/>
                </a:ext>
              </a:extLst>
            </p:cNvPr>
            <p:cNvSpPr/>
            <p:nvPr/>
          </p:nvSpPr>
          <p:spPr>
            <a:xfrm>
              <a:off x="2777124" y="4939040"/>
              <a:ext cx="774801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DENSE</a:t>
              </a:r>
            </a:p>
          </p:txBody>
        </p:sp>
        <p:sp>
          <p:nvSpPr>
            <p:cNvPr id="133" name="Rounded Rectangle 85">
              <a:extLst>
                <a:ext uri="{FF2B5EF4-FFF2-40B4-BE49-F238E27FC236}">
                  <a16:creationId xmlns:a16="http://schemas.microsoft.com/office/drawing/2014/main" id="{A5E6E7A7-AF7B-4846-952A-413C8775B302}"/>
                </a:ext>
              </a:extLst>
            </p:cNvPr>
            <p:cNvSpPr/>
            <p:nvPr/>
          </p:nvSpPr>
          <p:spPr>
            <a:xfrm>
              <a:off x="1838978" y="4943698"/>
              <a:ext cx="785845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BAND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17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IDADLS DIRECT LINEAR SOLVER INTERFACE</a:t>
            </a:r>
          </a:p>
        </p:txBody>
      </p:sp>
      <p:cxnSp>
        <p:nvCxnSpPr>
          <p:cNvPr id="64" name="Elbow Connector 63"/>
          <p:cNvCxnSpPr>
            <a:cxnSpLocks/>
            <a:stCxn id="11" idx="3"/>
          </p:cNvCxnSpPr>
          <p:nvPr/>
        </p:nvCxnSpPr>
        <p:spPr>
          <a:xfrm>
            <a:off x="4712507" y="509742"/>
            <a:ext cx="2475524" cy="23986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51644" y="4995300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IDABBDPRE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68701" y="3561912"/>
            <a:ext cx="3096707" cy="1930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SUNLINEARSOLVER MODULES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508214" y="4125952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2296687" y="4534869"/>
            <a:ext cx="1258912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752233" y="4114941"/>
            <a:ext cx="81606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430176" y="4525602"/>
            <a:ext cx="590918" cy="241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2285130" y="4949781"/>
            <a:ext cx="867734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DENSE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81829" y="4949781"/>
            <a:ext cx="931231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BAND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cxnSpLocks/>
          </p:cNvCxnSpPr>
          <p:nvPr/>
        </p:nvCxnSpPr>
        <p:spPr>
          <a:xfrm rot="16200000" flipH="1">
            <a:off x="139351" y="1937379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IDASPILS ITERATIVE LINEAR SOLVER INTERFACE</a:t>
            </a: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3CA28B0-A968-49B2-ADBE-16DD7E6A887F}"/>
              </a:ext>
            </a:extLst>
          </p:cNvPr>
          <p:cNvGrpSpPr/>
          <p:nvPr/>
        </p:nvGrpSpPr>
        <p:grpSpPr>
          <a:xfrm>
            <a:off x="5403657" y="750816"/>
            <a:ext cx="3523881" cy="1645177"/>
            <a:chOff x="613990" y="1934106"/>
            <a:chExt cx="3523881" cy="164517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942447-3819-4B66-AE54-B2F18165D90F}"/>
                </a:ext>
              </a:extLst>
            </p:cNvPr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7838345-B539-4D8A-8F8A-C1BBB3F189BC}"/>
                </a:ext>
              </a:extLst>
            </p:cNvPr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1DFAD45-9D49-4505-8028-F808D0DCAEA5}"/>
                </a:ext>
              </a:extLst>
            </p:cNvPr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6D71BC6-08B2-454C-A9B5-6240C478D1B6}"/>
                </a:ext>
              </a:extLst>
            </p:cNvPr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56BA75-A935-40A7-986B-77179FB8CD1F}"/>
                </a:ext>
              </a:extLst>
            </p:cNvPr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19B5B8-BAC3-4351-949F-C44362D1D6F3}"/>
                </a:ext>
              </a:extLst>
            </p:cNvPr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35A876F-04DD-4DB2-AA28-9FDFCB186B69}"/>
                </a:ext>
              </a:extLst>
            </p:cNvPr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4F88C0F-B789-4E1B-975A-69D71977E29D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AC7E410-EEC4-4992-86F5-2DF185C41220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040824A-4BE7-4077-B2F4-1DE0B7E20364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4E118E1-E4CE-4460-9FF3-B27CE3868761}"/>
              </a:ext>
            </a:extLst>
          </p:cNvPr>
          <p:cNvGrpSpPr/>
          <p:nvPr/>
        </p:nvGrpSpPr>
        <p:grpSpPr>
          <a:xfrm>
            <a:off x="804988" y="1741779"/>
            <a:ext cx="3110654" cy="1640945"/>
            <a:chOff x="4928085" y="1867952"/>
            <a:chExt cx="3110654" cy="164094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9132449-4F1B-40E8-95AC-421A13373A7F}"/>
                </a:ext>
              </a:extLst>
            </p:cNvPr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BD8D843-964C-46B2-A96D-35C30A633476}"/>
                </a:ext>
              </a:extLst>
            </p:cNvPr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72DCF51-6333-4237-B6F2-4D32E3823975}"/>
                </a:ext>
              </a:extLst>
            </p:cNvPr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BDD86A5-EE68-4DAC-86DE-3D84F04AE009}"/>
                </a:ext>
              </a:extLst>
            </p:cNvPr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B7D6F36-80A5-4119-B32F-38ECE84AAEDD}"/>
                </a:ext>
              </a:extLst>
            </p:cNvPr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97" name="Elbow Connector 80">
              <a:extLst>
                <a:ext uri="{FF2B5EF4-FFF2-40B4-BE49-F238E27FC236}">
                  <a16:creationId xmlns:a16="http://schemas.microsoft.com/office/drawing/2014/main" id="{7C3C15DA-B08C-46DB-9CAC-8C868D9E609D}"/>
                </a:ext>
              </a:extLst>
            </p:cNvPr>
            <p:cNvCxnSpPr>
              <a:endCxn id="89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83">
              <a:extLst>
                <a:ext uri="{FF2B5EF4-FFF2-40B4-BE49-F238E27FC236}">
                  <a16:creationId xmlns:a16="http://schemas.microsoft.com/office/drawing/2014/main" id="{FA9AD2B8-3013-457A-9D19-6E49F3C1E8F2}"/>
                </a:ext>
              </a:extLst>
            </p:cNvPr>
            <p:cNvCxnSpPr>
              <a:stCxn id="88" idx="2"/>
              <a:endCxn id="90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EF5F264C-351A-4AF9-AD3D-DF0773456F1E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913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IDADLS DIRECT LINEAR SOLVER INTERFACE</a:t>
            </a:r>
          </a:p>
        </p:txBody>
      </p:sp>
      <p:cxnSp>
        <p:nvCxnSpPr>
          <p:cNvPr id="64" name="Elbow Connector 63"/>
          <p:cNvCxnSpPr/>
          <p:nvPr/>
        </p:nvCxnSpPr>
        <p:spPr>
          <a:xfrm>
            <a:off x="4418800" y="676599"/>
            <a:ext cx="1131869" cy="192735"/>
          </a:xfrm>
          <a:prstGeom prst="bentConnector3">
            <a:avLst>
              <a:gd name="adj1" fmla="val -5743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051644" y="4995300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IDABBDPRE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68701" y="3561912"/>
            <a:ext cx="3096707" cy="1930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SUNLINEARSOLVER MODULES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508214" y="4125952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2296687" y="4534869"/>
            <a:ext cx="1258912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752233" y="4114941"/>
            <a:ext cx="81606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354480" y="4526059"/>
            <a:ext cx="590918" cy="241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2232933" y="4917276"/>
            <a:ext cx="867734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DENSE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14167" y="4904262"/>
            <a:ext cx="931231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BAND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cxnSpLocks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IDASPILS ITERATIVE LINEAR SOLVER INTERFACE</a:t>
            </a: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33200" y="338292"/>
            <a:ext cx="1092087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IDADJOINT</a:t>
            </a:r>
          </a:p>
        </p:txBody>
      </p:sp>
      <p:cxnSp>
        <p:nvCxnSpPr>
          <p:cNvPr id="55" name="Straight Arrow Connector 54"/>
          <p:cNvCxnSpPr>
            <a:stCxn id="11" idx="3"/>
            <a:endCxn id="54" idx="1"/>
          </p:cNvCxnSpPr>
          <p:nvPr/>
        </p:nvCxnSpPr>
        <p:spPr>
          <a:xfrm>
            <a:off x="4712507" y="509742"/>
            <a:ext cx="62069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C59CBE-77EB-4107-B6EC-030D2124CE19}"/>
              </a:ext>
            </a:extLst>
          </p:cNvPr>
          <p:cNvGrpSpPr/>
          <p:nvPr/>
        </p:nvGrpSpPr>
        <p:grpSpPr>
          <a:xfrm>
            <a:off x="5550669" y="789689"/>
            <a:ext cx="3523881" cy="1645177"/>
            <a:chOff x="613990" y="1934106"/>
            <a:chExt cx="3523881" cy="16451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DD4E149-B66F-4B5B-A1AF-50992DFF83E3}"/>
                </a:ext>
              </a:extLst>
            </p:cNvPr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3E7CF3B-D7A9-4F8E-8A81-45D19276A963}"/>
                </a:ext>
              </a:extLst>
            </p:cNvPr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63B759-DCA1-4F27-8A67-F573D3A69000}"/>
                </a:ext>
              </a:extLst>
            </p:cNvPr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793622-FFBF-4E50-8967-9D852A1D8C05}"/>
                </a:ext>
              </a:extLst>
            </p:cNvPr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DBE2C35-CA81-494C-B1EC-3541F2A01F6B}"/>
                </a:ext>
              </a:extLst>
            </p:cNvPr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FCE6B55-958B-4202-9D0D-18664BA2B70A}"/>
                </a:ext>
              </a:extLst>
            </p:cNvPr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7FCACE-9339-4919-9C64-51D9CA4B6910}"/>
                </a:ext>
              </a:extLst>
            </p:cNvPr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45B73B8-C69F-4987-8612-239363130CB7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3D4EE68-935B-4581-A09A-0189EDF05A29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8913DB4-D228-4E1B-B6E1-6B3E5F47D81E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9D611F8-E663-44AE-9608-284C6A589B0B}"/>
              </a:ext>
            </a:extLst>
          </p:cNvPr>
          <p:cNvGrpSpPr/>
          <p:nvPr/>
        </p:nvGrpSpPr>
        <p:grpSpPr>
          <a:xfrm>
            <a:off x="673820" y="1808991"/>
            <a:ext cx="3110654" cy="1640945"/>
            <a:chOff x="4928085" y="1867952"/>
            <a:chExt cx="3110654" cy="164094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71A12E-3571-44EE-B126-DFD914604418}"/>
                </a:ext>
              </a:extLst>
            </p:cNvPr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911C8D2-B011-4338-AA77-EEB469F52A2F}"/>
                </a:ext>
              </a:extLst>
            </p:cNvPr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861B997-FC9E-4A5F-B725-2822BF3A8315}"/>
                </a:ext>
              </a:extLst>
            </p:cNvPr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9D29462-96B6-443D-B206-B22E7CC968EE}"/>
                </a:ext>
              </a:extLst>
            </p:cNvPr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9CB997D-3275-4852-ABFF-11419D2FEB4B}"/>
                </a:ext>
              </a:extLst>
            </p:cNvPr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110" name="Elbow Connector 80">
              <a:extLst>
                <a:ext uri="{FF2B5EF4-FFF2-40B4-BE49-F238E27FC236}">
                  <a16:creationId xmlns:a16="http://schemas.microsoft.com/office/drawing/2014/main" id="{428AAC15-6B18-431E-94CD-1D3CC2122911}"/>
                </a:ext>
              </a:extLst>
            </p:cNvPr>
            <p:cNvCxnSpPr>
              <a:endCxn id="94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Elbow Connector 83">
              <a:extLst>
                <a:ext uri="{FF2B5EF4-FFF2-40B4-BE49-F238E27FC236}">
                  <a16:creationId xmlns:a16="http://schemas.microsoft.com/office/drawing/2014/main" id="{1AEA654B-FAF6-4938-9C27-1C8E21A39CF8}"/>
                </a:ext>
              </a:extLst>
            </p:cNvPr>
            <p:cNvCxnSpPr>
              <a:stCxn id="90" idx="2"/>
              <a:endCxn id="97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8C257FD-349B-4793-9E5A-2BD32019DB86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63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KINDLS DIRECT LINEAR SOLVER INTERFACE</a:t>
            </a:r>
          </a:p>
        </p:txBody>
      </p:sp>
      <p:cxnSp>
        <p:nvCxnSpPr>
          <p:cNvPr id="64" name="Elbow Connector 63"/>
          <p:cNvCxnSpPr>
            <a:cxnSpLocks/>
            <a:stCxn id="11" idx="3"/>
          </p:cNvCxnSpPr>
          <p:nvPr/>
        </p:nvCxnSpPr>
        <p:spPr>
          <a:xfrm>
            <a:off x="4712507" y="509742"/>
            <a:ext cx="2475524" cy="23986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5350536" y="5027894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68701" y="3561912"/>
            <a:ext cx="3096707" cy="1930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SUNLINEARSOLVER MODULES</a:t>
            </a:r>
          </a:p>
        </p:txBody>
      </p:sp>
      <p:sp>
        <p:nvSpPr>
          <p:cNvPr id="99" name="Rounded Rectangle 98"/>
          <p:cNvSpPr/>
          <p:nvPr/>
        </p:nvSpPr>
        <p:spPr>
          <a:xfrm>
            <a:off x="1508214" y="4125952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2296687" y="4534869"/>
            <a:ext cx="1258912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</a:p>
        </p:txBody>
      </p:sp>
      <p:sp>
        <p:nvSpPr>
          <p:cNvPr id="101" name="Rounded Rectangle 100"/>
          <p:cNvSpPr/>
          <p:nvPr/>
        </p:nvSpPr>
        <p:spPr>
          <a:xfrm>
            <a:off x="2752233" y="4114941"/>
            <a:ext cx="81606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</a:p>
        </p:txBody>
      </p:sp>
      <p:sp>
        <p:nvSpPr>
          <p:cNvPr id="108" name="Rounded Rectangle 107"/>
          <p:cNvSpPr/>
          <p:nvPr/>
        </p:nvSpPr>
        <p:spPr>
          <a:xfrm>
            <a:off x="1274378" y="4537336"/>
            <a:ext cx="590918" cy="241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</a:p>
        </p:txBody>
      </p:sp>
      <p:sp>
        <p:nvSpPr>
          <p:cNvPr id="111" name="Rounded Rectangle 110"/>
          <p:cNvSpPr/>
          <p:nvPr/>
        </p:nvSpPr>
        <p:spPr>
          <a:xfrm>
            <a:off x="2383643" y="4952165"/>
            <a:ext cx="867734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DENSE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050942" y="4945294"/>
            <a:ext cx="931231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BAND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cxnSpLocks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KINSPILS ITERATIVE LINEAR SOLVER INTERFACE</a:t>
            </a: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517996" y="5022142"/>
            <a:ext cx="110200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KINBANDPRE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F4ECA5F-8545-4F4F-BD30-A53FF45CA876}"/>
              </a:ext>
            </a:extLst>
          </p:cNvPr>
          <p:cNvGrpSpPr/>
          <p:nvPr/>
        </p:nvGrpSpPr>
        <p:grpSpPr>
          <a:xfrm>
            <a:off x="5426090" y="751283"/>
            <a:ext cx="3523881" cy="1645177"/>
            <a:chOff x="613990" y="1934106"/>
            <a:chExt cx="3523881" cy="1645177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4913E98-83AF-4276-A66E-8330F3C393B7}"/>
                </a:ext>
              </a:extLst>
            </p:cNvPr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FCA1BE2-66FD-4439-B237-41023C921702}"/>
                </a:ext>
              </a:extLst>
            </p:cNvPr>
            <p:cNvSpPr/>
            <p:nvPr/>
          </p:nvSpPr>
          <p:spPr>
            <a:xfrm>
              <a:off x="2007518" y="2286000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5AF3B03-A8CE-4549-9680-FC8E2CF6B0D0}"/>
                </a:ext>
              </a:extLst>
            </p:cNvPr>
            <p:cNvSpPr/>
            <p:nvPr/>
          </p:nvSpPr>
          <p:spPr>
            <a:xfrm>
              <a:off x="653406" y="2754837"/>
              <a:ext cx="671466" cy="22186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B2BE5F8-BF12-4D52-A585-3EB97CCC7217}"/>
                </a:ext>
              </a:extLst>
            </p:cNvPr>
            <p:cNvSpPr/>
            <p:nvPr/>
          </p:nvSpPr>
          <p:spPr>
            <a:xfrm>
              <a:off x="1364288" y="2745479"/>
              <a:ext cx="938675" cy="324771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 (MPI)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1A42B4-6ADA-4F26-9FF7-FAE13ABE9C15}"/>
                </a:ext>
              </a:extLst>
            </p:cNvPr>
            <p:cNvSpPr/>
            <p:nvPr/>
          </p:nvSpPr>
          <p:spPr>
            <a:xfrm>
              <a:off x="3197705" y="2754837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C39E68F-3231-4142-BD8F-D2D7E4929184}"/>
                </a:ext>
              </a:extLst>
            </p:cNvPr>
            <p:cNvSpPr/>
            <p:nvPr/>
          </p:nvSpPr>
          <p:spPr>
            <a:xfrm>
              <a:off x="2364498" y="2747717"/>
              <a:ext cx="776455" cy="23572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93B0A44-474B-4D88-93D8-01EC41DD7ED0}"/>
                </a:ext>
              </a:extLst>
            </p:cNvPr>
            <p:cNvSpPr/>
            <p:nvPr/>
          </p:nvSpPr>
          <p:spPr>
            <a:xfrm>
              <a:off x="653406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5DFF00E-1E46-44CE-8870-57933824E4B7}"/>
                </a:ext>
              </a:extLst>
            </p:cNvPr>
            <p:cNvSpPr/>
            <p:nvPr/>
          </p:nvSpPr>
          <p:spPr>
            <a:xfrm>
              <a:off x="1439038" y="3206101"/>
              <a:ext cx="680092" cy="273036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23C1800-3027-4784-AA46-9C68F3C3383F}"/>
                </a:ext>
              </a:extLst>
            </p:cNvPr>
            <p:cNvSpPr/>
            <p:nvPr/>
          </p:nvSpPr>
          <p:spPr>
            <a:xfrm>
              <a:off x="2385048" y="3208332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 (HYPRE)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7025BE7-C7CC-4733-92B0-52FA033F36C0}"/>
                </a:ext>
              </a:extLst>
            </p:cNvPr>
            <p:cNvSpPr/>
            <p:nvPr/>
          </p:nvSpPr>
          <p:spPr>
            <a:xfrm>
              <a:off x="3270400" y="3211999"/>
              <a:ext cx="763423" cy="298985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8B3CFF0-E25D-4ADB-BFE4-7793CA61F083}"/>
              </a:ext>
            </a:extLst>
          </p:cNvPr>
          <p:cNvGrpSpPr/>
          <p:nvPr/>
        </p:nvGrpSpPr>
        <p:grpSpPr>
          <a:xfrm>
            <a:off x="665750" y="1720132"/>
            <a:ext cx="3110654" cy="1640945"/>
            <a:chOff x="4928085" y="1867952"/>
            <a:chExt cx="3110654" cy="164094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19905AD-70B5-4A14-BB38-1FA02B4225BC}"/>
                </a:ext>
              </a:extLst>
            </p:cNvPr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BB17071-3073-4A0C-808B-6FB2E01DAD01}"/>
                </a:ext>
              </a:extLst>
            </p:cNvPr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A8E7F9B-13EF-413F-AFA0-AEA53DA5CA18}"/>
                </a:ext>
              </a:extLst>
            </p:cNvPr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B6AB39-E288-4659-9BAB-45CB94113471}"/>
                </a:ext>
              </a:extLst>
            </p:cNvPr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72DDCD9F-4F58-4821-AF24-6C729E496C31}"/>
                </a:ext>
              </a:extLst>
            </p:cNvPr>
            <p:cNvSpPr/>
            <p:nvPr/>
          </p:nvSpPr>
          <p:spPr>
            <a:xfrm>
              <a:off x="6037651" y="304800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  <p:cxnSp>
          <p:nvCxnSpPr>
            <p:cNvPr id="98" name="Elbow Connector 80">
              <a:extLst>
                <a:ext uri="{FF2B5EF4-FFF2-40B4-BE49-F238E27FC236}">
                  <a16:creationId xmlns:a16="http://schemas.microsoft.com/office/drawing/2014/main" id="{AEA2B41C-7362-43EF-85E2-A524AE602487}"/>
                </a:ext>
              </a:extLst>
            </p:cNvPr>
            <p:cNvCxnSpPr>
              <a:endCxn id="90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83">
              <a:extLst>
                <a:ext uri="{FF2B5EF4-FFF2-40B4-BE49-F238E27FC236}">
                  <a16:creationId xmlns:a16="http://schemas.microsoft.com/office/drawing/2014/main" id="{41A42BD2-F176-42EB-B09C-94B3966FB7A5}"/>
                </a:ext>
              </a:extLst>
            </p:cNvPr>
            <p:cNvCxnSpPr>
              <a:stCxn id="89" idx="2"/>
              <a:endCxn id="94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65DD8992-1615-4996-8E0E-58D5174BE442}"/>
                </a:ext>
              </a:extLst>
            </p:cNvPr>
            <p:cNvCxnSpPr>
              <a:cxnSpLocks/>
            </p:cNvCxnSpPr>
            <p:nvPr/>
          </p:nvCxnSpPr>
          <p:spPr>
            <a:xfrm>
              <a:off x="6479358" y="2395243"/>
              <a:ext cx="0" cy="626828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094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659</Words>
  <Application>Microsoft Office PowerPoint</Application>
  <PresentationFormat>On-screen Show (4:3)</PresentationFormat>
  <Paragraphs>390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Banks, Eddy</dc:creator>
  <cp:lastModifiedBy>Woodward, Carol S.</cp:lastModifiedBy>
  <cp:revision>110</cp:revision>
  <cp:lastPrinted>2017-09-15T21:07:20Z</cp:lastPrinted>
  <dcterms:created xsi:type="dcterms:W3CDTF">2006-08-16T00:00:00Z</dcterms:created>
  <dcterms:modified xsi:type="dcterms:W3CDTF">2017-10-25T21:48:52Z</dcterms:modified>
</cp:coreProperties>
</file>