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erriweather" panose="020B060402020202020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67171"/>
                </a:solidFill>
              </a:rPr>
              <a:t>The purpose and mission of this project is to help us to understand whether we are on track with Paris Agreement goal that we signed on 2015-2020 nov (not sure whether we will withdraw from the plan next year). </a:t>
            </a:r>
            <a:endParaRPr sz="1200" b="1">
              <a:solidFill>
                <a:srgbClr val="76717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67171"/>
                </a:solidFill>
              </a:rPr>
              <a:t>According to World Economic Forum, they found climate change and destruction of nature is the new generation's top concern for the third year in a row. 78.1% said they would be willing to change their lifestyle to protect the environment.</a:t>
            </a:r>
            <a:endParaRPr sz="1200" b="1">
              <a:solidFill>
                <a:srgbClr val="76717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rgbClr val="76717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fc9a443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fc9a443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AngelaRolling Mean (12) to smooth out the data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fc9a443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fc9a443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AngelaRolling Mean (12) to smooth out the data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fc9a443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fc9a443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AngelaRolling Mean (12) to smooth out the data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5b8a13d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5b8a13d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5b8a13d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5b8a13d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5fc6632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5fc6632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5b8a13d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5b8a13d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5fc6632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5fc6632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5b8a13d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5b8a13d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Angela:</a:t>
            </a:r>
            <a:endParaRPr sz="1200">
              <a:solidFill>
                <a:srgbClr val="33333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On 12 December 2015, Parties to the UNFCCC reached a landmark agreement to combat climate change and to accelerate and intensify the actions and investments needed for a sustainable low carbon future. </a:t>
            </a:r>
            <a:endParaRPr sz="1200">
              <a:solidFill>
                <a:srgbClr val="33333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The Paris Agreement’s central aim is to strengthen the global response to the threat of climate change by keeping a global temperature rise this century well below 2 degrees Celsius above pre-industrial levels and to pursue efforts to limit the temperature increase even further to 1.5 degrees Celsius. </a:t>
            </a:r>
            <a:endParaRPr sz="1200">
              <a:solidFill>
                <a:srgbClr val="33333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The Paris Agreement requires all Parties to put forward their best efforts through “nationally determined contributions”</a:t>
            </a:r>
            <a:endParaRPr sz="1200">
              <a:solidFill>
                <a:srgbClr val="33333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592cda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592cda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Jeremy: Rolling Mean (12) to smooth out the data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592cda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592cda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Jeremy: Rolling Mean (12) to smooth out the data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f8407d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f8407d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AngelaRolling Mean (12) to smooth out the data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fc9a44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fc9a44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AngelaRolling Mean (12) to smooth out the data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fc9a443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fc9a443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AngelaRolling Mean (12) to smooth out the data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actiontracker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ia.gov/outlooks/ieo/" TargetMode="External"/><Relationship Id="rId5" Type="http://schemas.openxmlformats.org/officeDocument/2006/relationships/hyperlink" Target="https://slack-redir.net/link?url=https://ec.europa.eu/eurostat/statistics-explained/index.php/Greenhouse_gas_emission_statistics&amp;v=3" TargetMode="External"/><Relationship Id="rId4" Type="http://schemas.openxmlformats.org/officeDocument/2006/relationships/hyperlink" Target="https://www.iea.org/statistics/?country=JAPAN&amp;year=2016&amp;category=Emissions&amp;indicator=TotCO2&amp;mode=chart&amp;dataTable=INDICATO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724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1672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Paris Agreement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Team Energy</a:t>
            </a:r>
            <a:endParaRPr sz="36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Angela Liang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George Alonzo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Jeremy Wang</a:t>
            </a:r>
            <a:endParaRPr sz="36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87875" y="146725"/>
            <a:ext cx="85206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Cleaning Up the Data - Date Formatting - Splitting the Date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22"/>
          <p:cNvSpPr/>
          <p:nvPr/>
        </p:nvSpPr>
        <p:spPr>
          <a:xfrm>
            <a:off x="2549425" y="2403925"/>
            <a:ext cx="128100" cy="234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75" y="785425"/>
            <a:ext cx="8347800" cy="38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87875" y="146725"/>
            <a:ext cx="85206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Cleaning Up the Data - Getting Annual Data using Loc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23"/>
          <p:cNvSpPr/>
          <p:nvPr/>
        </p:nvSpPr>
        <p:spPr>
          <a:xfrm>
            <a:off x="2549425" y="2403925"/>
            <a:ext cx="128100" cy="234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50" y="959300"/>
            <a:ext cx="8104700" cy="32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87875" y="146725"/>
            <a:ext cx="85206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Cleaning Up the Data - Using Loc to Isolate Yearly Data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24"/>
          <p:cNvSpPr/>
          <p:nvPr/>
        </p:nvSpPr>
        <p:spPr>
          <a:xfrm>
            <a:off x="2549425" y="2403925"/>
            <a:ext cx="128100" cy="234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8" y="785425"/>
            <a:ext cx="8045917" cy="3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2030 Projections for US Energy Consumption 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Coal down in 22% generation in 2030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Gas usage with 38%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Renewable with 24%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Nuclear makes up the rest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 All Data are based on Projected with 2018 National Data **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Do?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We, the People, continue with our current trend of energy consumption and CO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emissions, where will be in 2030?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100% renewable energy is needed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Decrease carbon footprint by using carpool or public transportation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Think about environmental impact before making any purchase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Government/policy makers need to pay attention to climate issues, and promote incentive programs for green energy. 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Source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https://climateactiontracker.org/</a:t>
            </a:r>
            <a:endParaRPr sz="1200"/>
          </a:p>
          <a:p>
            <a:pPr marL="0" marR="190500" lvl="0" indent="0" algn="l" rtl="0">
              <a:lnSpc>
                <a:spcPct val="10434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https://www.iea.org/statistics/?country=JAPAN&amp;year=2016&amp;category=Emissions&amp;indicator=TotCO2&amp;mode=chart&amp;dataTable=INDICATORS</a:t>
            </a:r>
            <a:endParaRPr sz="1200" u="sng">
              <a:solidFill>
                <a:schemeClr val="hlink"/>
              </a:solidFill>
            </a:endParaRPr>
          </a:p>
          <a:p>
            <a:pPr marL="0" marR="76200" lvl="0" indent="0" algn="l" rtl="0">
              <a:lnSpc>
                <a:spcPct val="14666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hlink"/>
              </a:solidFill>
            </a:endParaRPr>
          </a:p>
          <a:p>
            <a:pPr marL="0" marR="190500" lvl="0" indent="0" algn="l" rtl="0">
              <a:lnSpc>
                <a:spcPct val="104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https://ec.europa.eu/eurostat/statistics-explained/index.php/Greenhouse_gas_emission_statistics</a:t>
            </a:r>
            <a:endParaRPr sz="12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https://www.eia.gov/outlooks/ieo/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08650" y="3443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Data for Climate Justice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50" y="0"/>
            <a:ext cx="77152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5658700" y="727175"/>
            <a:ext cx="295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Are we, the People, on track to meet the Paris Agreement by 2030?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6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Georgia"/>
                <a:ea typeface="Georgia"/>
                <a:cs typeface="Georgia"/>
                <a:sym typeface="Georgia"/>
              </a:rPr>
              <a:t>Overview</a:t>
            </a:r>
            <a:endParaRPr sz="30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22400" y="733775"/>
            <a:ext cx="8709900" cy="406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Introductions and Project Rationale: Climate Justice (All) 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Paris Agreement Background (Angela) 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History of Global CO</a:t>
            </a:r>
            <a:r>
              <a:rPr lang="en" baseline="-250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 Emissions (Jeremy) 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Global CO</a:t>
            </a:r>
            <a:r>
              <a:rPr lang="en" baseline="-250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Emission </a:t>
            </a:r>
            <a:r>
              <a:rPr lang="en" baseline="-250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Summary (Jeremy) 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History of US CO</a:t>
            </a:r>
            <a:r>
              <a:rPr lang="en" baseline="-250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Emissions (Angela) 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History of US Energy Expenditure (George) 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2030 Projections for US CO</a:t>
            </a:r>
            <a:r>
              <a:rPr lang="en" baseline="-250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Emissions (George) 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2030 Projections for US Energy Expenditure (George) 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What Can We Do? 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Paris Agreement &amp; US Goal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13" y="1096175"/>
            <a:ext cx="8633975" cy="26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52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Global CO</a:t>
            </a:r>
            <a:r>
              <a:rPr lang="en" baseline="-25000"/>
              <a:t>2 </a:t>
            </a:r>
            <a:r>
              <a:rPr lang="en"/>
              <a:t>Emissions (1990 - 2015)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00" y="900900"/>
            <a:ext cx="7028052" cy="4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90000" y="6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CO</a:t>
            </a:r>
            <a:r>
              <a:rPr lang="en" baseline="-25000"/>
              <a:t>2 </a:t>
            </a:r>
            <a:r>
              <a:rPr lang="en"/>
              <a:t>Emissions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25" y="723151"/>
            <a:ext cx="8141958" cy="42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175" y="3626050"/>
            <a:ext cx="2585225" cy="11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87875" y="146725"/>
            <a:ext cx="85206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History of US CO</a:t>
            </a:r>
            <a:r>
              <a:rPr lang="en" sz="2400" baseline="-25000"/>
              <a:t>2 </a:t>
            </a:r>
            <a:r>
              <a:rPr lang="en" sz="2400"/>
              <a:t>Emissions (noise-reduced)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(by Energy Source)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13" y="1030750"/>
            <a:ext cx="7315175" cy="3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87875" y="146725"/>
            <a:ext cx="85206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Cleaning Up the Data - Running into Dating Problems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50" y="1451400"/>
            <a:ext cx="8570226" cy="17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87875" y="146725"/>
            <a:ext cx="85206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Cleaning Up the Data - Date Formatting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21"/>
          <p:cNvSpPr/>
          <p:nvPr/>
        </p:nvSpPr>
        <p:spPr>
          <a:xfrm>
            <a:off x="2549425" y="2403925"/>
            <a:ext cx="128100" cy="234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50" y="1127925"/>
            <a:ext cx="8641100" cy="33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On-screen Show (16:9)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Merriweather</vt:lpstr>
      <vt:lpstr>Georgia</vt:lpstr>
      <vt:lpstr>Arial</vt:lpstr>
      <vt:lpstr>Simple Dark</vt:lpstr>
      <vt:lpstr>Paris Agreement Team Energy  Angela Liang George Alonzo Jeremy Wang</vt:lpstr>
      <vt:lpstr>Are we, the People, on track to meet the Paris Agreement by 2030?</vt:lpstr>
      <vt:lpstr>Overview</vt:lpstr>
      <vt:lpstr>Paris Agreement &amp; US Goal</vt:lpstr>
      <vt:lpstr>History of Global CO2 Emissions (1990 - 2015)</vt:lpstr>
      <vt:lpstr>Global CO2 Emissions</vt:lpstr>
      <vt:lpstr>History of US CO2 Emissions (noise-reduced) (by Energy Source) </vt:lpstr>
      <vt:lpstr>Cleaning Up the Data - Running into Dating Problems </vt:lpstr>
      <vt:lpstr>Cleaning Up the Data - Date Formatting </vt:lpstr>
      <vt:lpstr>Cleaning Up the Data - Date Formatting - Splitting the Date  </vt:lpstr>
      <vt:lpstr>Cleaning Up the Data - Getting Annual Data using Loc </vt:lpstr>
      <vt:lpstr>Cleaning Up the Data - Using Loc to Isolate Yearly Data </vt:lpstr>
      <vt:lpstr>2030 Projections for US Energy Consumption </vt:lpstr>
      <vt:lpstr>What Can We Do?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 Agreement Team Energy  Angela Liang George Alonzo Jeremy Wang</dc:title>
  <dc:creator>Angela Liang</dc:creator>
  <cp:lastModifiedBy>Angela Liang</cp:lastModifiedBy>
  <cp:revision>1</cp:revision>
  <dcterms:modified xsi:type="dcterms:W3CDTF">2019-10-03T07:50:41Z</dcterms:modified>
</cp:coreProperties>
</file>