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43" r:id="rId16"/>
    <p:sldId id="2767" r:id="rId17"/>
    <p:sldId id="2770" r:id="rId18"/>
    <p:sldId id="2774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8" autoAdjust="0"/>
    <p:restoredTop sz="83812" autoAdjust="0"/>
  </p:normalViewPr>
  <p:slideViewPr>
    <p:cSldViewPr snapToGrid="0">
      <p:cViewPr varScale="1">
        <p:scale>
          <a:sx n="111" d="100"/>
          <a:sy n="111" d="100"/>
        </p:scale>
        <p:origin x="1144" y="20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3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gdal.Open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2258291" y="6403785"/>
            <a:ext cx="6755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4" y="1167372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gdal.Rasterize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/>
              <p:nvPr/>
            </p:nvSpPr>
            <p:spPr>
              <a:xfrm>
                <a:off x="317666" y="1555297"/>
                <a:ext cx="8508670" cy="4782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、基于遥感影像和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NDVI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植被指数法获得昆明市呈贡区植被范围、并将其转换为矢量数据。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NDVI</m:t>
                      </m:r>
                      <m:r>
                        <a:rPr lang="en-US" altLang="zh-CN" b="0" i="1" dirty="0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dirty="0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其中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NIR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为近红外波段，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为红光波段。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、利用开源库，对呈贡区的水体和植被范围制图，并进行简单的空间格局分析。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6" y="1555297"/>
                <a:ext cx="8508670" cy="4782207"/>
              </a:xfrm>
              <a:prstGeom prst="rect">
                <a:avLst/>
              </a:prstGeom>
              <a:blipFill>
                <a:blip r:embed="rId3"/>
                <a:stretch>
                  <a:fillRect l="-1042" r="-1042" b="-18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48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136E33-CF4A-6842-985C-09364B0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7634-4D8C-C121-51E0-C4D3E47B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88F6D-B9F5-B40E-D270-87B5BB401C63}"/>
              </a:ext>
            </a:extLst>
          </p:cNvPr>
          <p:cNvSpPr txBox="1"/>
          <p:nvPr/>
        </p:nvSpPr>
        <p:spPr>
          <a:xfrm>
            <a:off x="590680" y="1055472"/>
            <a:ext cx="8148206" cy="522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第二次个人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作业</a:t>
            </a: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矢量数据，栅格数据便捷读写函数及使用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说明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要求：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实用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代码简洁，可读性强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，每行代码需进行注释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markdown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格式提交。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截止日期为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18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日</a:t>
            </a:r>
            <a:endParaRPr lang="zh-CN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926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583174"/>
            <a:ext cx="6402616" cy="717997"/>
            <a:chOff x="2121801" y="3511390"/>
            <a:chExt cx="5717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68025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443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279338" y="4396030"/>
            <a:ext cx="8519670" cy="2031488"/>
            <a:chOff x="279338" y="4200087"/>
            <a:chExt cx="8519670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279338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477262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4430371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5400000">
              <a:off x="2478165" y="3573911"/>
              <a:ext cx="721769" cy="3151967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519730" y="4615476"/>
              <a:ext cx="721769" cy="106883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16200000" flipH="1">
              <a:off x="4653728" y="4550313"/>
              <a:ext cx="721769" cy="11991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FCB58-35B3-23D7-F732-08DEC835F4A7}"/>
              </a:ext>
            </a:extLst>
          </p:cNvPr>
          <p:cNvGrpSpPr/>
          <p:nvPr/>
        </p:nvGrpSpPr>
        <p:grpSpPr>
          <a:xfrm>
            <a:off x="279338" y="4450458"/>
            <a:ext cx="8519670" cy="2031488"/>
            <a:chOff x="279338" y="4200087"/>
            <a:chExt cx="8519670" cy="2031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19229-BF49-F277-96B8-07B803CD5912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630C9E-7C7B-C021-0784-117DFB5D0FF3}"/>
                </a:ext>
              </a:extLst>
            </p:cNvPr>
            <p:cNvSpPr/>
            <p:nvPr/>
          </p:nvSpPr>
          <p:spPr>
            <a:xfrm>
              <a:off x="279338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A032A-E25B-B77A-A6D7-E5490C22F8CE}"/>
                </a:ext>
              </a:extLst>
            </p:cNvPr>
            <p:cNvSpPr/>
            <p:nvPr/>
          </p:nvSpPr>
          <p:spPr>
            <a:xfrm>
              <a:off x="2477262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2630C-55BF-9F6C-519B-76D820A6AF35}"/>
                </a:ext>
              </a:extLst>
            </p:cNvPr>
            <p:cNvSpPr/>
            <p:nvPr/>
          </p:nvSpPr>
          <p:spPr>
            <a:xfrm>
              <a:off x="4430371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DC7287-F93B-BC2A-501E-83121D03F77E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63140FB-413C-E41F-43D6-B249ECA0A80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 bwMode="auto">
            <a:xfrm rot="5400000">
              <a:off x="2478165" y="3573911"/>
              <a:ext cx="721769" cy="3151967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AA34FFA-C5C8-3B90-1E3B-970BC0B2E866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519730" y="4615476"/>
              <a:ext cx="721769" cy="106883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77ABCFD8-7995-BEE9-763A-43A9A2FBA27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653728" y="4550313"/>
              <a:ext cx="721769" cy="11991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89866E44-8386-D122-0126-7415AAD137F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114317</TotalTime>
  <Words>885</Words>
  <Application>Microsoft Macintosh PowerPoint</Application>
  <PresentationFormat>On-screen Show (4:3)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微软雅黑</vt:lpstr>
      <vt:lpstr>PingFang SC</vt:lpstr>
      <vt:lpstr>黑体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Presentation</vt:lpstr>
      <vt:lpstr>二、栅格数据处理 </vt:lpstr>
      <vt:lpstr>PowerPoint Presentation</vt:lpstr>
      <vt:lpstr>三、矢量-栅格数据交互处理</vt:lpstr>
      <vt:lpstr>三、矢量-栅格数据交互处理</vt:lpstr>
      <vt:lpstr>三、矢量-栅格数据交互处理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12989</cp:revision>
  <dcterms:created xsi:type="dcterms:W3CDTF">2004-07-09T11:40:27Z</dcterms:created>
  <dcterms:modified xsi:type="dcterms:W3CDTF">2024-07-31T07:21:48Z</dcterms:modified>
</cp:coreProperties>
</file>