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55" autoAdjust="0"/>
  </p:normalViewPr>
  <p:slideViewPr>
    <p:cSldViewPr>
      <p:cViewPr varScale="1">
        <p:scale>
          <a:sx n="67" d="100"/>
          <a:sy n="67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3860D-FFC6-4B3C-9F9A-A85FFFD4E51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B1578-768F-4083-A835-644EA271FA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1578-768F-4083-A835-644EA271FA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2012-5-9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春游方案一黄花城水长城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水长城景区游览</a:t>
            </a:r>
            <a:r>
              <a:rPr lang="en-US" altLang="zh-CN" dirty="0" smtClean="0"/>
              <a:t>+</a:t>
            </a:r>
            <a:r>
              <a:rPr lang="zh-CN" altLang="en-US" dirty="0" smtClean="0"/>
              <a:t>拓展项目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20888"/>
            <a:ext cx="324036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76872"/>
            <a:ext cx="38862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行程安排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公司指定集合出发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抵达双龙峡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午餐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14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各种娱乐（小火车、滑草、划船）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集合返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京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景区网站：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http://www.slongxia.com/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行程安排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17122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公司指定集合出发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抵达目的地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特色农家饭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游览景区、游船、大坝速降等拓展项目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集合返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京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景区网站：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http://www.huanghuacheng.com/index.asp.htm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春游方案二怀柔白河北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怀柔白河北漂流烧烤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725605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行程安排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公司指定集合出发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抵达目的地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午餐（烧烤）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14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漂流、水战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自由活动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集合返京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春游方案三海淀凤凰岭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凤凰岭景区</a:t>
            </a:r>
            <a:r>
              <a:rPr lang="en-US" altLang="zh-CN" dirty="0" smtClean="0"/>
              <a:t>+</a:t>
            </a:r>
            <a:r>
              <a:rPr lang="zh-CN" altLang="en-US" dirty="0" smtClean="0"/>
              <a:t>采摘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348880"/>
            <a:ext cx="3384376" cy="225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365104"/>
            <a:ext cx="3384376" cy="198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348880"/>
            <a:ext cx="2664296" cy="203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365104"/>
            <a:ext cx="273630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行程安排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81118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公司指定集合出发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抵达目的地，沿北线景区游览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特色凤凰岭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农家菜（烤虹鳟鱼等）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14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前往果园采摘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基地（苹果、桃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、樱桃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等）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集合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京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景区网站：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http://www.bjfhl.com/Index.asp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春游</a:t>
            </a:r>
            <a:r>
              <a:rPr lang="zh-CN" altLang="en-US" dirty="0" smtClean="0"/>
              <a:t>方案四黑龙潭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黑龙潭景区游览</a:t>
            </a:r>
            <a:r>
              <a:rPr lang="en-US" altLang="zh-CN" dirty="0" smtClean="0"/>
              <a:t>+</a:t>
            </a:r>
            <a:r>
              <a:rPr lang="zh-CN" altLang="en-US" dirty="0" smtClean="0"/>
              <a:t>水上娱乐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2420888"/>
            <a:ext cx="3600400" cy="408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420889"/>
            <a:ext cx="29523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437112"/>
            <a:ext cx="295232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行程安排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公司指定集合出发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抵达目的地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午餐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14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游览景区、水上娱乐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集合返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京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景区网站：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http://www.bj-hlt.com/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春游</a:t>
            </a:r>
            <a:r>
              <a:rPr lang="zh-CN" altLang="en-US" dirty="0" smtClean="0"/>
              <a:t>方案五双</a:t>
            </a:r>
            <a:r>
              <a:rPr lang="zh-CN" altLang="en-US" dirty="0" smtClean="0"/>
              <a:t>龙峡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双龙峡景区游览、小火车、滑草等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76872"/>
            <a:ext cx="32403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37112"/>
            <a:ext cx="3096344" cy="223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276872"/>
            <a:ext cx="30194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Web-Mine技术述职</Template>
  <TotalTime>1863</TotalTime>
  <Words>296</Words>
  <Application>Microsoft Office PowerPoint</Application>
  <PresentationFormat>全屏显示(4:3)</PresentationFormat>
  <Paragraphs>54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夏至</vt:lpstr>
      <vt:lpstr>春游方案一黄花城水长城</vt:lpstr>
      <vt:lpstr>行程安排</vt:lpstr>
      <vt:lpstr>春游方案二怀柔白河北</vt:lpstr>
      <vt:lpstr>行程安排</vt:lpstr>
      <vt:lpstr>春游方案三海淀凤凰岭</vt:lpstr>
      <vt:lpstr>行程安排</vt:lpstr>
      <vt:lpstr>春游方案四黑龙潭</vt:lpstr>
      <vt:lpstr>行程安排</vt:lpstr>
      <vt:lpstr>春游方案五双龙峡</vt:lpstr>
      <vt:lpstr>行程安排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春游方案一</dc:title>
  <cp:lastModifiedBy>baidu</cp:lastModifiedBy>
  <cp:revision>67</cp:revision>
  <dcterms:modified xsi:type="dcterms:W3CDTF">2012-05-10T01:43:40Z</dcterms:modified>
</cp:coreProperties>
</file>