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DD8C8C-A605-4E46-B83D-E63B86A81E3B}" v="41" dt="2024-08-22T18:18:41.172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67" autoAdjust="0"/>
    <p:restoredTop sz="90867" autoAdjust="0"/>
  </p:normalViewPr>
  <p:slideViewPr>
    <p:cSldViewPr snapToGrid="0" snapToObjects="1" showGuides="1">
      <p:cViewPr>
        <p:scale>
          <a:sx n="85" d="100"/>
          <a:sy n="85" d="100"/>
        </p:scale>
        <p:origin x="-1716" y="2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gele Simard" userId="7d02386ca5c3b048" providerId="LiveId" clId="{2CDD8C8C-A605-4E46-B83D-E63B86A81E3B}"/>
    <pc:docChg chg="undo custSel addSld delSld modSld modNotesMaster">
      <pc:chgData name="Angele Simard" userId="7d02386ca5c3b048" providerId="LiveId" clId="{2CDD8C8C-A605-4E46-B83D-E63B86A81E3B}" dt="2024-08-22T18:59:29.109" v="5066" actId="20577"/>
      <pc:docMkLst>
        <pc:docMk/>
      </pc:docMkLst>
      <pc:sldChg chg="addSp delSp modSp mod">
        <pc:chgData name="Angele Simard" userId="7d02386ca5c3b048" providerId="LiveId" clId="{2CDD8C8C-A605-4E46-B83D-E63B86A81E3B}" dt="2024-08-22T17:37:47.738" v="1659"/>
        <pc:sldMkLst>
          <pc:docMk/>
          <pc:sldMk cId="1339210688" sldId="257"/>
        </pc:sldMkLst>
        <pc:grpChg chg="mod">
          <ac:chgData name="Angele Simard" userId="7d02386ca5c3b048" providerId="LiveId" clId="{2CDD8C8C-A605-4E46-B83D-E63B86A81E3B}" dt="2024-08-22T17:36:18.007" v="1654"/>
          <ac:grpSpMkLst>
            <pc:docMk/>
            <pc:sldMk cId="1339210688" sldId="257"/>
            <ac:grpSpMk id="8" creationId="{E1D1AA3C-B59C-F3F2-DCE6-04D637FB674E}"/>
          </ac:grpSpMkLst>
        </pc:grpChg>
        <pc:picChg chg="mod">
          <ac:chgData name="Angele Simard" userId="7d02386ca5c3b048" providerId="LiveId" clId="{2CDD8C8C-A605-4E46-B83D-E63B86A81E3B}" dt="2024-08-22T17:37:47.738" v="1659"/>
          <ac:picMkLst>
            <pc:docMk/>
            <pc:sldMk cId="1339210688" sldId="257"/>
            <ac:picMk id="4" creationId="{9B37F9FA-3571-49C2-8811-B1159FCC0D6D}"/>
          </ac:picMkLst>
        </pc:picChg>
        <pc:inkChg chg="add del mod">
          <ac:chgData name="Angele Simard" userId="7d02386ca5c3b048" providerId="LiveId" clId="{2CDD8C8C-A605-4E46-B83D-E63B86A81E3B}" dt="2024-08-22T17:36:19.315" v="1656" actId="9405"/>
          <ac:inkMkLst>
            <pc:docMk/>
            <pc:sldMk cId="1339210688" sldId="257"/>
            <ac:inkMk id="5" creationId="{71429231-AD39-A1AE-F711-F06D49FFDE98}"/>
          </ac:inkMkLst>
        </pc:inkChg>
        <pc:inkChg chg="add del mod">
          <ac:chgData name="Angele Simard" userId="7d02386ca5c3b048" providerId="LiveId" clId="{2CDD8C8C-A605-4E46-B83D-E63B86A81E3B}" dt="2024-08-22T17:36:18.733" v="1655" actId="9405"/>
          <ac:inkMkLst>
            <pc:docMk/>
            <pc:sldMk cId="1339210688" sldId="257"/>
            <ac:inkMk id="6" creationId="{A9C0EA91-FD65-571C-B1FD-EDC0585872C5}"/>
          </ac:inkMkLst>
        </pc:inkChg>
        <pc:inkChg chg="add del mod">
          <ac:chgData name="Angele Simard" userId="7d02386ca5c3b048" providerId="LiveId" clId="{2CDD8C8C-A605-4E46-B83D-E63B86A81E3B}" dt="2024-08-22T17:36:18.007" v="1654"/>
          <ac:inkMkLst>
            <pc:docMk/>
            <pc:sldMk cId="1339210688" sldId="257"/>
            <ac:inkMk id="7" creationId="{E75DBC9E-D190-C6E4-27D4-CA5C2895802E}"/>
          </ac:inkMkLst>
        </pc:inkChg>
        <pc:inkChg chg="add del">
          <ac:chgData name="Angele Simard" userId="7d02386ca5c3b048" providerId="LiveId" clId="{2CDD8C8C-A605-4E46-B83D-E63B86A81E3B}" dt="2024-08-22T17:36:36.894" v="1658" actId="9405"/>
          <ac:inkMkLst>
            <pc:docMk/>
            <pc:sldMk cId="1339210688" sldId="257"/>
            <ac:inkMk id="19" creationId="{CDE95888-01BC-0D81-5FFC-072262274A09}"/>
          </ac:inkMkLst>
        </pc:inkChg>
      </pc:sldChg>
      <pc:sldChg chg="addSp delSp modSp mod">
        <pc:chgData name="Angele Simard" userId="7d02386ca5c3b048" providerId="LiveId" clId="{2CDD8C8C-A605-4E46-B83D-E63B86A81E3B}" dt="2024-08-22T17:02:01.137" v="920" actId="1076"/>
        <pc:sldMkLst>
          <pc:docMk/>
          <pc:sldMk cId="1957259874" sldId="258"/>
        </pc:sldMkLst>
        <pc:picChg chg="add del mod">
          <ac:chgData name="Angele Simard" userId="7d02386ca5c3b048" providerId="LiveId" clId="{2CDD8C8C-A605-4E46-B83D-E63B86A81E3B}" dt="2024-08-22T17:01:20.318" v="910" actId="478"/>
          <ac:picMkLst>
            <pc:docMk/>
            <pc:sldMk cId="1957259874" sldId="258"/>
            <ac:picMk id="6" creationId="{51BD4CDF-2F31-0F65-8923-EAD7D7042291}"/>
          </ac:picMkLst>
        </pc:picChg>
        <pc:picChg chg="add mod">
          <ac:chgData name="Angele Simard" userId="7d02386ca5c3b048" providerId="LiveId" clId="{2CDD8C8C-A605-4E46-B83D-E63B86A81E3B}" dt="2024-08-22T17:02:01.137" v="920" actId="1076"/>
          <ac:picMkLst>
            <pc:docMk/>
            <pc:sldMk cId="1957259874" sldId="258"/>
            <ac:picMk id="9" creationId="{83402C40-6A63-F290-0D5C-A6FF531CC3C6}"/>
          </ac:picMkLst>
        </pc:picChg>
        <pc:picChg chg="del">
          <ac:chgData name="Angele Simard" userId="7d02386ca5c3b048" providerId="LiveId" clId="{2CDD8C8C-A605-4E46-B83D-E63B86A81E3B}" dt="2024-08-21T20:28:57.498" v="17" actId="478"/>
          <ac:picMkLst>
            <pc:docMk/>
            <pc:sldMk cId="1957259874" sldId="258"/>
            <ac:picMk id="18" creationId="{D9253BDD-E956-1E52-D2D7-2B74ECA22D1C}"/>
          </ac:picMkLst>
        </pc:picChg>
      </pc:sldChg>
      <pc:sldChg chg="modSp mod">
        <pc:chgData name="Angele Simard" userId="7d02386ca5c3b048" providerId="LiveId" clId="{2CDD8C8C-A605-4E46-B83D-E63B86A81E3B}" dt="2024-08-22T18:59:29.109" v="5066" actId="20577"/>
        <pc:sldMkLst>
          <pc:docMk/>
          <pc:sldMk cId="3083623366" sldId="260"/>
        </pc:sldMkLst>
        <pc:spChg chg="mod">
          <ac:chgData name="Angele Simard" userId="7d02386ca5c3b048" providerId="LiveId" clId="{2CDD8C8C-A605-4E46-B83D-E63B86A81E3B}" dt="2024-08-22T18:59:29.109" v="5066" actId="20577"/>
          <ac:spMkLst>
            <pc:docMk/>
            <pc:sldMk cId="3083623366" sldId="260"/>
            <ac:spMk id="3" creationId="{902FD5C4-FE5F-46D2-ABC9-49FA4BB8442F}"/>
          </ac:spMkLst>
        </pc:spChg>
        <pc:picChg chg="mod">
          <ac:chgData name="Angele Simard" userId="7d02386ca5c3b048" providerId="LiveId" clId="{2CDD8C8C-A605-4E46-B83D-E63B86A81E3B}" dt="2024-08-22T17:38:03.823" v="1660"/>
          <ac:picMkLst>
            <pc:docMk/>
            <pc:sldMk cId="3083623366" sldId="260"/>
            <ac:picMk id="5" creationId="{65078B9B-93A7-4517-9E78-2F5C028F2238}"/>
          </ac:picMkLst>
        </pc:picChg>
      </pc:sldChg>
      <pc:sldChg chg="modSp mod">
        <pc:chgData name="Angele Simard" userId="7d02386ca5c3b048" providerId="LiveId" clId="{2CDD8C8C-A605-4E46-B83D-E63B86A81E3B}" dt="2024-08-22T18:44:22.658" v="4140" actId="6549"/>
        <pc:sldMkLst>
          <pc:docMk/>
          <pc:sldMk cId="710623681" sldId="261"/>
        </pc:sldMkLst>
        <pc:spChg chg="mod">
          <ac:chgData name="Angele Simard" userId="7d02386ca5c3b048" providerId="LiveId" clId="{2CDD8C8C-A605-4E46-B83D-E63B86A81E3B}" dt="2024-08-22T18:32:33.694" v="3584" actId="1076"/>
          <ac:spMkLst>
            <pc:docMk/>
            <pc:sldMk cId="710623681" sldId="261"/>
            <ac:spMk id="2" creationId="{2873BEC0-94F5-4226-A9E7-51B66045EF49}"/>
          </ac:spMkLst>
        </pc:spChg>
        <pc:spChg chg="mod">
          <ac:chgData name="Angele Simard" userId="7d02386ca5c3b048" providerId="LiveId" clId="{2CDD8C8C-A605-4E46-B83D-E63B86A81E3B}" dt="2024-08-22T18:44:22.658" v="4140" actId="6549"/>
          <ac:spMkLst>
            <pc:docMk/>
            <pc:sldMk cId="710623681" sldId="261"/>
            <ac:spMk id="5" creationId="{DC710A13-9821-054D-8648-FB592F1CDDDF}"/>
          </ac:spMkLst>
        </pc:spChg>
        <pc:picChg chg="mod">
          <ac:chgData name="Angele Simard" userId="7d02386ca5c3b048" providerId="LiveId" clId="{2CDD8C8C-A605-4E46-B83D-E63B86A81E3B}" dt="2024-08-22T17:38:16.180" v="1661"/>
          <ac:picMkLst>
            <pc:docMk/>
            <pc:sldMk cId="710623681" sldId="261"/>
            <ac:picMk id="4" creationId="{EE158731-59BB-48A2-A901-D7C35E91BA10}"/>
          </ac:picMkLst>
        </pc:picChg>
      </pc:sldChg>
      <pc:sldChg chg="modSp mod">
        <pc:chgData name="Angele Simard" userId="7d02386ca5c3b048" providerId="LiveId" clId="{2CDD8C8C-A605-4E46-B83D-E63B86A81E3B}" dt="2024-08-22T17:38:30.029" v="1662"/>
        <pc:sldMkLst>
          <pc:docMk/>
          <pc:sldMk cId="452859177" sldId="262"/>
        </pc:sldMkLst>
        <pc:spChg chg="mod">
          <ac:chgData name="Angele Simard" userId="7d02386ca5c3b048" providerId="LiveId" clId="{2CDD8C8C-A605-4E46-B83D-E63B86A81E3B}" dt="2024-08-21T21:55:22.220" v="708" actId="27636"/>
          <ac:spMkLst>
            <pc:docMk/>
            <pc:sldMk cId="452859177" sldId="262"/>
            <ac:spMk id="3" creationId="{902FD5C4-FE5F-46D2-ABC9-49FA4BB8442F}"/>
          </ac:spMkLst>
        </pc:spChg>
        <pc:picChg chg="mod">
          <ac:chgData name="Angele Simard" userId="7d02386ca5c3b048" providerId="LiveId" clId="{2CDD8C8C-A605-4E46-B83D-E63B86A81E3B}" dt="2024-08-22T17:38:30.029" v="1662"/>
          <ac:picMkLst>
            <pc:docMk/>
            <pc:sldMk cId="452859177" sldId="262"/>
            <ac:picMk id="5" creationId="{33AE176B-DE78-4B75-AC9E-2A422E82D533}"/>
          </ac:picMkLst>
        </pc:picChg>
      </pc:sldChg>
      <pc:sldChg chg="addSp delSp modSp mod modClrScheme chgLayout">
        <pc:chgData name="Angele Simard" userId="7d02386ca5c3b048" providerId="LiveId" clId="{2CDD8C8C-A605-4E46-B83D-E63B86A81E3B}" dt="2024-08-22T17:41:29.499" v="1675" actId="1076"/>
        <pc:sldMkLst>
          <pc:docMk/>
          <pc:sldMk cId="1464666480" sldId="263"/>
        </pc:sldMkLst>
        <pc:spChg chg="mod ord">
          <ac:chgData name="Angele Simard" userId="7d02386ca5c3b048" providerId="LiveId" clId="{2CDD8C8C-A605-4E46-B83D-E63B86A81E3B}" dt="2024-08-21T22:01:33.969" v="712" actId="700"/>
          <ac:spMkLst>
            <pc:docMk/>
            <pc:sldMk cId="1464666480" sldId="263"/>
            <ac:spMk id="2" creationId="{2873BEC0-94F5-4226-A9E7-51B66045EF49}"/>
          </ac:spMkLst>
        </pc:spChg>
        <pc:spChg chg="mod ord">
          <ac:chgData name="Angele Simard" userId="7d02386ca5c3b048" providerId="LiveId" clId="{2CDD8C8C-A605-4E46-B83D-E63B86A81E3B}" dt="2024-08-21T22:01:33.969" v="712" actId="700"/>
          <ac:spMkLst>
            <pc:docMk/>
            <pc:sldMk cId="1464666480" sldId="263"/>
            <ac:spMk id="3" creationId="{902FD5C4-FE5F-46D2-ABC9-49FA4BB8442F}"/>
          </ac:spMkLst>
        </pc:spChg>
        <pc:spChg chg="add del mod ord">
          <ac:chgData name="Angele Simard" userId="7d02386ca5c3b048" providerId="LiveId" clId="{2CDD8C8C-A605-4E46-B83D-E63B86A81E3B}" dt="2024-08-21T22:01:24.621" v="711" actId="26606"/>
          <ac:spMkLst>
            <pc:docMk/>
            <pc:sldMk cId="1464666480" sldId="263"/>
            <ac:spMk id="5" creationId="{1904C9C7-7B06-D433-0FC5-4647371420BC}"/>
          </ac:spMkLst>
        </pc:spChg>
        <pc:spChg chg="add mod ord">
          <ac:chgData name="Angele Simard" userId="7d02386ca5c3b048" providerId="LiveId" clId="{2CDD8C8C-A605-4E46-B83D-E63B86A81E3B}" dt="2024-08-21T22:02:35.059" v="888" actId="20577"/>
          <ac:spMkLst>
            <pc:docMk/>
            <pc:sldMk cId="1464666480" sldId="263"/>
            <ac:spMk id="6" creationId="{2A94E275-485A-27D7-0CE6-C45CF56317F6}"/>
          </ac:spMkLst>
        </pc:spChg>
        <pc:picChg chg="add del mod">
          <ac:chgData name="Angele Simard" userId="7d02386ca5c3b048" providerId="LiveId" clId="{2CDD8C8C-A605-4E46-B83D-E63B86A81E3B}" dt="2024-08-22T17:30:19.683" v="1646" actId="478"/>
          <ac:picMkLst>
            <pc:docMk/>
            <pc:sldMk cId="1464666480" sldId="263"/>
            <ac:picMk id="4" creationId="{F389BF3D-4CC7-DF1A-B9D2-9C3DFC174313}"/>
          </ac:picMkLst>
        </pc:picChg>
        <pc:picChg chg="add del mod">
          <ac:chgData name="Angele Simard" userId="7d02386ca5c3b048" providerId="LiveId" clId="{2CDD8C8C-A605-4E46-B83D-E63B86A81E3B}" dt="2024-08-22T17:41:13.040" v="1672" actId="478"/>
          <ac:picMkLst>
            <pc:docMk/>
            <pc:sldMk cId="1464666480" sldId="263"/>
            <ac:picMk id="7" creationId="{29551868-972F-1520-DBE4-9D8DC3460A9F}"/>
          </ac:picMkLst>
        </pc:picChg>
        <pc:picChg chg="add mod">
          <ac:chgData name="Angele Simard" userId="7d02386ca5c3b048" providerId="LiveId" clId="{2CDD8C8C-A605-4E46-B83D-E63B86A81E3B}" dt="2024-08-22T17:41:29.499" v="1675" actId="1076"/>
          <ac:picMkLst>
            <pc:docMk/>
            <pc:sldMk cId="1464666480" sldId="263"/>
            <ac:picMk id="8" creationId="{CB745431-E89F-AB93-B523-A9C7C9B8141B}"/>
          </ac:picMkLst>
        </pc:picChg>
      </pc:sldChg>
      <pc:sldChg chg="modSp mod">
        <pc:chgData name="Angele Simard" userId="7d02386ca5c3b048" providerId="LiveId" clId="{2CDD8C8C-A605-4E46-B83D-E63B86A81E3B}" dt="2024-08-22T18:52:31.526" v="4287"/>
        <pc:sldMkLst>
          <pc:docMk/>
          <pc:sldMk cId="545569246" sldId="264"/>
        </pc:sldMkLst>
        <pc:spChg chg="mod">
          <ac:chgData name="Angele Simard" userId="7d02386ca5c3b048" providerId="LiveId" clId="{2CDD8C8C-A605-4E46-B83D-E63B86A81E3B}" dt="2024-08-22T17:13:55.812" v="1174" actId="20577"/>
          <ac:spMkLst>
            <pc:docMk/>
            <pc:sldMk cId="545569246" sldId="264"/>
            <ac:spMk id="3" creationId="{E4FC0D20-FACF-4D73-BD27-CF8F6B97546A}"/>
          </ac:spMkLst>
        </pc:spChg>
        <pc:spChg chg="mod">
          <ac:chgData name="Angele Simard" userId="7d02386ca5c3b048" providerId="LiveId" clId="{2CDD8C8C-A605-4E46-B83D-E63B86A81E3B}" dt="2024-08-22T18:52:31.526" v="4287"/>
          <ac:spMkLst>
            <pc:docMk/>
            <pc:sldMk cId="545569246" sldId="264"/>
            <ac:spMk id="4" creationId="{ACA6A89D-097D-4968-A07A-39A5B4F78A62}"/>
          </ac:spMkLst>
        </pc:spChg>
      </pc:sldChg>
      <pc:sldChg chg="addSp delSp modSp mod">
        <pc:chgData name="Angele Simard" userId="7d02386ca5c3b048" providerId="LiveId" clId="{2CDD8C8C-A605-4E46-B83D-E63B86A81E3B}" dt="2024-08-22T17:41:06.365" v="1671" actId="1076"/>
        <pc:sldMkLst>
          <pc:docMk/>
          <pc:sldMk cId="9691683" sldId="267"/>
        </pc:sldMkLst>
        <pc:picChg chg="del mod">
          <ac:chgData name="Angele Simard" userId="7d02386ca5c3b048" providerId="LiveId" clId="{2CDD8C8C-A605-4E46-B83D-E63B86A81E3B}" dt="2024-08-22T17:29:45.419" v="1633" actId="478"/>
          <ac:picMkLst>
            <pc:docMk/>
            <pc:sldMk cId="9691683" sldId="267"/>
            <ac:picMk id="5" creationId="{49F6C466-B847-478E-ADAD-F2B14AA5067A}"/>
          </ac:picMkLst>
        </pc:picChg>
        <pc:picChg chg="add del mod">
          <ac:chgData name="Angele Simard" userId="7d02386ca5c3b048" providerId="LiveId" clId="{2CDD8C8C-A605-4E46-B83D-E63B86A81E3B}" dt="2024-08-22T17:41:02.281" v="1669" actId="478"/>
          <ac:picMkLst>
            <pc:docMk/>
            <pc:sldMk cId="9691683" sldId="267"/>
            <ac:picMk id="16" creationId="{E2275C92-27DA-9139-6F88-D1698ADBCCC3}"/>
          </ac:picMkLst>
        </pc:picChg>
        <pc:picChg chg="add mod">
          <ac:chgData name="Angele Simard" userId="7d02386ca5c3b048" providerId="LiveId" clId="{2CDD8C8C-A605-4E46-B83D-E63B86A81E3B}" dt="2024-08-22T17:41:06.365" v="1671" actId="1076"/>
          <ac:picMkLst>
            <pc:docMk/>
            <pc:sldMk cId="9691683" sldId="267"/>
            <ac:picMk id="17" creationId="{6561E6C8-4FA5-7734-019C-F3E60F49D40F}"/>
          </ac:picMkLst>
        </pc:picChg>
        <pc:inkChg chg="add del">
          <ac:chgData name="Angele Simard" userId="7d02386ca5c3b048" providerId="LiveId" clId="{2CDD8C8C-A605-4E46-B83D-E63B86A81E3B}" dt="2024-08-22T17:24:36.542" v="1624" actId="9405"/>
          <ac:inkMkLst>
            <pc:docMk/>
            <pc:sldMk cId="9691683" sldId="267"/>
            <ac:inkMk id="4" creationId="{B0E494BE-2108-469A-1D15-808424E2CD70}"/>
          </ac:inkMkLst>
        </pc:inkChg>
        <pc:inkChg chg="add del">
          <ac:chgData name="Angele Simard" userId="7d02386ca5c3b048" providerId="LiveId" clId="{2CDD8C8C-A605-4E46-B83D-E63B86A81E3B}" dt="2024-08-22T17:24:35.881" v="1623" actId="9405"/>
          <ac:inkMkLst>
            <pc:docMk/>
            <pc:sldMk cId="9691683" sldId="267"/>
            <ac:inkMk id="6" creationId="{64199711-AF81-3DEF-28FB-B25038549443}"/>
          </ac:inkMkLst>
        </pc:inkChg>
        <pc:inkChg chg="add del">
          <ac:chgData name="Angele Simard" userId="7d02386ca5c3b048" providerId="LiveId" clId="{2CDD8C8C-A605-4E46-B83D-E63B86A81E3B}" dt="2024-08-22T17:24:35.319" v="1622" actId="9405"/>
          <ac:inkMkLst>
            <pc:docMk/>
            <pc:sldMk cId="9691683" sldId="267"/>
            <ac:inkMk id="7" creationId="{19D1CAB9-E793-B55B-4389-DF1F93579072}"/>
          </ac:inkMkLst>
        </pc:inkChg>
        <pc:inkChg chg="add del">
          <ac:chgData name="Angele Simard" userId="7d02386ca5c3b048" providerId="LiveId" clId="{2CDD8C8C-A605-4E46-B83D-E63B86A81E3B}" dt="2024-08-22T17:24:34.974" v="1621" actId="9405"/>
          <ac:inkMkLst>
            <pc:docMk/>
            <pc:sldMk cId="9691683" sldId="267"/>
            <ac:inkMk id="8" creationId="{84B0B2D7-E920-A21C-77CC-6EF733B81C6D}"/>
          </ac:inkMkLst>
        </pc:inkChg>
        <pc:inkChg chg="add del">
          <ac:chgData name="Angele Simard" userId="7d02386ca5c3b048" providerId="LiveId" clId="{2CDD8C8C-A605-4E46-B83D-E63B86A81E3B}" dt="2024-08-22T17:24:34.457" v="1620" actId="9405"/>
          <ac:inkMkLst>
            <pc:docMk/>
            <pc:sldMk cId="9691683" sldId="267"/>
            <ac:inkMk id="9" creationId="{FC5B1572-97B8-557E-2D5E-827E146E3D97}"/>
          </ac:inkMkLst>
        </pc:inkChg>
        <pc:inkChg chg="add del">
          <ac:chgData name="Angele Simard" userId="7d02386ca5c3b048" providerId="LiveId" clId="{2CDD8C8C-A605-4E46-B83D-E63B86A81E3B}" dt="2024-08-22T17:24:33.813" v="1619" actId="9405"/>
          <ac:inkMkLst>
            <pc:docMk/>
            <pc:sldMk cId="9691683" sldId="267"/>
            <ac:inkMk id="10" creationId="{3B8F600E-7D3B-B69F-295C-6F9A58408A11}"/>
          </ac:inkMkLst>
        </pc:inkChg>
        <pc:inkChg chg="add del">
          <ac:chgData name="Angele Simard" userId="7d02386ca5c3b048" providerId="LiveId" clId="{2CDD8C8C-A605-4E46-B83D-E63B86A81E3B}" dt="2024-08-22T17:24:33.340" v="1618" actId="9405"/>
          <ac:inkMkLst>
            <pc:docMk/>
            <pc:sldMk cId="9691683" sldId="267"/>
            <ac:inkMk id="11" creationId="{0EBBD641-10E6-62F8-DCDA-D17AF8ED02F9}"/>
          </ac:inkMkLst>
        </pc:inkChg>
        <pc:inkChg chg="add del">
          <ac:chgData name="Angele Simard" userId="7d02386ca5c3b048" providerId="LiveId" clId="{2CDD8C8C-A605-4E46-B83D-E63B86A81E3B}" dt="2024-08-22T17:25:24.311" v="1628" actId="9405"/>
          <ac:inkMkLst>
            <pc:docMk/>
            <pc:sldMk cId="9691683" sldId="267"/>
            <ac:inkMk id="12" creationId="{EB793F19-C757-CDEE-8381-E19580C69599}"/>
          </ac:inkMkLst>
        </pc:inkChg>
        <pc:inkChg chg="add del">
          <ac:chgData name="Angele Simard" userId="7d02386ca5c3b048" providerId="LiveId" clId="{2CDD8C8C-A605-4E46-B83D-E63B86A81E3B}" dt="2024-08-22T17:25:23.403" v="1627" actId="9405"/>
          <ac:inkMkLst>
            <pc:docMk/>
            <pc:sldMk cId="9691683" sldId="267"/>
            <ac:inkMk id="13" creationId="{D3660E37-264E-3374-817F-70EC18218645}"/>
          </ac:inkMkLst>
        </pc:inkChg>
        <pc:inkChg chg="add del">
          <ac:chgData name="Angele Simard" userId="7d02386ca5c3b048" providerId="LiveId" clId="{2CDD8C8C-A605-4E46-B83D-E63B86A81E3B}" dt="2024-08-22T17:26:18.504" v="1630" actId="9405"/>
          <ac:inkMkLst>
            <pc:docMk/>
            <pc:sldMk cId="9691683" sldId="267"/>
            <ac:inkMk id="14" creationId="{57B5B230-4FC2-5AA4-D79C-A02E9FBB67AE}"/>
          </ac:inkMkLst>
        </pc:inkChg>
      </pc:sldChg>
      <pc:sldChg chg="addSp delSp modSp mod">
        <pc:chgData name="Angele Simard" userId="7d02386ca5c3b048" providerId="LiveId" clId="{2CDD8C8C-A605-4E46-B83D-E63B86A81E3B}" dt="2024-08-22T17:02:36.239" v="926" actId="1076"/>
        <pc:sldMkLst>
          <pc:docMk/>
          <pc:sldMk cId="916853615" sldId="268"/>
        </pc:sldMkLst>
        <pc:picChg chg="del">
          <ac:chgData name="Angele Simard" userId="7d02386ca5c3b048" providerId="LiveId" clId="{2CDD8C8C-A605-4E46-B83D-E63B86A81E3B}" dt="2024-08-22T17:02:23.099" v="921" actId="478"/>
          <ac:picMkLst>
            <pc:docMk/>
            <pc:sldMk cId="916853615" sldId="268"/>
            <ac:picMk id="4" creationId="{B468562F-3C76-A091-068C-A5B79A0B753F}"/>
          </ac:picMkLst>
        </pc:picChg>
        <pc:picChg chg="add mod">
          <ac:chgData name="Angele Simard" userId="7d02386ca5c3b048" providerId="LiveId" clId="{2CDD8C8C-A605-4E46-B83D-E63B86A81E3B}" dt="2024-08-22T17:02:36.239" v="926" actId="1076"/>
          <ac:picMkLst>
            <pc:docMk/>
            <pc:sldMk cId="916853615" sldId="268"/>
            <ac:picMk id="5" creationId="{7BB9275C-E6C8-5062-0CB4-ED89C7C043EF}"/>
          </ac:picMkLst>
        </pc:picChg>
      </pc:sldChg>
      <pc:sldChg chg="addSp delSp modSp mod">
        <pc:chgData name="Angele Simard" userId="7d02386ca5c3b048" providerId="LiveId" clId="{2CDD8C8C-A605-4E46-B83D-E63B86A81E3B}" dt="2024-08-22T17:02:52.427" v="933" actId="1076"/>
        <pc:sldMkLst>
          <pc:docMk/>
          <pc:sldMk cId="3266127139" sldId="269"/>
        </pc:sldMkLst>
        <pc:picChg chg="del">
          <ac:chgData name="Angele Simard" userId="7d02386ca5c3b048" providerId="LiveId" clId="{2CDD8C8C-A605-4E46-B83D-E63B86A81E3B}" dt="2024-08-21T20:27:28.551" v="11" actId="478"/>
          <ac:picMkLst>
            <pc:docMk/>
            <pc:sldMk cId="3266127139" sldId="269"/>
            <ac:picMk id="4" creationId="{F414F0BD-B524-7664-2B44-C6039F45B17C}"/>
          </ac:picMkLst>
        </pc:picChg>
        <pc:picChg chg="add del mod">
          <ac:chgData name="Angele Simard" userId="7d02386ca5c3b048" providerId="LiveId" clId="{2CDD8C8C-A605-4E46-B83D-E63B86A81E3B}" dt="2024-08-22T17:02:39.590" v="927" actId="478"/>
          <ac:picMkLst>
            <pc:docMk/>
            <pc:sldMk cId="3266127139" sldId="269"/>
            <ac:picMk id="5" creationId="{942E8BC4-CDAC-559B-4973-E0C2759AD465}"/>
          </ac:picMkLst>
        </pc:picChg>
        <pc:picChg chg="add mod">
          <ac:chgData name="Angele Simard" userId="7d02386ca5c3b048" providerId="LiveId" clId="{2CDD8C8C-A605-4E46-B83D-E63B86A81E3B}" dt="2024-08-22T17:02:52.427" v="933" actId="1076"/>
          <ac:picMkLst>
            <pc:docMk/>
            <pc:sldMk cId="3266127139" sldId="269"/>
            <ac:picMk id="7" creationId="{CDA91A94-4471-1AF3-2281-7195B73651DC}"/>
          </ac:picMkLst>
        </pc:picChg>
      </pc:sldChg>
      <pc:sldChg chg="addSp delSp modSp add del mod">
        <pc:chgData name="Angele Simard" userId="7d02386ca5c3b048" providerId="LiveId" clId="{2CDD8C8C-A605-4E46-B83D-E63B86A81E3B}" dt="2024-08-22T17:03:23.160" v="944" actId="1076"/>
        <pc:sldMkLst>
          <pc:docMk/>
          <pc:sldMk cId="3517973280" sldId="270"/>
        </pc:sldMkLst>
        <pc:picChg chg="del">
          <ac:chgData name="Angele Simard" userId="7d02386ca5c3b048" providerId="LiveId" clId="{2CDD8C8C-A605-4E46-B83D-E63B86A81E3B}" dt="2024-08-22T17:03:02.895" v="936" actId="478"/>
          <ac:picMkLst>
            <pc:docMk/>
            <pc:sldMk cId="3517973280" sldId="270"/>
            <ac:picMk id="4" creationId="{31927ADD-85BE-0531-7CFA-151140511667}"/>
          </ac:picMkLst>
        </pc:picChg>
        <pc:picChg chg="add mod">
          <ac:chgData name="Angele Simard" userId="7d02386ca5c3b048" providerId="LiveId" clId="{2CDD8C8C-A605-4E46-B83D-E63B86A81E3B}" dt="2024-08-22T17:03:23.160" v="944" actId="1076"/>
          <ac:picMkLst>
            <pc:docMk/>
            <pc:sldMk cId="3517973280" sldId="270"/>
            <ac:picMk id="5" creationId="{8BB65C29-12E8-B156-0DED-2C3FB67DDB54}"/>
          </ac:picMkLst>
        </pc:picChg>
      </pc:sldChg>
      <pc:sldChg chg="addSp delSp modSp mod">
        <pc:chgData name="Angele Simard" userId="7d02386ca5c3b048" providerId="LiveId" clId="{2CDD8C8C-A605-4E46-B83D-E63B86A81E3B}" dt="2024-08-22T18:25:14.695" v="3205" actId="20577"/>
        <pc:sldMkLst>
          <pc:docMk/>
          <pc:sldMk cId="2161130591" sldId="272"/>
        </pc:sldMkLst>
        <pc:spChg chg="mod">
          <ac:chgData name="Angele Simard" userId="7d02386ca5c3b048" providerId="LiveId" clId="{2CDD8C8C-A605-4E46-B83D-E63B86A81E3B}" dt="2024-08-22T18:18:58.831" v="2601" actId="20577"/>
          <ac:spMkLst>
            <pc:docMk/>
            <pc:sldMk cId="2161130591" sldId="272"/>
            <ac:spMk id="2" creationId="{2873BEC0-94F5-4226-A9E7-51B66045EF49}"/>
          </ac:spMkLst>
        </pc:spChg>
        <pc:spChg chg="del">
          <ac:chgData name="Angele Simard" userId="7d02386ca5c3b048" providerId="LiveId" clId="{2CDD8C8C-A605-4E46-B83D-E63B86A81E3B}" dt="2024-08-22T18:10:11.735" v="2334" actId="478"/>
          <ac:spMkLst>
            <pc:docMk/>
            <pc:sldMk cId="2161130591" sldId="272"/>
            <ac:spMk id="5" creationId="{28684E62-A9F8-4E7A-AB01-78893062A1B4}"/>
          </ac:spMkLst>
        </pc:spChg>
        <pc:spChg chg="add del mod">
          <ac:chgData name="Angele Simard" userId="7d02386ca5c3b048" providerId="LiveId" clId="{2CDD8C8C-A605-4E46-B83D-E63B86A81E3B}" dt="2024-08-22T17:30:03.649" v="1641" actId="478"/>
          <ac:spMkLst>
            <pc:docMk/>
            <pc:sldMk cId="2161130591" sldId="272"/>
            <ac:spMk id="7" creationId="{66DA394C-19F3-63EA-725C-1DC6385761A8}"/>
          </ac:spMkLst>
        </pc:spChg>
        <pc:spChg chg="add del mod">
          <ac:chgData name="Angele Simard" userId="7d02386ca5c3b048" providerId="LiveId" clId="{2CDD8C8C-A605-4E46-B83D-E63B86A81E3B}" dt="2024-08-22T18:18:32.108" v="2581"/>
          <ac:spMkLst>
            <pc:docMk/>
            <pc:sldMk cId="2161130591" sldId="272"/>
            <ac:spMk id="9" creationId="{9FB15555-1CE4-4B95-855C-58A189CE33E9}"/>
          </ac:spMkLst>
        </pc:spChg>
        <pc:spChg chg="add mod">
          <ac:chgData name="Angele Simard" userId="7d02386ca5c3b048" providerId="LiveId" clId="{2CDD8C8C-A605-4E46-B83D-E63B86A81E3B}" dt="2024-08-22T18:25:14.695" v="3205" actId="20577"/>
          <ac:spMkLst>
            <pc:docMk/>
            <pc:sldMk cId="2161130591" sldId="272"/>
            <ac:spMk id="10" creationId="{BEB859F4-2DE7-E5AF-6F1E-9A38442F4B8B}"/>
          </ac:spMkLst>
        </pc:spChg>
        <pc:picChg chg="del">
          <ac:chgData name="Angele Simard" userId="7d02386ca5c3b048" providerId="LiveId" clId="{2CDD8C8C-A605-4E46-B83D-E63B86A81E3B}" dt="2024-08-22T17:30:00.183" v="1640" actId="478"/>
          <ac:picMkLst>
            <pc:docMk/>
            <pc:sldMk cId="2161130591" sldId="272"/>
            <ac:picMk id="3" creationId="{22E5FA6B-CA5C-4FB5-AAB3-8260D2EF86C9}"/>
          </ac:picMkLst>
        </pc:picChg>
        <pc:picChg chg="add del mod">
          <ac:chgData name="Angele Simard" userId="7d02386ca5c3b048" providerId="LiveId" clId="{2CDD8C8C-A605-4E46-B83D-E63B86A81E3B}" dt="2024-08-22T17:39:07.162" v="1665" actId="478"/>
          <ac:picMkLst>
            <pc:docMk/>
            <pc:sldMk cId="2161130591" sldId="272"/>
            <ac:picMk id="4" creationId="{6B5CFA80-BBB4-6F26-7788-59BCBA595573}"/>
          </ac:picMkLst>
        </pc:picChg>
        <pc:picChg chg="add mod">
          <ac:chgData name="Angele Simard" userId="7d02386ca5c3b048" providerId="LiveId" clId="{2CDD8C8C-A605-4E46-B83D-E63B86A81E3B}" dt="2024-08-22T17:40:52.330" v="1668"/>
          <ac:picMkLst>
            <pc:docMk/>
            <pc:sldMk cId="2161130591" sldId="272"/>
            <ac:picMk id="8" creationId="{49F6C466-B847-478E-ADAD-F2B14AA5067A}"/>
          </ac:picMkLst>
        </pc:picChg>
      </pc:sldChg>
      <pc:sldChg chg="modSp mod">
        <pc:chgData name="Angele Simard" userId="7d02386ca5c3b048" providerId="LiveId" clId="{2CDD8C8C-A605-4E46-B83D-E63B86A81E3B}" dt="2024-08-22T18:28:56.749" v="3583" actId="27636"/>
        <pc:sldMkLst>
          <pc:docMk/>
          <pc:sldMk cId="647271476" sldId="273"/>
        </pc:sldMkLst>
        <pc:spChg chg="mod">
          <ac:chgData name="Angele Simard" userId="7d02386ca5c3b048" providerId="LiveId" clId="{2CDD8C8C-A605-4E46-B83D-E63B86A81E3B}" dt="2024-08-22T18:28:56.749" v="3582" actId="27636"/>
          <ac:spMkLst>
            <pc:docMk/>
            <pc:sldMk cId="647271476" sldId="273"/>
            <ac:spMk id="3" creationId="{E4FC0D20-FACF-4D73-BD27-CF8F6B97546A}"/>
          </ac:spMkLst>
        </pc:spChg>
        <pc:spChg chg="mod">
          <ac:chgData name="Angele Simard" userId="7d02386ca5c3b048" providerId="LiveId" clId="{2CDD8C8C-A605-4E46-B83D-E63B86A81E3B}" dt="2024-08-22T18:28:56.749" v="3583" actId="27636"/>
          <ac:spMkLst>
            <pc:docMk/>
            <pc:sldMk cId="647271476" sldId="273"/>
            <ac:spMk id="4" creationId="{ACA6A89D-097D-4968-A07A-39A5B4F78A62}"/>
          </ac:spMkLst>
        </pc:spChg>
      </pc:sldChg>
      <pc:sldChg chg="modSp mod">
        <pc:chgData name="Angele Simard" userId="7d02386ca5c3b048" providerId="LiveId" clId="{2CDD8C8C-A605-4E46-B83D-E63B86A81E3B}" dt="2024-08-22T18:46:16.136" v="4285" actId="1076"/>
        <pc:sldMkLst>
          <pc:docMk/>
          <pc:sldMk cId="1630123617" sldId="274"/>
        </pc:sldMkLst>
        <pc:spChg chg="mod">
          <ac:chgData name="Angele Simard" userId="7d02386ca5c3b048" providerId="LiveId" clId="{2CDD8C8C-A605-4E46-B83D-E63B86A81E3B}" dt="2024-08-22T18:46:16.136" v="4285" actId="1076"/>
          <ac:spMkLst>
            <pc:docMk/>
            <pc:sldMk cId="1630123617" sldId="274"/>
            <ac:spMk id="2" creationId="{2873BEC0-94F5-4226-A9E7-51B66045EF49}"/>
          </ac:spMkLst>
        </pc:spChg>
        <pc:spChg chg="mod">
          <ac:chgData name="Angele Simard" userId="7d02386ca5c3b048" providerId="LiveId" clId="{2CDD8C8C-A605-4E46-B83D-E63B86A81E3B}" dt="2024-08-22T18:46:09.587" v="4284" actId="20577"/>
          <ac:spMkLst>
            <pc:docMk/>
            <pc:sldMk cId="1630123617" sldId="274"/>
            <ac:spMk id="5" creationId="{28684E62-A9F8-4E7A-AB01-78893062A1B4}"/>
          </ac:spMkLst>
        </pc:spChg>
        <pc:picChg chg="mod">
          <ac:chgData name="Angele Simard" userId="7d02386ca5c3b048" providerId="LiveId" clId="{2CDD8C8C-A605-4E46-B83D-E63B86A81E3B}" dt="2024-08-22T17:38:45.886" v="1663"/>
          <ac:picMkLst>
            <pc:docMk/>
            <pc:sldMk cId="1630123617" sldId="274"/>
            <ac:picMk id="6" creationId="{5E013141-2139-434F-83AB-CF1C80A7AC4A}"/>
          </ac:picMkLst>
        </pc:picChg>
      </pc:sldChg>
      <pc:sldChg chg="addSp delSp modSp mod">
        <pc:chgData name="Angele Simard" userId="7d02386ca5c3b048" providerId="LiveId" clId="{2CDD8C8C-A605-4E46-B83D-E63B86A81E3B}" dt="2024-08-21T21:36:25.468" v="168" actId="14100"/>
        <pc:sldMkLst>
          <pc:docMk/>
          <pc:sldMk cId="3410008520" sldId="275"/>
        </pc:sldMkLst>
        <pc:spChg chg="del mod">
          <ac:chgData name="Angele Simard" userId="7d02386ca5c3b048" providerId="LiveId" clId="{2CDD8C8C-A605-4E46-B83D-E63B86A81E3B}" dt="2024-08-21T21:28:30.503" v="136" actId="478"/>
          <ac:spMkLst>
            <pc:docMk/>
            <pc:sldMk cId="3410008520" sldId="275"/>
            <ac:spMk id="5" creationId="{28684E62-A9F8-4E7A-AB01-78893062A1B4}"/>
          </ac:spMkLst>
        </pc:spChg>
        <pc:spChg chg="add del mod">
          <ac:chgData name="Angele Simard" userId="7d02386ca5c3b048" providerId="LiveId" clId="{2CDD8C8C-A605-4E46-B83D-E63B86A81E3B}" dt="2024-08-21T21:28:43.794" v="138" actId="478"/>
          <ac:spMkLst>
            <pc:docMk/>
            <pc:sldMk cId="3410008520" sldId="275"/>
            <ac:spMk id="8" creationId="{EF075C97-2E6B-047B-AF28-D47C9592CC03}"/>
          </ac:spMkLst>
        </pc:spChg>
        <pc:picChg chg="del">
          <ac:chgData name="Angele Simard" userId="7d02386ca5c3b048" providerId="LiveId" clId="{2CDD8C8C-A605-4E46-B83D-E63B86A81E3B}" dt="2024-08-21T21:28:39.158" v="137" actId="478"/>
          <ac:picMkLst>
            <pc:docMk/>
            <pc:sldMk cId="3410008520" sldId="275"/>
            <ac:picMk id="4" creationId="{D5D63823-FC2E-4AC2-93D5-3C2B6F315436}"/>
          </ac:picMkLst>
        </pc:picChg>
        <pc:picChg chg="add del mod">
          <ac:chgData name="Angele Simard" userId="7d02386ca5c3b048" providerId="LiveId" clId="{2CDD8C8C-A605-4E46-B83D-E63B86A81E3B}" dt="2024-08-21T21:35:54.137" v="160" actId="478"/>
          <ac:picMkLst>
            <pc:docMk/>
            <pc:sldMk cId="3410008520" sldId="275"/>
            <ac:picMk id="6" creationId="{82D8B87F-8747-62EC-7A67-E635AD60CE16}"/>
          </ac:picMkLst>
        </pc:picChg>
        <pc:picChg chg="add del mod">
          <ac:chgData name="Angele Simard" userId="7d02386ca5c3b048" providerId="LiveId" clId="{2CDD8C8C-A605-4E46-B83D-E63B86A81E3B}" dt="2024-08-21T21:31:02.687" v="150" actId="478"/>
          <ac:picMkLst>
            <pc:docMk/>
            <pc:sldMk cId="3410008520" sldId="275"/>
            <ac:picMk id="10" creationId="{A6BFA979-EB68-5E33-3412-8509244CA531}"/>
          </ac:picMkLst>
        </pc:picChg>
        <pc:picChg chg="add mod">
          <ac:chgData name="Angele Simard" userId="7d02386ca5c3b048" providerId="LiveId" clId="{2CDD8C8C-A605-4E46-B83D-E63B86A81E3B}" dt="2024-08-21T21:32:00.506" v="159" actId="1076"/>
          <ac:picMkLst>
            <pc:docMk/>
            <pc:sldMk cId="3410008520" sldId="275"/>
            <ac:picMk id="12" creationId="{CD45DF70-42DB-F81A-D697-303DB7688F41}"/>
          </ac:picMkLst>
        </pc:picChg>
        <pc:picChg chg="add mod">
          <ac:chgData name="Angele Simard" userId="7d02386ca5c3b048" providerId="LiveId" clId="{2CDD8C8C-A605-4E46-B83D-E63B86A81E3B}" dt="2024-08-21T21:36:25.468" v="168" actId="14100"/>
          <ac:picMkLst>
            <pc:docMk/>
            <pc:sldMk cId="3410008520" sldId="275"/>
            <ac:picMk id="14" creationId="{7BD69401-F533-4343-533C-57AF53723EC9}"/>
          </ac:picMkLst>
        </pc:picChg>
      </pc:sldChg>
      <pc:sldChg chg="addSp delSp modSp mod">
        <pc:chgData name="Angele Simard" userId="7d02386ca5c3b048" providerId="LiveId" clId="{2CDD8C8C-A605-4E46-B83D-E63B86A81E3B}" dt="2024-08-22T16:45:40.484" v="899" actId="14100"/>
        <pc:sldMkLst>
          <pc:docMk/>
          <pc:sldMk cId="3078551498" sldId="276"/>
        </pc:sldMkLst>
        <pc:spChg chg="del mod">
          <ac:chgData name="Angele Simard" userId="7d02386ca5c3b048" providerId="LiveId" clId="{2CDD8C8C-A605-4E46-B83D-E63B86A81E3B}" dt="2024-08-21T21:01:30.668" v="120" actId="478"/>
          <ac:spMkLst>
            <pc:docMk/>
            <pc:sldMk cId="3078551498" sldId="276"/>
            <ac:spMk id="3" creationId="{902FD5C4-FE5F-46D2-ABC9-49FA4BB8442F}"/>
          </ac:spMkLst>
        </pc:spChg>
        <pc:graphicFrameChg chg="add del mod">
          <ac:chgData name="Angele Simard" userId="7d02386ca5c3b048" providerId="LiveId" clId="{2CDD8C8C-A605-4E46-B83D-E63B86A81E3B}" dt="2024-08-22T16:44:20.148" v="890" actId="478"/>
          <ac:graphicFrameMkLst>
            <pc:docMk/>
            <pc:sldMk cId="3078551498" sldId="276"/>
            <ac:graphicFrameMk id="4" creationId="{FFC2385D-0BD4-0DB3-4590-25274EFB4414}"/>
          </ac:graphicFrameMkLst>
        </pc:graphicFrameChg>
        <pc:picChg chg="add mod">
          <ac:chgData name="Angele Simard" userId="7d02386ca5c3b048" providerId="LiveId" clId="{2CDD8C8C-A605-4E46-B83D-E63B86A81E3B}" dt="2024-08-22T16:45:40.484" v="899" actId="14100"/>
          <ac:picMkLst>
            <pc:docMk/>
            <pc:sldMk cId="3078551498" sldId="276"/>
            <ac:picMk id="6" creationId="{D542AD08-1EA7-747C-CC66-419271001406}"/>
          </ac:picMkLst>
        </pc:picChg>
      </pc:sldChg>
      <pc:sldChg chg="addSp delSp modSp mod">
        <pc:chgData name="Angele Simard" userId="7d02386ca5c3b048" providerId="LiveId" clId="{2CDD8C8C-A605-4E46-B83D-E63B86A81E3B}" dt="2024-08-21T20:09:18.921" v="10" actId="1076"/>
        <pc:sldMkLst>
          <pc:docMk/>
          <pc:sldMk cId="1817399028" sldId="277"/>
        </pc:sldMkLst>
        <pc:spChg chg="del mod">
          <ac:chgData name="Angele Simard" userId="7d02386ca5c3b048" providerId="LiveId" clId="{2CDD8C8C-A605-4E46-B83D-E63B86A81E3B}" dt="2024-08-21T20:09:06.884" v="7" actId="478"/>
          <ac:spMkLst>
            <pc:docMk/>
            <pc:sldMk cId="1817399028" sldId="277"/>
            <ac:spMk id="3" creationId="{902FD5C4-FE5F-46D2-ABC9-49FA4BB8442F}"/>
          </ac:spMkLst>
        </pc:spChg>
        <pc:picChg chg="add mod">
          <ac:chgData name="Angele Simard" userId="7d02386ca5c3b048" providerId="LiveId" clId="{2CDD8C8C-A605-4E46-B83D-E63B86A81E3B}" dt="2024-08-21T20:09:18.921" v="10" actId="1076"/>
          <ac:picMkLst>
            <pc:docMk/>
            <pc:sldMk cId="1817399028" sldId="277"/>
            <ac:picMk id="5" creationId="{2CDE2092-5A22-4CB0-13D1-1088C5E9185D}"/>
          </ac:picMkLst>
        </pc:picChg>
      </pc:sldChg>
      <pc:sldChg chg="addSp delSp modSp mod">
        <pc:chgData name="Angele Simard" userId="7d02386ca5c3b048" providerId="LiveId" clId="{2CDD8C8C-A605-4E46-B83D-E63B86A81E3B}" dt="2024-08-22T17:01:08.930" v="906" actId="1076"/>
        <pc:sldMkLst>
          <pc:docMk/>
          <pc:sldMk cId="1074638838" sldId="278"/>
        </pc:sldMkLst>
        <pc:picChg chg="add del mod">
          <ac:chgData name="Angele Simard" userId="7d02386ca5c3b048" providerId="LiveId" clId="{2CDD8C8C-A605-4E46-B83D-E63B86A81E3B}" dt="2024-08-22T17:00:52.715" v="900" actId="478"/>
          <ac:picMkLst>
            <pc:docMk/>
            <pc:sldMk cId="1074638838" sldId="278"/>
            <ac:picMk id="7" creationId="{E8FDFB23-4052-14B4-3E0E-C6CCAC13F342}"/>
          </ac:picMkLst>
        </pc:picChg>
        <pc:picChg chg="del">
          <ac:chgData name="Angele Simard" userId="7d02386ca5c3b048" providerId="LiveId" clId="{2CDD8C8C-A605-4E46-B83D-E63B86A81E3B}" dt="2024-08-21T20:29:01.616" v="18" actId="478"/>
          <ac:picMkLst>
            <pc:docMk/>
            <pc:sldMk cId="1074638838" sldId="278"/>
            <ac:picMk id="9" creationId="{B2B25654-E772-B799-0858-67587470FA45}"/>
          </ac:picMkLst>
        </pc:picChg>
        <pc:picChg chg="add mod">
          <ac:chgData name="Angele Simard" userId="7d02386ca5c3b048" providerId="LiveId" clId="{2CDD8C8C-A605-4E46-B83D-E63B86A81E3B}" dt="2024-08-22T17:01:08.930" v="906" actId="1076"/>
          <ac:picMkLst>
            <pc:docMk/>
            <pc:sldMk cId="1074638838" sldId="278"/>
            <ac:picMk id="12" creationId="{D5A6ED12-D705-42A0-1F23-17D7C7712525}"/>
          </ac:picMkLst>
        </pc:picChg>
      </pc:sldChg>
      <pc:sldChg chg="modSp mod">
        <pc:chgData name="Angele Simard" userId="7d02386ca5c3b048" providerId="LiveId" clId="{2CDD8C8C-A605-4E46-B83D-E63B86A81E3B}" dt="2024-08-22T18:52:51.719" v="4289"/>
        <pc:sldMkLst>
          <pc:docMk/>
          <pc:sldMk cId="2659604895" sldId="279"/>
        </pc:sldMkLst>
        <pc:spChg chg="mod">
          <ac:chgData name="Angele Simard" userId="7d02386ca5c3b048" providerId="LiveId" clId="{2CDD8C8C-A605-4E46-B83D-E63B86A81E3B}" dt="2024-08-22T18:52:51.719" v="4289"/>
          <ac:spMkLst>
            <pc:docMk/>
            <pc:sldMk cId="2659604895" sldId="279"/>
            <ac:spMk id="4" creationId="{ACA6A89D-097D-4968-A07A-39A5B4F78A62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1731631"/>
          </a:xfrm>
          <a:prstGeom prst="rect">
            <a:avLst/>
          </a:prstGeom>
        </p:spPr>
        <p:txBody>
          <a:bodyPr vert="horz" lIns="171084" tIns="85542" rIns="171084" bIns="85542" rtlCol="0"/>
          <a:lstStyle>
            <a:lvl1pPr algn="l">
              <a:defRPr sz="2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1731631"/>
          </a:xfrm>
          <a:prstGeom prst="rect">
            <a:avLst/>
          </a:prstGeom>
        </p:spPr>
        <p:txBody>
          <a:bodyPr vert="horz" lIns="171084" tIns="85542" rIns="171084" bIns="85542" rtlCol="0"/>
          <a:lstStyle>
            <a:lvl1pPr algn="r">
              <a:defRPr sz="2200"/>
            </a:lvl1pPr>
          </a:lstStyle>
          <a:p>
            <a:fld id="{9E497948-54D2-43F8-9A63-A99FE3051738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5703888" y="4314825"/>
            <a:ext cx="20704176" cy="11647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71084" tIns="85542" rIns="171084" bIns="8554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16609255"/>
            <a:ext cx="7437120" cy="13589391"/>
          </a:xfrm>
          <a:prstGeom prst="rect">
            <a:avLst/>
          </a:prstGeom>
        </p:spPr>
        <p:txBody>
          <a:bodyPr vert="horz" lIns="171084" tIns="85542" rIns="171084" bIns="8554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781113"/>
            <a:ext cx="4028440" cy="1731627"/>
          </a:xfrm>
          <a:prstGeom prst="rect">
            <a:avLst/>
          </a:prstGeom>
        </p:spPr>
        <p:txBody>
          <a:bodyPr vert="horz" lIns="171084" tIns="85542" rIns="171084" bIns="85542" rtlCol="0" anchor="b"/>
          <a:lstStyle>
            <a:lvl1pPr algn="l">
              <a:defRPr sz="2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32781113"/>
            <a:ext cx="4028440" cy="1731627"/>
          </a:xfrm>
          <a:prstGeom prst="rect">
            <a:avLst/>
          </a:prstGeom>
        </p:spPr>
        <p:txBody>
          <a:bodyPr vert="horz" lIns="171084" tIns="85542" rIns="171084" bIns="85542" rtlCol="0" anchor="b"/>
          <a:lstStyle>
            <a:lvl1pPr algn="r">
              <a:defRPr sz="2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52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29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21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1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13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hub.com/FloraBurns1/testrepo/blob/main/Technology%20Usage%20and%20Trends.pdf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345719"/>
            <a:ext cx="2900302" cy="1325563"/>
          </a:xfrm>
        </p:spPr>
        <p:txBody>
          <a:bodyPr anchor="ctr">
            <a:normAutofit fontScale="90000"/>
          </a:bodyPr>
          <a:lstStyle/>
          <a:p>
            <a:r>
              <a:rPr lang="en-US" sz="3600" dirty="0">
                <a:solidFill>
                  <a:srgbClr val="0E659B"/>
                </a:solidFill>
              </a:rPr>
              <a:t>Technology Trends</a:t>
            </a:r>
            <a:br>
              <a:rPr lang="en-US" dirty="0">
                <a:solidFill>
                  <a:srgbClr val="0E659B"/>
                </a:solidFill>
              </a:rPr>
            </a:br>
            <a:endParaRPr lang="en-US" dirty="0">
              <a:solidFill>
                <a:srgbClr val="0E659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Angele Simard</a:t>
            </a:r>
          </a:p>
          <a:p>
            <a:pPr marL="0" indent="0">
              <a:buNone/>
            </a:pPr>
            <a:r>
              <a:rPr lang="en-US" dirty="0"/>
              <a:t>August 21, 2024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MySQL is the most frequently used database</a:t>
            </a:r>
          </a:p>
          <a:p>
            <a:r>
              <a:rPr lang="en-US" dirty="0"/>
              <a:t>PostgreSQL tops the list for database next year</a:t>
            </a:r>
          </a:p>
          <a:p>
            <a:r>
              <a:rPr lang="en-US" dirty="0"/>
              <a:t>MongoDB is 5</a:t>
            </a:r>
            <a:r>
              <a:rPr lang="en-US" baseline="30000" dirty="0"/>
              <a:t>th</a:t>
            </a:r>
            <a:r>
              <a:rPr lang="en-US" dirty="0"/>
              <a:t> for current year and climbs to 2nd for next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MySQL has widespread adoption as a reliable tool</a:t>
            </a:r>
          </a:p>
          <a:p>
            <a:r>
              <a:rPr lang="en-US" dirty="0"/>
              <a:t>Learning PostgreSQL positions developers well in the job market</a:t>
            </a:r>
          </a:p>
          <a:p>
            <a:r>
              <a:rPr lang="en-US" dirty="0"/>
              <a:t>Ongoing shift toward NoSQL databases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hlinkClick r:id="rId2"/>
              </a:rPr>
              <a:t>https://github.com/FloraBurns1/testrepo/blob/main/Technology%20Usage%20and%20Trends.pdf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561E6C8-4FA5-7734-019C-F3E60F49D40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02497" y="2209932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BB9275C-E6C8-5062-0CB4-ED89C7C04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822" y="1351757"/>
            <a:ext cx="820835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DA91A94-4471-1AF3-2281-7195B7365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592" y="1405723"/>
            <a:ext cx="8182815" cy="492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BB65C29-12E8-B156-0DED-2C3FB67DD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2237" y="1414462"/>
            <a:ext cx="7967526" cy="483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 - Demographics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368419" y="1971393"/>
            <a:ext cx="3054361" cy="3054361"/>
          </a:xfrm>
          <a:prstGeom prst="rect">
            <a:avLst/>
          </a:prstGeom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EB859F4-2DE7-E5AF-6F1E-9A38442F4B8B}"/>
              </a:ext>
            </a:extLst>
          </p:cNvPr>
          <p:cNvSpPr txBox="1">
            <a:spLocks/>
          </p:cNvSpPr>
          <p:nvPr/>
        </p:nvSpPr>
        <p:spPr>
          <a:xfrm>
            <a:off x="5312780" y="2095017"/>
            <a:ext cx="5930184" cy="3867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93.5 % of respondents are men </a:t>
            </a:r>
          </a:p>
          <a:p>
            <a:r>
              <a:rPr lang="en-US" dirty="0"/>
              <a:t>Majority of respondents are between 25 and 34 years old</a:t>
            </a:r>
          </a:p>
          <a:p>
            <a:r>
              <a:rPr lang="en-US" dirty="0"/>
              <a:t>Bachelor’s Degree and Master’s Degree are the top 2 categories for Education level</a:t>
            </a:r>
          </a:p>
          <a:p>
            <a:r>
              <a:rPr lang="en-US" dirty="0"/>
              <a:t>Skewed geographic responses from the USA, followed by India.  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r>
              <a:rPr lang="en-US" dirty="0"/>
              <a:t>Top programming languages in demand: JavaScript &amp; HTML/CSS</a:t>
            </a:r>
          </a:p>
          <a:p>
            <a:r>
              <a:rPr lang="en-US" dirty="0"/>
              <a:t>Top database skills in demand: My SQL with PostgreSQL and </a:t>
            </a:r>
            <a:r>
              <a:rPr lang="en-US" dirty="0" err="1"/>
              <a:t>MondoDB</a:t>
            </a:r>
            <a:r>
              <a:rPr lang="en-US" dirty="0"/>
              <a:t> gaining top support for next year</a:t>
            </a:r>
          </a:p>
          <a:p>
            <a:r>
              <a:rPr lang="en-US" dirty="0"/>
              <a:t>Gender gap favoring men in developed countries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r>
              <a:rPr lang="en-US" dirty="0"/>
              <a:t>Continued emphasis on web development with companies investing more and enhancing web applications</a:t>
            </a:r>
          </a:p>
          <a:p>
            <a:r>
              <a:rPr lang="en-US" dirty="0"/>
              <a:t>Indicates a shit towards modern, flexible database solutions</a:t>
            </a:r>
          </a:p>
          <a:p>
            <a:r>
              <a:rPr lang="en-US" dirty="0"/>
              <a:t>Need for initiatives to promote gender diversity to create a more balanced and inclusive workforce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5223" y="233001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33455" y="1610879"/>
            <a:ext cx="6809509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Identifying the trends for emerging technologies emphasizes the need for continued focus on:</a:t>
            </a:r>
          </a:p>
          <a:p>
            <a:pPr lvl="1"/>
            <a:r>
              <a:rPr lang="en-US" dirty="0"/>
              <a:t>Web development</a:t>
            </a:r>
          </a:p>
          <a:p>
            <a:pPr lvl="1"/>
            <a:r>
              <a:rPr lang="en-US" dirty="0"/>
              <a:t>Modern database adoption</a:t>
            </a:r>
          </a:p>
          <a:p>
            <a:pPr lvl="1"/>
            <a:r>
              <a:rPr lang="en-US" dirty="0"/>
              <a:t>Gender diversity</a:t>
            </a:r>
          </a:p>
          <a:p>
            <a:pPr lvl="1"/>
            <a:r>
              <a:rPr lang="en-US" dirty="0"/>
              <a:t>Global representation</a:t>
            </a:r>
          </a:p>
          <a:p>
            <a:r>
              <a:rPr lang="en-US" dirty="0"/>
              <a:t>These insights and trends will drive progress and innovation in the tech industry</a:t>
            </a:r>
          </a:p>
          <a:p>
            <a:r>
              <a:rPr lang="en-US" dirty="0"/>
              <a:t>Companies can better position themselves for future success and create a more inclusive and dynamic technological landscape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12" name="Picture 11" descr="A graph of distribution of age&#10;&#10;Description automatically generated">
            <a:extLst>
              <a:ext uri="{FF2B5EF4-FFF2-40B4-BE49-F238E27FC236}">
                <a16:creationId xmlns:a16="http://schemas.microsoft.com/office/drawing/2014/main" id="{CD45DF70-42DB-F81A-D697-303DB7688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23" y="1823853"/>
            <a:ext cx="5611068" cy="42129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BD69401-F533-4343-533C-57AF53723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506" y="1823853"/>
            <a:ext cx="5755750" cy="411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42AD08-1EA7-747C-CC66-419271001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026" y="1427319"/>
            <a:ext cx="6610074" cy="49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pic>
        <p:nvPicPr>
          <p:cNvPr id="5" name="Picture 4" descr="A graph of a number of salary&#10;&#10;Description automatically generated">
            <a:extLst>
              <a:ext uri="{FF2B5EF4-FFF2-40B4-BE49-F238E27FC236}">
                <a16:creationId xmlns:a16="http://schemas.microsoft.com/office/drawing/2014/main" id="{2CDE2092-5A22-4CB0-13D1-1088C5E91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373" y="1619837"/>
            <a:ext cx="7341254" cy="473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Identify key trends in emerging technologies, focusing on programming languages, database skills, and </a:t>
            </a:r>
            <a:r>
              <a:rPr lang="en-US" sz="2200"/>
              <a:t>developer demographics</a:t>
            </a:r>
            <a:endParaRPr lang="en-US" sz="2200" dirty="0"/>
          </a:p>
          <a:p>
            <a:r>
              <a:rPr lang="en-US" sz="2200" dirty="0"/>
              <a:t>JavaScript and HTML/CSS remain the top programming languages with Python, Go and Kotlin gaining traction</a:t>
            </a:r>
          </a:p>
          <a:p>
            <a:r>
              <a:rPr lang="en-US" sz="2200" dirty="0"/>
              <a:t>MySQL is the most used database, with PostgreSQL and MongoDB rising in popularity</a:t>
            </a:r>
          </a:p>
          <a:p>
            <a:r>
              <a:rPr lang="en-US" sz="2200" dirty="0"/>
              <a:t>The data reveals a significant gender gap, with most developers being men aged 25-34</a:t>
            </a:r>
          </a:p>
          <a:p>
            <a:r>
              <a:rPr lang="en-US" sz="2200" dirty="0"/>
              <a:t>These insights highlight the need for continued emphasis on web development, modern database adoption and initiatives to promote gender diversity and global representation in the tech industry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297670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Identify trends for emerging technologies 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Asking the following questions:</a:t>
            </a:r>
          </a:p>
          <a:p>
            <a:pPr marL="0" indent="0">
              <a:buNone/>
            </a:pPr>
            <a:endParaRPr lang="en-US" sz="1800" dirty="0"/>
          </a:p>
          <a:p>
            <a:pPr lvl="1"/>
            <a:r>
              <a:rPr lang="en-US" dirty="0"/>
              <a:t>Which programming languages are currently most sought after?</a:t>
            </a:r>
          </a:p>
          <a:p>
            <a:pPr lvl="1"/>
            <a:r>
              <a:rPr lang="en-US" dirty="0"/>
              <a:t>Which database skill are highly valued in the job market?</a:t>
            </a:r>
          </a:p>
          <a:p>
            <a:pPr lvl="1"/>
            <a:r>
              <a:rPr lang="en-US" dirty="0"/>
              <a:t>What are the insights and trends in the gender and age distribution of developers?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Data Sources:</a:t>
            </a:r>
          </a:p>
          <a:p>
            <a:pPr lvl="1"/>
            <a:r>
              <a:rPr lang="en-US" sz="1800" dirty="0" err="1"/>
              <a:t>GiTHub</a:t>
            </a:r>
            <a:r>
              <a:rPr lang="en-US" sz="1800" dirty="0"/>
              <a:t> Jobs API</a:t>
            </a:r>
          </a:p>
          <a:p>
            <a:pPr lvl="1"/>
            <a:r>
              <a:rPr lang="en-US" sz="1800" dirty="0"/>
              <a:t>Popular Programming Languages</a:t>
            </a:r>
          </a:p>
          <a:p>
            <a:pPr lvl="1"/>
            <a:r>
              <a:rPr lang="en-US" sz="1800" dirty="0"/>
              <a:t>Stack Overflow Survey</a:t>
            </a:r>
          </a:p>
          <a:p>
            <a:r>
              <a:rPr lang="en-US" sz="2200" dirty="0"/>
              <a:t>Data Wrangling:</a:t>
            </a:r>
          </a:p>
          <a:p>
            <a:pPr lvl="1"/>
            <a:r>
              <a:rPr lang="en-US" sz="1800" dirty="0"/>
              <a:t>Finding and removing duplicate</a:t>
            </a:r>
          </a:p>
          <a:p>
            <a:pPr lvl="1"/>
            <a:r>
              <a:rPr lang="en-US" sz="1800" dirty="0"/>
              <a:t>Finding and imputing missing values</a:t>
            </a:r>
          </a:p>
          <a:p>
            <a:pPr lvl="1"/>
            <a:r>
              <a:rPr lang="en-US" sz="1800" dirty="0"/>
              <a:t>Normalizing Data(Compensation)</a:t>
            </a:r>
          </a:p>
          <a:p>
            <a:r>
              <a:rPr lang="en-US" sz="2200" dirty="0"/>
              <a:t>Exploring the Data:</a:t>
            </a:r>
          </a:p>
          <a:p>
            <a:pPr lvl="1"/>
            <a:r>
              <a:rPr lang="en-US" sz="1800" dirty="0"/>
              <a:t>Analyzing the data distribution, handing outliers, looking for correlations</a:t>
            </a:r>
          </a:p>
          <a:p>
            <a:r>
              <a:rPr lang="en-US" sz="2200" dirty="0"/>
              <a:t>Visualizing the Data</a:t>
            </a:r>
            <a:endParaRPr lang="en-US" sz="1400" dirty="0"/>
          </a:p>
          <a:p>
            <a:pPr lvl="1"/>
            <a:r>
              <a:rPr lang="en-US" sz="1800" dirty="0"/>
              <a:t>Distribution, relationships, composition and comparisons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94E275-485A-27D7-0CE6-C45CF56317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Programming Language Trends</a:t>
            </a:r>
          </a:p>
          <a:p>
            <a:r>
              <a:rPr lang="en-CA" dirty="0"/>
              <a:t>Database Trends</a:t>
            </a:r>
          </a:p>
          <a:p>
            <a:r>
              <a:rPr lang="en-CA" dirty="0"/>
              <a:t>Dashboards</a:t>
            </a:r>
          </a:p>
          <a:p>
            <a:pPr lvl="1"/>
            <a:r>
              <a:rPr lang="en-CA" dirty="0"/>
              <a:t>Current Technology Trend</a:t>
            </a:r>
          </a:p>
          <a:p>
            <a:pPr lvl="1"/>
            <a:r>
              <a:rPr lang="en-CA" dirty="0"/>
              <a:t>Future Technology Trend</a:t>
            </a:r>
          </a:p>
          <a:p>
            <a:pPr lvl="1"/>
            <a:r>
              <a:rPr lang="en-CA" dirty="0"/>
              <a:t>Demographics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745431-E89F-AB93-B523-A9C7C9B8141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235819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16" name="Picture 15" descr="A graph of different languages&#10;&#10;Description automatically generated">
            <a:extLst>
              <a:ext uri="{FF2B5EF4-FFF2-40B4-BE49-F238E27FC236}">
                <a16:creationId xmlns:a16="http://schemas.microsoft.com/office/drawing/2014/main" id="{5671C8A2-24A9-4BA7-6304-B6464B657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53" y="2506661"/>
            <a:ext cx="5538247" cy="3110019"/>
          </a:xfrm>
          <a:prstGeom prst="rect">
            <a:avLst/>
          </a:prstGeom>
        </p:spPr>
      </p:pic>
      <p:pic>
        <p:nvPicPr>
          <p:cNvPr id="9" name="Picture 8" descr="A graph of numbers and letters&#10;&#10;Description automatically generated with medium confidence">
            <a:extLst>
              <a:ext uri="{FF2B5EF4-FFF2-40B4-BE49-F238E27FC236}">
                <a16:creationId xmlns:a16="http://schemas.microsoft.com/office/drawing/2014/main" id="{83402C40-6A63-F290-0D5C-A6FF531CC3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1" y="2506661"/>
            <a:ext cx="5771742" cy="324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JavaScript &amp; HTML/CCS top both top programing languages currently and next year</a:t>
            </a:r>
          </a:p>
          <a:p>
            <a:r>
              <a:rPr lang="en-US" dirty="0"/>
              <a:t>Python is trending up from 5</a:t>
            </a:r>
            <a:r>
              <a:rPr lang="en-US" baseline="30000" dirty="0"/>
              <a:t>th</a:t>
            </a:r>
            <a:r>
              <a:rPr lang="en-US" dirty="0"/>
              <a:t> to 3</a:t>
            </a:r>
            <a:r>
              <a:rPr lang="en-US" baseline="30000" dirty="0"/>
              <a:t>rd</a:t>
            </a:r>
            <a:r>
              <a:rPr lang="en-US" dirty="0"/>
              <a:t> spot for next year</a:t>
            </a:r>
          </a:p>
          <a:p>
            <a:r>
              <a:rPr lang="en-US" dirty="0"/>
              <a:t>GO &amp; Kotlin appear on the top 10 list for next year while C++ &amp; PHP fall off the list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JavaScript &amp; HTML/CSS are critical programming languages</a:t>
            </a:r>
          </a:p>
          <a:p>
            <a:r>
              <a:rPr lang="en-US" dirty="0"/>
              <a:t>Choosing to learn Go or Kotlin might be a strategic move for differentiation.</a:t>
            </a:r>
          </a:p>
          <a:p>
            <a:r>
              <a:rPr lang="en-US" dirty="0"/>
              <a:t>Companies currently using C++ and PHP might consider transitioning to more modern languages.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 descr="A graph of data with purple and white text&#10;&#10;Description automatically generated with medium confidence">
            <a:extLst>
              <a:ext uri="{FF2B5EF4-FFF2-40B4-BE49-F238E27FC236}">
                <a16:creationId xmlns:a16="http://schemas.microsoft.com/office/drawing/2014/main" id="{67DDF42E-8AC6-3BF6-248C-B7C06B410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44" y="2591648"/>
            <a:ext cx="5364858" cy="2990580"/>
          </a:xfrm>
          <a:prstGeom prst="rect">
            <a:avLst/>
          </a:prstGeom>
        </p:spPr>
      </p:pic>
      <p:pic>
        <p:nvPicPr>
          <p:cNvPr id="12" name="Picture 11" descr="A graph of a number of data&#10;&#10;Description automatically generated">
            <a:extLst>
              <a:ext uri="{FF2B5EF4-FFF2-40B4-BE49-F238E27FC236}">
                <a16:creationId xmlns:a16="http://schemas.microsoft.com/office/drawing/2014/main" id="{D5A6ED12-D705-42A0-1F23-17D7C7712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1" y="2591648"/>
            <a:ext cx="5640139" cy="316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http://purl.org/dc/dcmitype/"/>
    <ds:schemaRef ds:uri="f80a141d-92ca-4d3d-9308-f7e7b1d44ce8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elements/1.1/"/>
    <ds:schemaRef ds:uri="http://purl.org/dc/terms/"/>
    <ds:schemaRef ds:uri="http://schemas.openxmlformats.org/package/2006/metadata/core-properties"/>
    <ds:schemaRef ds:uri="155be751-a274-42e8-93fb-f39d3b9bccc8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2282</TotalTime>
  <Words>623</Words>
  <Application>Microsoft Office PowerPoint</Application>
  <PresentationFormat>Widescreen</PresentationFormat>
  <Paragraphs>115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Technology Trends 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 - Demographics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Angele Simard</cp:lastModifiedBy>
  <cp:revision>22</cp:revision>
  <cp:lastPrinted>2024-08-22T17:06:05Z</cp:lastPrinted>
  <dcterms:created xsi:type="dcterms:W3CDTF">2020-10-28T18:29:43Z</dcterms:created>
  <dcterms:modified xsi:type="dcterms:W3CDTF">2024-08-22T18:59:32Z</dcterms:modified>
</cp:coreProperties>
</file>