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508" y="-62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BFB3-998E-44A8-B601-7003638D59B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5835-9011-4731-B313-8A5DC04252E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309 Rectángulo"/>
          <p:cNvSpPr/>
          <p:nvPr/>
        </p:nvSpPr>
        <p:spPr>
          <a:xfrm>
            <a:off x="3962400" y="5486400"/>
            <a:ext cx="16764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243 Rectángulo"/>
          <p:cNvSpPr/>
          <p:nvPr/>
        </p:nvSpPr>
        <p:spPr>
          <a:xfrm>
            <a:off x="7139360" y="4013203"/>
            <a:ext cx="592666" cy="68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304 Grupo"/>
          <p:cNvGrpSpPr/>
          <p:nvPr/>
        </p:nvGrpSpPr>
        <p:grpSpPr>
          <a:xfrm flipH="1">
            <a:off x="323850" y="1676400"/>
            <a:ext cx="304800" cy="1295400"/>
            <a:chOff x="9191625" y="1524000"/>
            <a:chExt cx="304800" cy="1295400"/>
          </a:xfrm>
        </p:grpSpPr>
        <p:sp>
          <p:nvSpPr>
            <p:cNvPr id="306" name="305 Medio marco"/>
            <p:cNvSpPr/>
            <p:nvPr/>
          </p:nvSpPr>
          <p:spPr>
            <a:xfrm flipH="1" flipV="1">
              <a:off x="9191625" y="2514600"/>
              <a:ext cx="304800" cy="30480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306 Medio marco"/>
            <p:cNvSpPr/>
            <p:nvPr/>
          </p:nvSpPr>
          <p:spPr>
            <a:xfrm flipH="1">
              <a:off x="9191625" y="1676400"/>
              <a:ext cx="304800" cy="30480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307 Rectángulo"/>
            <p:cNvSpPr/>
            <p:nvPr/>
          </p:nvSpPr>
          <p:spPr>
            <a:xfrm>
              <a:off x="9372600" y="1524000"/>
              <a:ext cx="9525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303 Grupo"/>
          <p:cNvGrpSpPr/>
          <p:nvPr/>
        </p:nvGrpSpPr>
        <p:grpSpPr>
          <a:xfrm>
            <a:off x="9191625" y="1676400"/>
            <a:ext cx="304800" cy="1295400"/>
            <a:chOff x="9191625" y="1524000"/>
            <a:chExt cx="304800" cy="1295400"/>
          </a:xfrm>
        </p:grpSpPr>
        <p:sp>
          <p:nvSpPr>
            <p:cNvPr id="302" name="301 Medio marco"/>
            <p:cNvSpPr/>
            <p:nvPr/>
          </p:nvSpPr>
          <p:spPr>
            <a:xfrm flipH="1" flipV="1">
              <a:off x="9191625" y="2514600"/>
              <a:ext cx="304800" cy="30480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0" name="299 Medio marco"/>
            <p:cNvSpPr/>
            <p:nvPr/>
          </p:nvSpPr>
          <p:spPr>
            <a:xfrm flipH="1">
              <a:off x="9191625" y="1676400"/>
              <a:ext cx="304800" cy="30480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302 Rectángulo"/>
            <p:cNvSpPr/>
            <p:nvPr/>
          </p:nvSpPr>
          <p:spPr>
            <a:xfrm>
              <a:off x="9372600" y="1524000"/>
              <a:ext cx="9525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7" name="296 Rectángulo"/>
          <p:cNvSpPr/>
          <p:nvPr/>
        </p:nvSpPr>
        <p:spPr>
          <a:xfrm flipH="1">
            <a:off x="524944" y="4013194"/>
            <a:ext cx="387512" cy="68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251 Trapecio"/>
          <p:cNvSpPr/>
          <p:nvPr/>
        </p:nvSpPr>
        <p:spPr>
          <a:xfrm rot="5400000">
            <a:off x="7880192" y="2505894"/>
            <a:ext cx="493890" cy="197555"/>
          </a:xfrm>
          <a:prstGeom prst="trapezoid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246 Rectángulo"/>
          <p:cNvSpPr/>
          <p:nvPr/>
        </p:nvSpPr>
        <p:spPr>
          <a:xfrm>
            <a:off x="8021521" y="5164342"/>
            <a:ext cx="205154" cy="26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69 Recortar rectángulo de esquina del mismo lado"/>
          <p:cNvSpPr/>
          <p:nvPr/>
        </p:nvSpPr>
        <p:spPr>
          <a:xfrm rot="10800000">
            <a:off x="1600213" y="5494866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3 Imagen" descr="ciaa-nxp-mi-fro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14" y="674518"/>
            <a:ext cx="6435162" cy="33204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1600213" y="654763"/>
            <a:ext cx="6420545" cy="335843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5000"/>
                </a:schemeClr>
              </a:gs>
              <a:gs pos="50000">
                <a:schemeClr val="accent1">
                  <a:tint val="44500"/>
                  <a:satMod val="160000"/>
                  <a:alpha val="8000"/>
                </a:schemeClr>
              </a:gs>
              <a:gs pos="100000">
                <a:schemeClr val="accent1">
                  <a:alpha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600213" y="4704645"/>
            <a:ext cx="6420545" cy="790221"/>
          </a:xfrm>
          <a:prstGeom prst="rect">
            <a:avLst/>
          </a:prstGeom>
          <a:gradFill>
            <a:gsLst>
              <a:gs pos="0">
                <a:schemeClr val="tx2">
                  <a:alpha val="3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65 Grupo"/>
          <p:cNvGrpSpPr/>
          <p:nvPr/>
        </p:nvGrpSpPr>
        <p:grpSpPr>
          <a:xfrm>
            <a:off x="1896546" y="5099756"/>
            <a:ext cx="5136436" cy="395110"/>
            <a:chOff x="1066800" y="4724400"/>
            <a:chExt cx="3962400" cy="152400"/>
          </a:xfrm>
          <a:solidFill>
            <a:schemeClr val="accent3"/>
          </a:solidFill>
        </p:grpSpPr>
        <p:sp>
          <p:nvSpPr>
            <p:cNvPr id="40" name="39 Rectángulo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Rectángulo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1896546" y="5297311"/>
            <a:ext cx="5136436" cy="197555"/>
            <a:chOff x="914400" y="4572000"/>
            <a:chExt cx="3962400" cy="152400"/>
          </a:xfrm>
        </p:grpSpPr>
        <p:sp>
          <p:nvSpPr>
            <p:cNvPr id="7" name="6 Rectángulo"/>
            <p:cNvSpPr/>
            <p:nvPr/>
          </p:nvSpPr>
          <p:spPr>
            <a:xfrm>
              <a:off x="914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066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219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371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524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676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828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981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133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2286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2438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590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2743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2895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3048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3200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3352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3505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3657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3810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3962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4114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4267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419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4572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4724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38 Rectángulo"/>
          <p:cNvSpPr/>
          <p:nvPr/>
        </p:nvSpPr>
        <p:spPr>
          <a:xfrm>
            <a:off x="7131760" y="5000978"/>
            <a:ext cx="592666" cy="493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67 Recortar rectángulo de esquina del mismo lado"/>
          <p:cNvSpPr/>
          <p:nvPr/>
        </p:nvSpPr>
        <p:spPr>
          <a:xfrm>
            <a:off x="7230537" y="5099756"/>
            <a:ext cx="395110" cy="296333"/>
          </a:xfrm>
          <a:prstGeom prst="snip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68 Recortar rectángulo de esquina del mismo lado"/>
          <p:cNvSpPr/>
          <p:nvPr/>
        </p:nvSpPr>
        <p:spPr>
          <a:xfrm rot="10800000">
            <a:off x="7724425" y="5494866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168 Grupo"/>
          <p:cNvGrpSpPr/>
          <p:nvPr/>
        </p:nvGrpSpPr>
        <p:grpSpPr>
          <a:xfrm>
            <a:off x="1896546" y="4013202"/>
            <a:ext cx="5136436" cy="197555"/>
            <a:chOff x="895344" y="4857744"/>
            <a:chExt cx="3962400" cy="152400"/>
          </a:xfrm>
        </p:grpSpPr>
        <p:sp>
          <p:nvSpPr>
            <p:cNvPr id="97" name="96 Rectángulo"/>
            <p:cNvSpPr/>
            <p:nvPr/>
          </p:nvSpPr>
          <p:spPr>
            <a:xfrm>
              <a:off x="3181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97 Y"/>
            <p:cNvSpPr/>
            <p:nvPr/>
          </p:nvSpPr>
          <p:spPr>
            <a:xfrm>
              <a:off x="3200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3028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99 Y"/>
            <p:cNvSpPr/>
            <p:nvPr/>
          </p:nvSpPr>
          <p:spPr>
            <a:xfrm>
              <a:off x="3048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2876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101 Y"/>
            <p:cNvSpPr/>
            <p:nvPr/>
          </p:nvSpPr>
          <p:spPr>
            <a:xfrm>
              <a:off x="2895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2724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103 Y"/>
            <p:cNvSpPr/>
            <p:nvPr/>
          </p:nvSpPr>
          <p:spPr>
            <a:xfrm>
              <a:off x="2743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2571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105 Y"/>
            <p:cNvSpPr/>
            <p:nvPr/>
          </p:nvSpPr>
          <p:spPr>
            <a:xfrm>
              <a:off x="2590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2419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107 Y"/>
            <p:cNvSpPr/>
            <p:nvPr/>
          </p:nvSpPr>
          <p:spPr>
            <a:xfrm>
              <a:off x="2438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2266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109 Y"/>
            <p:cNvSpPr/>
            <p:nvPr/>
          </p:nvSpPr>
          <p:spPr>
            <a:xfrm>
              <a:off x="2286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2114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111 Y"/>
            <p:cNvSpPr/>
            <p:nvPr/>
          </p:nvSpPr>
          <p:spPr>
            <a:xfrm>
              <a:off x="2133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1962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121 Y"/>
            <p:cNvSpPr/>
            <p:nvPr/>
          </p:nvSpPr>
          <p:spPr>
            <a:xfrm>
              <a:off x="1981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1809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123 Y"/>
            <p:cNvSpPr/>
            <p:nvPr/>
          </p:nvSpPr>
          <p:spPr>
            <a:xfrm>
              <a:off x="1828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1657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125 Y"/>
            <p:cNvSpPr/>
            <p:nvPr/>
          </p:nvSpPr>
          <p:spPr>
            <a:xfrm>
              <a:off x="1676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126 Rectángulo"/>
            <p:cNvSpPr/>
            <p:nvPr/>
          </p:nvSpPr>
          <p:spPr>
            <a:xfrm>
              <a:off x="1504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127 Y"/>
            <p:cNvSpPr/>
            <p:nvPr/>
          </p:nvSpPr>
          <p:spPr>
            <a:xfrm>
              <a:off x="1524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128 Rectángulo"/>
            <p:cNvSpPr/>
            <p:nvPr/>
          </p:nvSpPr>
          <p:spPr>
            <a:xfrm>
              <a:off x="1352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129 Y"/>
            <p:cNvSpPr/>
            <p:nvPr/>
          </p:nvSpPr>
          <p:spPr>
            <a:xfrm>
              <a:off x="1371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130 Rectángulo"/>
            <p:cNvSpPr/>
            <p:nvPr/>
          </p:nvSpPr>
          <p:spPr>
            <a:xfrm>
              <a:off x="1200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131 Y"/>
            <p:cNvSpPr/>
            <p:nvPr/>
          </p:nvSpPr>
          <p:spPr>
            <a:xfrm>
              <a:off x="1219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132 Rectángulo"/>
            <p:cNvSpPr/>
            <p:nvPr/>
          </p:nvSpPr>
          <p:spPr>
            <a:xfrm>
              <a:off x="1047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133 Y"/>
            <p:cNvSpPr/>
            <p:nvPr/>
          </p:nvSpPr>
          <p:spPr>
            <a:xfrm>
              <a:off x="1066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134 Rectángulo"/>
            <p:cNvSpPr/>
            <p:nvPr/>
          </p:nvSpPr>
          <p:spPr>
            <a:xfrm>
              <a:off x="895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135 Y"/>
            <p:cNvSpPr/>
            <p:nvPr/>
          </p:nvSpPr>
          <p:spPr>
            <a:xfrm>
              <a:off x="914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148 Rectángulo"/>
            <p:cNvSpPr/>
            <p:nvPr/>
          </p:nvSpPr>
          <p:spPr>
            <a:xfrm>
              <a:off x="4705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149 Y"/>
            <p:cNvSpPr/>
            <p:nvPr/>
          </p:nvSpPr>
          <p:spPr>
            <a:xfrm>
              <a:off x="4724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150 Rectángulo"/>
            <p:cNvSpPr/>
            <p:nvPr/>
          </p:nvSpPr>
          <p:spPr>
            <a:xfrm>
              <a:off x="4552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151 Y"/>
            <p:cNvSpPr/>
            <p:nvPr/>
          </p:nvSpPr>
          <p:spPr>
            <a:xfrm>
              <a:off x="4572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152 Rectángulo"/>
            <p:cNvSpPr/>
            <p:nvPr/>
          </p:nvSpPr>
          <p:spPr>
            <a:xfrm>
              <a:off x="4400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153 Y"/>
            <p:cNvSpPr/>
            <p:nvPr/>
          </p:nvSpPr>
          <p:spPr>
            <a:xfrm>
              <a:off x="4419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154 Rectángulo"/>
            <p:cNvSpPr/>
            <p:nvPr/>
          </p:nvSpPr>
          <p:spPr>
            <a:xfrm>
              <a:off x="4248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155 Y"/>
            <p:cNvSpPr/>
            <p:nvPr/>
          </p:nvSpPr>
          <p:spPr>
            <a:xfrm>
              <a:off x="4267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156 Rectángulo"/>
            <p:cNvSpPr/>
            <p:nvPr/>
          </p:nvSpPr>
          <p:spPr>
            <a:xfrm>
              <a:off x="4095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157 Y"/>
            <p:cNvSpPr/>
            <p:nvPr/>
          </p:nvSpPr>
          <p:spPr>
            <a:xfrm>
              <a:off x="4114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158 Rectángulo"/>
            <p:cNvSpPr/>
            <p:nvPr/>
          </p:nvSpPr>
          <p:spPr>
            <a:xfrm>
              <a:off x="3943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159 Y"/>
            <p:cNvSpPr/>
            <p:nvPr/>
          </p:nvSpPr>
          <p:spPr>
            <a:xfrm>
              <a:off x="3962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160 Rectángulo"/>
            <p:cNvSpPr/>
            <p:nvPr/>
          </p:nvSpPr>
          <p:spPr>
            <a:xfrm>
              <a:off x="3790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161 Y"/>
            <p:cNvSpPr/>
            <p:nvPr/>
          </p:nvSpPr>
          <p:spPr>
            <a:xfrm>
              <a:off x="3810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162 Rectángulo"/>
            <p:cNvSpPr/>
            <p:nvPr/>
          </p:nvSpPr>
          <p:spPr>
            <a:xfrm>
              <a:off x="3638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163 Y"/>
            <p:cNvSpPr/>
            <p:nvPr/>
          </p:nvSpPr>
          <p:spPr>
            <a:xfrm>
              <a:off x="3657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164 Rectángulo"/>
            <p:cNvSpPr/>
            <p:nvPr/>
          </p:nvSpPr>
          <p:spPr>
            <a:xfrm>
              <a:off x="3486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165 Y"/>
            <p:cNvSpPr/>
            <p:nvPr/>
          </p:nvSpPr>
          <p:spPr>
            <a:xfrm>
              <a:off x="3505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166 Rectángulo"/>
            <p:cNvSpPr/>
            <p:nvPr/>
          </p:nvSpPr>
          <p:spPr>
            <a:xfrm>
              <a:off x="3333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167 Y"/>
            <p:cNvSpPr/>
            <p:nvPr/>
          </p:nvSpPr>
          <p:spPr>
            <a:xfrm>
              <a:off x="3352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170 Rectángulo"/>
          <p:cNvSpPr/>
          <p:nvPr/>
        </p:nvSpPr>
        <p:spPr>
          <a:xfrm>
            <a:off x="4859874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171 Y"/>
          <p:cNvSpPr/>
          <p:nvPr/>
        </p:nvSpPr>
        <p:spPr>
          <a:xfrm>
            <a:off x="4884577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172 Rectángulo"/>
          <p:cNvSpPr/>
          <p:nvPr/>
        </p:nvSpPr>
        <p:spPr>
          <a:xfrm>
            <a:off x="4662319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173 Y"/>
          <p:cNvSpPr/>
          <p:nvPr/>
        </p:nvSpPr>
        <p:spPr>
          <a:xfrm>
            <a:off x="4687021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174 Rectángulo"/>
          <p:cNvSpPr/>
          <p:nvPr/>
        </p:nvSpPr>
        <p:spPr>
          <a:xfrm>
            <a:off x="4464764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175 Y"/>
          <p:cNvSpPr/>
          <p:nvPr/>
        </p:nvSpPr>
        <p:spPr>
          <a:xfrm>
            <a:off x="4489466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176 Rectángulo"/>
          <p:cNvSpPr/>
          <p:nvPr/>
        </p:nvSpPr>
        <p:spPr>
          <a:xfrm>
            <a:off x="4267209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177 Y"/>
          <p:cNvSpPr/>
          <p:nvPr/>
        </p:nvSpPr>
        <p:spPr>
          <a:xfrm>
            <a:off x="4291911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178 Rectángulo"/>
          <p:cNvSpPr/>
          <p:nvPr/>
        </p:nvSpPr>
        <p:spPr>
          <a:xfrm>
            <a:off x="4069653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179 Y"/>
          <p:cNvSpPr/>
          <p:nvPr/>
        </p:nvSpPr>
        <p:spPr>
          <a:xfrm>
            <a:off x="4094356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180 Rectángulo"/>
          <p:cNvSpPr/>
          <p:nvPr/>
        </p:nvSpPr>
        <p:spPr>
          <a:xfrm>
            <a:off x="3872098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181 Y"/>
          <p:cNvSpPr/>
          <p:nvPr/>
        </p:nvSpPr>
        <p:spPr>
          <a:xfrm>
            <a:off x="3896801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182 Rectángulo"/>
          <p:cNvSpPr/>
          <p:nvPr/>
        </p:nvSpPr>
        <p:spPr>
          <a:xfrm>
            <a:off x="3674543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183 Y"/>
          <p:cNvSpPr/>
          <p:nvPr/>
        </p:nvSpPr>
        <p:spPr>
          <a:xfrm>
            <a:off x="3699245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184 Rectángulo"/>
          <p:cNvSpPr/>
          <p:nvPr/>
        </p:nvSpPr>
        <p:spPr>
          <a:xfrm>
            <a:off x="3476988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185 Y"/>
          <p:cNvSpPr/>
          <p:nvPr/>
        </p:nvSpPr>
        <p:spPr>
          <a:xfrm>
            <a:off x="3501690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186 Rectángulo"/>
          <p:cNvSpPr/>
          <p:nvPr/>
        </p:nvSpPr>
        <p:spPr>
          <a:xfrm>
            <a:off x="3279432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187 Y"/>
          <p:cNvSpPr/>
          <p:nvPr/>
        </p:nvSpPr>
        <p:spPr>
          <a:xfrm>
            <a:off x="3304135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188 Rectángulo"/>
          <p:cNvSpPr/>
          <p:nvPr/>
        </p:nvSpPr>
        <p:spPr>
          <a:xfrm>
            <a:off x="3081877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189 Y"/>
          <p:cNvSpPr/>
          <p:nvPr/>
        </p:nvSpPr>
        <p:spPr>
          <a:xfrm>
            <a:off x="3106580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190 Rectángulo"/>
          <p:cNvSpPr/>
          <p:nvPr/>
        </p:nvSpPr>
        <p:spPr>
          <a:xfrm>
            <a:off x="2884322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191 Y"/>
          <p:cNvSpPr/>
          <p:nvPr/>
        </p:nvSpPr>
        <p:spPr>
          <a:xfrm>
            <a:off x="2909024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192 Rectángulo"/>
          <p:cNvSpPr/>
          <p:nvPr/>
        </p:nvSpPr>
        <p:spPr>
          <a:xfrm>
            <a:off x="2686767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193 Y"/>
          <p:cNvSpPr/>
          <p:nvPr/>
        </p:nvSpPr>
        <p:spPr>
          <a:xfrm>
            <a:off x="2711469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194 Rectángulo"/>
          <p:cNvSpPr/>
          <p:nvPr/>
        </p:nvSpPr>
        <p:spPr>
          <a:xfrm>
            <a:off x="2489212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195 Y"/>
          <p:cNvSpPr/>
          <p:nvPr/>
        </p:nvSpPr>
        <p:spPr>
          <a:xfrm>
            <a:off x="2513914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196 Rectángulo"/>
          <p:cNvSpPr/>
          <p:nvPr/>
        </p:nvSpPr>
        <p:spPr>
          <a:xfrm>
            <a:off x="2291656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197 Y"/>
          <p:cNvSpPr/>
          <p:nvPr/>
        </p:nvSpPr>
        <p:spPr>
          <a:xfrm>
            <a:off x="2316359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198 Rectángulo"/>
          <p:cNvSpPr/>
          <p:nvPr/>
        </p:nvSpPr>
        <p:spPr>
          <a:xfrm>
            <a:off x="2094101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199 Y"/>
          <p:cNvSpPr/>
          <p:nvPr/>
        </p:nvSpPr>
        <p:spPr>
          <a:xfrm>
            <a:off x="2118803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200 Rectángulo"/>
          <p:cNvSpPr/>
          <p:nvPr/>
        </p:nvSpPr>
        <p:spPr>
          <a:xfrm>
            <a:off x="1896546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201 Y"/>
          <p:cNvSpPr/>
          <p:nvPr/>
        </p:nvSpPr>
        <p:spPr>
          <a:xfrm>
            <a:off x="1921248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202 Rectángulo"/>
          <p:cNvSpPr/>
          <p:nvPr/>
        </p:nvSpPr>
        <p:spPr>
          <a:xfrm>
            <a:off x="6835427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203 Y"/>
          <p:cNvSpPr/>
          <p:nvPr/>
        </p:nvSpPr>
        <p:spPr>
          <a:xfrm>
            <a:off x="6860129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204 Rectángulo"/>
          <p:cNvSpPr/>
          <p:nvPr/>
        </p:nvSpPr>
        <p:spPr>
          <a:xfrm>
            <a:off x="6637871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205 Y"/>
          <p:cNvSpPr/>
          <p:nvPr/>
        </p:nvSpPr>
        <p:spPr>
          <a:xfrm>
            <a:off x="6662574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206 Rectángulo"/>
          <p:cNvSpPr/>
          <p:nvPr/>
        </p:nvSpPr>
        <p:spPr>
          <a:xfrm>
            <a:off x="6440316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207 Y"/>
          <p:cNvSpPr/>
          <p:nvPr/>
        </p:nvSpPr>
        <p:spPr>
          <a:xfrm>
            <a:off x="6465019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208 Rectángulo"/>
          <p:cNvSpPr/>
          <p:nvPr/>
        </p:nvSpPr>
        <p:spPr>
          <a:xfrm>
            <a:off x="6242761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209 Y"/>
          <p:cNvSpPr/>
          <p:nvPr/>
        </p:nvSpPr>
        <p:spPr>
          <a:xfrm>
            <a:off x="6267463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210 Rectángulo"/>
          <p:cNvSpPr/>
          <p:nvPr/>
        </p:nvSpPr>
        <p:spPr>
          <a:xfrm>
            <a:off x="6045206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211 Y"/>
          <p:cNvSpPr/>
          <p:nvPr/>
        </p:nvSpPr>
        <p:spPr>
          <a:xfrm>
            <a:off x="6069908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212 Rectángulo"/>
          <p:cNvSpPr/>
          <p:nvPr/>
        </p:nvSpPr>
        <p:spPr>
          <a:xfrm>
            <a:off x="5847651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213 Y"/>
          <p:cNvSpPr/>
          <p:nvPr/>
        </p:nvSpPr>
        <p:spPr>
          <a:xfrm>
            <a:off x="5872353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214 Rectángulo"/>
          <p:cNvSpPr/>
          <p:nvPr/>
        </p:nvSpPr>
        <p:spPr>
          <a:xfrm>
            <a:off x="5650095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215 Y"/>
          <p:cNvSpPr/>
          <p:nvPr/>
        </p:nvSpPr>
        <p:spPr>
          <a:xfrm>
            <a:off x="5674798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216 Rectángulo"/>
          <p:cNvSpPr/>
          <p:nvPr/>
        </p:nvSpPr>
        <p:spPr>
          <a:xfrm>
            <a:off x="5452540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217 Y"/>
          <p:cNvSpPr/>
          <p:nvPr/>
        </p:nvSpPr>
        <p:spPr>
          <a:xfrm>
            <a:off x="5477242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218 Rectángulo"/>
          <p:cNvSpPr/>
          <p:nvPr/>
        </p:nvSpPr>
        <p:spPr>
          <a:xfrm>
            <a:off x="5254985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219 Y"/>
          <p:cNvSpPr/>
          <p:nvPr/>
        </p:nvSpPr>
        <p:spPr>
          <a:xfrm>
            <a:off x="5279687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220 Rectángulo"/>
          <p:cNvSpPr/>
          <p:nvPr/>
        </p:nvSpPr>
        <p:spPr>
          <a:xfrm>
            <a:off x="5057430" y="4572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221 Y"/>
          <p:cNvSpPr/>
          <p:nvPr/>
        </p:nvSpPr>
        <p:spPr>
          <a:xfrm>
            <a:off x="5082132" y="4819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222 Rectángulo"/>
          <p:cNvSpPr/>
          <p:nvPr/>
        </p:nvSpPr>
        <p:spPr>
          <a:xfrm>
            <a:off x="7032982" y="457200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223 Y"/>
          <p:cNvSpPr/>
          <p:nvPr/>
        </p:nvSpPr>
        <p:spPr>
          <a:xfrm>
            <a:off x="7057684" y="481902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225 Rectángulo"/>
          <p:cNvSpPr/>
          <p:nvPr/>
        </p:nvSpPr>
        <p:spPr>
          <a:xfrm rot="16200000">
            <a:off x="7428092" y="2136427"/>
            <a:ext cx="3358439" cy="395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226 Acorde"/>
          <p:cNvSpPr/>
          <p:nvPr/>
        </p:nvSpPr>
        <p:spPr>
          <a:xfrm rot="16200000">
            <a:off x="7245735" y="1984464"/>
            <a:ext cx="3358439" cy="699037"/>
          </a:xfrm>
          <a:prstGeom prst="chord">
            <a:avLst>
              <a:gd name="adj1" fmla="val 10773597"/>
              <a:gd name="adj2" fmla="val 1627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227 Recortar rectángulo de esquina del mismo lado"/>
          <p:cNvSpPr/>
          <p:nvPr/>
        </p:nvSpPr>
        <p:spPr>
          <a:xfrm rot="5400000">
            <a:off x="9304867" y="3716869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228 Recortar rectángulo de esquina del mismo lado"/>
          <p:cNvSpPr/>
          <p:nvPr/>
        </p:nvSpPr>
        <p:spPr>
          <a:xfrm rot="5400000">
            <a:off x="9304867" y="654763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230 Rectángulo"/>
          <p:cNvSpPr/>
          <p:nvPr/>
        </p:nvSpPr>
        <p:spPr>
          <a:xfrm>
            <a:off x="9008534" y="4013202"/>
            <a:ext cx="296333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231 Rectángulo"/>
          <p:cNvSpPr/>
          <p:nvPr/>
        </p:nvSpPr>
        <p:spPr>
          <a:xfrm>
            <a:off x="9008534" y="457208"/>
            <a:ext cx="296333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232 Rectángulo"/>
          <p:cNvSpPr/>
          <p:nvPr/>
        </p:nvSpPr>
        <p:spPr>
          <a:xfrm rot="16200000">
            <a:off x="8690592" y="2454371"/>
            <a:ext cx="932218" cy="2963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233 Trapecio"/>
          <p:cNvSpPr/>
          <p:nvPr/>
        </p:nvSpPr>
        <p:spPr>
          <a:xfrm rot="5400000">
            <a:off x="8909760" y="2506847"/>
            <a:ext cx="493890" cy="197555"/>
          </a:xfrm>
          <a:prstGeom prst="trapezoid">
            <a:avLst>
              <a:gd name="adj" fmla="val 24999"/>
            </a:avLst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234 Y"/>
          <p:cNvSpPr/>
          <p:nvPr/>
        </p:nvSpPr>
        <p:spPr>
          <a:xfrm>
            <a:off x="9082615" y="2880351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235 Y"/>
          <p:cNvSpPr/>
          <p:nvPr/>
        </p:nvSpPr>
        <p:spPr>
          <a:xfrm>
            <a:off x="9082615" y="2188907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238 Grupo"/>
          <p:cNvGrpSpPr/>
          <p:nvPr/>
        </p:nvGrpSpPr>
        <p:grpSpPr>
          <a:xfrm rot="16200000">
            <a:off x="9091880" y="1695019"/>
            <a:ext cx="296333" cy="98778"/>
            <a:chOff x="5519734" y="5562600"/>
            <a:chExt cx="228600" cy="76200"/>
          </a:xfrm>
        </p:grpSpPr>
        <p:sp>
          <p:nvSpPr>
            <p:cNvPr id="238" name="237 Rectángulo"/>
            <p:cNvSpPr/>
            <p:nvPr/>
          </p:nvSpPr>
          <p:spPr>
            <a:xfrm>
              <a:off x="5519734" y="5562600"/>
              <a:ext cx="2286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236 Trapecio"/>
            <p:cNvSpPr/>
            <p:nvPr/>
          </p:nvSpPr>
          <p:spPr>
            <a:xfrm rot="10800000">
              <a:off x="5557838" y="5593080"/>
              <a:ext cx="152401" cy="45720"/>
            </a:xfrm>
            <a:prstGeom prst="trapezoid">
              <a:avLst>
                <a:gd name="adj" fmla="val 59373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239 Grupo"/>
          <p:cNvGrpSpPr/>
          <p:nvPr/>
        </p:nvGrpSpPr>
        <p:grpSpPr>
          <a:xfrm rot="16200000">
            <a:off x="9091880" y="1225823"/>
            <a:ext cx="296333" cy="98778"/>
            <a:chOff x="5519734" y="5562600"/>
            <a:chExt cx="228600" cy="76200"/>
          </a:xfrm>
        </p:grpSpPr>
        <p:sp>
          <p:nvSpPr>
            <p:cNvPr id="241" name="240 Rectángulo"/>
            <p:cNvSpPr/>
            <p:nvPr/>
          </p:nvSpPr>
          <p:spPr>
            <a:xfrm>
              <a:off x="5519734" y="5562600"/>
              <a:ext cx="2286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241 Trapecio"/>
            <p:cNvSpPr/>
            <p:nvPr/>
          </p:nvSpPr>
          <p:spPr>
            <a:xfrm rot="10800000">
              <a:off x="5557838" y="5593080"/>
              <a:ext cx="152401" cy="45720"/>
            </a:xfrm>
            <a:prstGeom prst="trapezoid">
              <a:avLst>
                <a:gd name="adj" fmla="val 59373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245 Rectángulo"/>
          <p:cNvSpPr/>
          <p:nvPr/>
        </p:nvSpPr>
        <p:spPr>
          <a:xfrm>
            <a:off x="8021521" y="5107355"/>
            <a:ext cx="41030" cy="379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250 Rectángulo"/>
          <p:cNvSpPr/>
          <p:nvPr/>
        </p:nvSpPr>
        <p:spPr>
          <a:xfrm rot="16200000">
            <a:off x="7596443" y="2567393"/>
            <a:ext cx="932218" cy="683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253 Conector recto"/>
          <p:cNvCxnSpPr>
            <a:endCxn id="227" idx="1"/>
          </p:cNvCxnSpPr>
          <p:nvPr/>
        </p:nvCxnSpPr>
        <p:spPr>
          <a:xfrm rot="5400000" flipH="1" flipV="1">
            <a:off x="7246127" y="2326429"/>
            <a:ext cx="3358004" cy="15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254 Y"/>
          <p:cNvSpPr/>
          <p:nvPr/>
        </p:nvSpPr>
        <p:spPr>
          <a:xfrm>
            <a:off x="7836883" y="3760179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255 Y"/>
          <p:cNvSpPr/>
          <p:nvPr/>
        </p:nvSpPr>
        <p:spPr>
          <a:xfrm>
            <a:off x="1648082" y="3753341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256 Y"/>
          <p:cNvSpPr/>
          <p:nvPr/>
        </p:nvSpPr>
        <p:spPr>
          <a:xfrm>
            <a:off x="1648082" y="764937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257 Y"/>
          <p:cNvSpPr/>
          <p:nvPr/>
        </p:nvSpPr>
        <p:spPr>
          <a:xfrm>
            <a:off x="7830044" y="771775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244 Rectángulo"/>
          <p:cNvSpPr/>
          <p:nvPr/>
        </p:nvSpPr>
        <p:spPr>
          <a:xfrm>
            <a:off x="8917358" y="4013202"/>
            <a:ext cx="387512" cy="68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279 Rectángulo"/>
          <p:cNvSpPr/>
          <p:nvPr/>
        </p:nvSpPr>
        <p:spPr>
          <a:xfrm rot="5400000" flipH="1">
            <a:off x="-956717" y="2136419"/>
            <a:ext cx="3358439" cy="395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280 Acorde"/>
          <p:cNvSpPr/>
          <p:nvPr/>
        </p:nvSpPr>
        <p:spPr>
          <a:xfrm rot="5400000" flipH="1">
            <a:off x="-774360" y="1984456"/>
            <a:ext cx="3358439" cy="699037"/>
          </a:xfrm>
          <a:prstGeom prst="chord">
            <a:avLst>
              <a:gd name="adj1" fmla="val 10773597"/>
              <a:gd name="adj2" fmla="val 1627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281 Recortar rectángulo de esquina del mismo lado"/>
          <p:cNvSpPr/>
          <p:nvPr/>
        </p:nvSpPr>
        <p:spPr>
          <a:xfrm rot="16200000" flipH="1">
            <a:off x="228614" y="3716861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282 Recortar rectángulo de esquina del mismo lado"/>
          <p:cNvSpPr/>
          <p:nvPr/>
        </p:nvSpPr>
        <p:spPr>
          <a:xfrm rot="16200000" flipH="1">
            <a:off x="228614" y="654755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283 Rectángulo"/>
          <p:cNvSpPr/>
          <p:nvPr/>
        </p:nvSpPr>
        <p:spPr>
          <a:xfrm flipH="1">
            <a:off x="524947" y="4013194"/>
            <a:ext cx="296333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284 Rectángulo"/>
          <p:cNvSpPr/>
          <p:nvPr/>
        </p:nvSpPr>
        <p:spPr>
          <a:xfrm flipH="1">
            <a:off x="524947" y="457200"/>
            <a:ext cx="296333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295 Conector recto"/>
          <p:cNvCxnSpPr>
            <a:endCxn id="281" idx="1"/>
          </p:cNvCxnSpPr>
          <p:nvPr/>
        </p:nvCxnSpPr>
        <p:spPr>
          <a:xfrm rot="16200000" flipV="1">
            <a:off x="-774317" y="2326421"/>
            <a:ext cx="3358004" cy="15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298 Rectángulo"/>
          <p:cNvSpPr/>
          <p:nvPr/>
        </p:nvSpPr>
        <p:spPr>
          <a:xfrm>
            <a:off x="556260" y="1325880"/>
            <a:ext cx="228600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311 Rectángulo"/>
          <p:cNvSpPr/>
          <p:nvPr/>
        </p:nvSpPr>
        <p:spPr>
          <a:xfrm>
            <a:off x="4114800" y="5638800"/>
            <a:ext cx="16764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312 Rectángulo"/>
          <p:cNvSpPr/>
          <p:nvPr/>
        </p:nvSpPr>
        <p:spPr>
          <a:xfrm>
            <a:off x="7291760" y="4165603"/>
            <a:ext cx="592666" cy="68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4" name="313 Grupo"/>
          <p:cNvGrpSpPr/>
          <p:nvPr/>
        </p:nvGrpSpPr>
        <p:grpSpPr>
          <a:xfrm flipH="1">
            <a:off x="476250" y="1828800"/>
            <a:ext cx="304800" cy="1295400"/>
            <a:chOff x="9191625" y="1524000"/>
            <a:chExt cx="304800" cy="1295400"/>
          </a:xfrm>
        </p:grpSpPr>
        <p:sp>
          <p:nvSpPr>
            <p:cNvPr id="315" name="314 Medio marco"/>
            <p:cNvSpPr/>
            <p:nvPr/>
          </p:nvSpPr>
          <p:spPr>
            <a:xfrm flipH="1" flipV="1">
              <a:off x="9191625" y="2514600"/>
              <a:ext cx="304800" cy="30480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6" name="315 Medio marco"/>
            <p:cNvSpPr/>
            <p:nvPr/>
          </p:nvSpPr>
          <p:spPr>
            <a:xfrm flipH="1">
              <a:off x="9191625" y="1676400"/>
              <a:ext cx="304800" cy="30480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316 Rectángulo"/>
            <p:cNvSpPr/>
            <p:nvPr/>
          </p:nvSpPr>
          <p:spPr>
            <a:xfrm>
              <a:off x="9372600" y="1524000"/>
              <a:ext cx="9525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317 Grupo"/>
          <p:cNvGrpSpPr/>
          <p:nvPr/>
        </p:nvGrpSpPr>
        <p:grpSpPr>
          <a:xfrm>
            <a:off x="9344025" y="1828800"/>
            <a:ext cx="304800" cy="1295400"/>
            <a:chOff x="9191625" y="1524000"/>
            <a:chExt cx="304800" cy="1295400"/>
          </a:xfrm>
        </p:grpSpPr>
        <p:sp>
          <p:nvSpPr>
            <p:cNvPr id="319" name="318 Medio marco"/>
            <p:cNvSpPr/>
            <p:nvPr/>
          </p:nvSpPr>
          <p:spPr>
            <a:xfrm flipH="1" flipV="1">
              <a:off x="9191625" y="2514600"/>
              <a:ext cx="304800" cy="30480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0" name="319 Medio marco"/>
            <p:cNvSpPr/>
            <p:nvPr/>
          </p:nvSpPr>
          <p:spPr>
            <a:xfrm flipH="1">
              <a:off x="9191625" y="1676400"/>
              <a:ext cx="304800" cy="304800"/>
            </a:xfrm>
            <a:prstGeom prst="halfFram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1" name="320 Rectángulo"/>
            <p:cNvSpPr/>
            <p:nvPr/>
          </p:nvSpPr>
          <p:spPr>
            <a:xfrm>
              <a:off x="9372600" y="1524000"/>
              <a:ext cx="9525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2" name="321 Rectángulo"/>
          <p:cNvSpPr/>
          <p:nvPr/>
        </p:nvSpPr>
        <p:spPr>
          <a:xfrm flipH="1">
            <a:off x="677344" y="4165594"/>
            <a:ext cx="387512" cy="68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322 Trapecio"/>
          <p:cNvSpPr/>
          <p:nvPr/>
        </p:nvSpPr>
        <p:spPr>
          <a:xfrm rot="5400000">
            <a:off x="8032592" y="2658294"/>
            <a:ext cx="493890" cy="197555"/>
          </a:xfrm>
          <a:prstGeom prst="trapezoid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323 Rectángulo"/>
          <p:cNvSpPr/>
          <p:nvPr/>
        </p:nvSpPr>
        <p:spPr>
          <a:xfrm>
            <a:off x="8173921" y="5316742"/>
            <a:ext cx="205154" cy="26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324 Recortar rectángulo de esquina del mismo lado"/>
          <p:cNvSpPr/>
          <p:nvPr/>
        </p:nvSpPr>
        <p:spPr>
          <a:xfrm rot="10800000">
            <a:off x="1752613" y="5647266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6" name="325 Imagen" descr="ciaa-nxp-mi-fro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14" y="826918"/>
            <a:ext cx="6435162" cy="332047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326 Rectángulo"/>
          <p:cNvSpPr/>
          <p:nvPr/>
        </p:nvSpPr>
        <p:spPr>
          <a:xfrm>
            <a:off x="1752613" y="807163"/>
            <a:ext cx="6420545" cy="335843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5000"/>
                </a:schemeClr>
              </a:gs>
              <a:gs pos="50000">
                <a:schemeClr val="accent1">
                  <a:tint val="44500"/>
                  <a:satMod val="160000"/>
                  <a:alpha val="8000"/>
                </a:schemeClr>
              </a:gs>
              <a:gs pos="100000">
                <a:schemeClr val="accent1">
                  <a:alpha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327 Rectángulo"/>
          <p:cNvSpPr/>
          <p:nvPr/>
        </p:nvSpPr>
        <p:spPr>
          <a:xfrm>
            <a:off x="1752613" y="4857045"/>
            <a:ext cx="6420545" cy="790221"/>
          </a:xfrm>
          <a:prstGeom prst="rect">
            <a:avLst/>
          </a:prstGeom>
          <a:gradFill>
            <a:gsLst>
              <a:gs pos="0">
                <a:schemeClr val="tx2">
                  <a:alpha val="3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328 Grupo"/>
          <p:cNvGrpSpPr/>
          <p:nvPr/>
        </p:nvGrpSpPr>
        <p:grpSpPr>
          <a:xfrm>
            <a:off x="2048946" y="5252156"/>
            <a:ext cx="5136436" cy="395110"/>
            <a:chOff x="1066800" y="4724400"/>
            <a:chExt cx="3962400" cy="152400"/>
          </a:xfrm>
          <a:solidFill>
            <a:schemeClr val="accent3"/>
          </a:solidFill>
        </p:grpSpPr>
        <p:sp>
          <p:nvSpPr>
            <p:cNvPr id="330" name="329 Rectángulo"/>
            <p:cNvSpPr/>
            <p:nvPr/>
          </p:nvSpPr>
          <p:spPr>
            <a:xfrm>
              <a:off x="1066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330 Rectángulo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331 Rectángulo"/>
            <p:cNvSpPr/>
            <p:nvPr/>
          </p:nvSpPr>
          <p:spPr>
            <a:xfrm>
              <a:off x="1371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332 Rectángulo"/>
            <p:cNvSpPr/>
            <p:nvPr/>
          </p:nvSpPr>
          <p:spPr>
            <a:xfrm>
              <a:off x="1524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333 Rectángulo"/>
            <p:cNvSpPr/>
            <p:nvPr/>
          </p:nvSpPr>
          <p:spPr>
            <a:xfrm>
              <a:off x="1676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334 Rectángulo"/>
            <p:cNvSpPr/>
            <p:nvPr/>
          </p:nvSpPr>
          <p:spPr>
            <a:xfrm>
              <a:off x="1828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335 Rectángulo"/>
            <p:cNvSpPr/>
            <p:nvPr/>
          </p:nvSpPr>
          <p:spPr>
            <a:xfrm>
              <a:off x="1981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336 Rectángulo"/>
            <p:cNvSpPr/>
            <p:nvPr/>
          </p:nvSpPr>
          <p:spPr>
            <a:xfrm>
              <a:off x="2133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337 Rectángulo"/>
            <p:cNvSpPr/>
            <p:nvPr/>
          </p:nvSpPr>
          <p:spPr>
            <a:xfrm>
              <a:off x="2286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338 Rectángulo"/>
            <p:cNvSpPr/>
            <p:nvPr/>
          </p:nvSpPr>
          <p:spPr>
            <a:xfrm>
              <a:off x="2438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339 Rectángulo"/>
            <p:cNvSpPr/>
            <p:nvPr/>
          </p:nvSpPr>
          <p:spPr>
            <a:xfrm>
              <a:off x="2590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340 Rectángulo"/>
            <p:cNvSpPr/>
            <p:nvPr/>
          </p:nvSpPr>
          <p:spPr>
            <a:xfrm>
              <a:off x="2743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341 Rectángulo"/>
            <p:cNvSpPr/>
            <p:nvPr/>
          </p:nvSpPr>
          <p:spPr>
            <a:xfrm>
              <a:off x="2895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342 Rectángulo"/>
            <p:cNvSpPr/>
            <p:nvPr/>
          </p:nvSpPr>
          <p:spPr>
            <a:xfrm>
              <a:off x="3048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343 Rectángulo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344 Rectángulo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345 Rectángulo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346 Rectángulo"/>
            <p:cNvSpPr/>
            <p:nvPr/>
          </p:nvSpPr>
          <p:spPr>
            <a:xfrm>
              <a:off x="3657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347 Rectángulo"/>
            <p:cNvSpPr/>
            <p:nvPr/>
          </p:nvSpPr>
          <p:spPr>
            <a:xfrm>
              <a:off x="3810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348 Rectángulo"/>
            <p:cNvSpPr/>
            <p:nvPr/>
          </p:nvSpPr>
          <p:spPr>
            <a:xfrm>
              <a:off x="3962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349 Rectángulo"/>
            <p:cNvSpPr/>
            <p:nvPr/>
          </p:nvSpPr>
          <p:spPr>
            <a:xfrm>
              <a:off x="4114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350 Rectángulo"/>
            <p:cNvSpPr/>
            <p:nvPr/>
          </p:nvSpPr>
          <p:spPr>
            <a:xfrm>
              <a:off x="42672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351 Rectángulo"/>
            <p:cNvSpPr/>
            <p:nvPr/>
          </p:nvSpPr>
          <p:spPr>
            <a:xfrm>
              <a:off x="44196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352 Rectángulo"/>
            <p:cNvSpPr/>
            <p:nvPr/>
          </p:nvSpPr>
          <p:spPr>
            <a:xfrm>
              <a:off x="45720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353 Rectángulo"/>
            <p:cNvSpPr/>
            <p:nvPr/>
          </p:nvSpPr>
          <p:spPr>
            <a:xfrm>
              <a:off x="47244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354 Rectángulo"/>
            <p:cNvSpPr/>
            <p:nvPr/>
          </p:nvSpPr>
          <p:spPr>
            <a:xfrm>
              <a:off x="4876800" y="47244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355 Grupo"/>
          <p:cNvGrpSpPr/>
          <p:nvPr/>
        </p:nvGrpSpPr>
        <p:grpSpPr>
          <a:xfrm>
            <a:off x="2048946" y="5449711"/>
            <a:ext cx="5136436" cy="197555"/>
            <a:chOff x="914400" y="4572000"/>
            <a:chExt cx="3962400" cy="152400"/>
          </a:xfrm>
        </p:grpSpPr>
        <p:sp>
          <p:nvSpPr>
            <p:cNvPr id="357" name="356 Rectángulo"/>
            <p:cNvSpPr/>
            <p:nvPr/>
          </p:nvSpPr>
          <p:spPr>
            <a:xfrm>
              <a:off x="914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357 Rectángulo"/>
            <p:cNvSpPr/>
            <p:nvPr/>
          </p:nvSpPr>
          <p:spPr>
            <a:xfrm>
              <a:off x="1066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358 Rectángulo"/>
            <p:cNvSpPr/>
            <p:nvPr/>
          </p:nvSpPr>
          <p:spPr>
            <a:xfrm>
              <a:off x="1219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359 Rectángulo"/>
            <p:cNvSpPr/>
            <p:nvPr/>
          </p:nvSpPr>
          <p:spPr>
            <a:xfrm>
              <a:off x="1371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360 Rectángulo"/>
            <p:cNvSpPr/>
            <p:nvPr/>
          </p:nvSpPr>
          <p:spPr>
            <a:xfrm>
              <a:off x="1524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361 Rectángulo"/>
            <p:cNvSpPr/>
            <p:nvPr/>
          </p:nvSpPr>
          <p:spPr>
            <a:xfrm>
              <a:off x="1676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362 Rectángulo"/>
            <p:cNvSpPr/>
            <p:nvPr/>
          </p:nvSpPr>
          <p:spPr>
            <a:xfrm>
              <a:off x="1828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363 Rectángulo"/>
            <p:cNvSpPr/>
            <p:nvPr/>
          </p:nvSpPr>
          <p:spPr>
            <a:xfrm>
              <a:off x="1981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364 Rectángulo"/>
            <p:cNvSpPr/>
            <p:nvPr/>
          </p:nvSpPr>
          <p:spPr>
            <a:xfrm>
              <a:off x="2133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365 Rectángulo"/>
            <p:cNvSpPr/>
            <p:nvPr/>
          </p:nvSpPr>
          <p:spPr>
            <a:xfrm>
              <a:off x="2286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366 Rectángulo"/>
            <p:cNvSpPr/>
            <p:nvPr/>
          </p:nvSpPr>
          <p:spPr>
            <a:xfrm>
              <a:off x="2438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367 Rectángulo"/>
            <p:cNvSpPr/>
            <p:nvPr/>
          </p:nvSpPr>
          <p:spPr>
            <a:xfrm>
              <a:off x="2590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368 Rectángulo"/>
            <p:cNvSpPr/>
            <p:nvPr/>
          </p:nvSpPr>
          <p:spPr>
            <a:xfrm>
              <a:off x="2743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369 Rectángulo"/>
            <p:cNvSpPr/>
            <p:nvPr/>
          </p:nvSpPr>
          <p:spPr>
            <a:xfrm>
              <a:off x="2895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370 Rectángulo"/>
            <p:cNvSpPr/>
            <p:nvPr/>
          </p:nvSpPr>
          <p:spPr>
            <a:xfrm>
              <a:off x="3048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371 Rectángulo"/>
            <p:cNvSpPr/>
            <p:nvPr/>
          </p:nvSpPr>
          <p:spPr>
            <a:xfrm>
              <a:off x="3200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372 Rectángulo"/>
            <p:cNvSpPr/>
            <p:nvPr/>
          </p:nvSpPr>
          <p:spPr>
            <a:xfrm>
              <a:off x="3352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373 Rectángulo"/>
            <p:cNvSpPr/>
            <p:nvPr/>
          </p:nvSpPr>
          <p:spPr>
            <a:xfrm>
              <a:off x="3505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374 Rectángulo"/>
            <p:cNvSpPr/>
            <p:nvPr/>
          </p:nvSpPr>
          <p:spPr>
            <a:xfrm>
              <a:off x="3657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375 Rectángulo"/>
            <p:cNvSpPr/>
            <p:nvPr/>
          </p:nvSpPr>
          <p:spPr>
            <a:xfrm>
              <a:off x="3810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376 Rectángulo"/>
            <p:cNvSpPr/>
            <p:nvPr/>
          </p:nvSpPr>
          <p:spPr>
            <a:xfrm>
              <a:off x="3962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377 Rectángulo"/>
            <p:cNvSpPr/>
            <p:nvPr/>
          </p:nvSpPr>
          <p:spPr>
            <a:xfrm>
              <a:off x="41148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378 Rectángulo"/>
            <p:cNvSpPr/>
            <p:nvPr/>
          </p:nvSpPr>
          <p:spPr>
            <a:xfrm>
              <a:off x="42672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379 Rectángulo"/>
            <p:cNvSpPr/>
            <p:nvPr/>
          </p:nvSpPr>
          <p:spPr>
            <a:xfrm>
              <a:off x="44196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380 Rectángulo"/>
            <p:cNvSpPr/>
            <p:nvPr/>
          </p:nvSpPr>
          <p:spPr>
            <a:xfrm>
              <a:off x="45720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381 Rectángulo"/>
            <p:cNvSpPr/>
            <p:nvPr/>
          </p:nvSpPr>
          <p:spPr>
            <a:xfrm>
              <a:off x="4724400" y="4572000"/>
              <a:ext cx="152400" cy="152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3" name="382 Rectángulo"/>
          <p:cNvSpPr/>
          <p:nvPr/>
        </p:nvSpPr>
        <p:spPr>
          <a:xfrm>
            <a:off x="7284160" y="5153378"/>
            <a:ext cx="592666" cy="493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383 Recortar rectángulo de esquina del mismo lado"/>
          <p:cNvSpPr/>
          <p:nvPr/>
        </p:nvSpPr>
        <p:spPr>
          <a:xfrm>
            <a:off x="7382937" y="5252156"/>
            <a:ext cx="395110" cy="296333"/>
          </a:xfrm>
          <a:prstGeom prst="snip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384 Recortar rectángulo de esquina del mismo lado"/>
          <p:cNvSpPr/>
          <p:nvPr/>
        </p:nvSpPr>
        <p:spPr>
          <a:xfrm rot="10800000">
            <a:off x="7876825" y="5647266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385 Grupo"/>
          <p:cNvGrpSpPr/>
          <p:nvPr/>
        </p:nvGrpSpPr>
        <p:grpSpPr>
          <a:xfrm>
            <a:off x="2048946" y="4165602"/>
            <a:ext cx="5136436" cy="197555"/>
            <a:chOff x="895344" y="4857744"/>
            <a:chExt cx="3962400" cy="152400"/>
          </a:xfrm>
        </p:grpSpPr>
        <p:sp>
          <p:nvSpPr>
            <p:cNvPr id="387" name="386 Rectángulo"/>
            <p:cNvSpPr/>
            <p:nvPr/>
          </p:nvSpPr>
          <p:spPr>
            <a:xfrm>
              <a:off x="3181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387 Y"/>
            <p:cNvSpPr/>
            <p:nvPr/>
          </p:nvSpPr>
          <p:spPr>
            <a:xfrm>
              <a:off x="3200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388 Rectángulo"/>
            <p:cNvSpPr/>
            <p:nvPr/>
          </p:nvSpPr>
          <p:spPr>
            <a:xfrm>
              <a:off x="3028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389 Y"/>
            <p:cNvSpPr/>
            <p:nvPr/>
          </p:nvSpPr>
          <p:spPr>
            <a:xfrm>
              <a:off x="3048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390 Rectángulo"/>
            <p:cNvSpPr/>
            <p:nvPr/>
          </p:nvSpPr>
          <p:spPr>
            <a:xfrm>
              <a:off x="2876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391 Y"/>
            <p:cNvSpPr/>
            <p:nvPr/>
          </p:nvSpPr>
          <p:spPr>
            <a:xfrm>
              <a:off x="2895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392 Rectángulo"/>
            <p:cNvSpPr/>
            <p:nvPr/>
          </p:nvSpPr>
          <p:spPr>
            <a:xfrm>
              <a:off x="2724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393 Y"/>
            <p:cNvSpPr/>
            <p:nvPr/>
          </p:nvSpPr>
          <p:spPr>
            <a:xfrm>
              <a:off x="2743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394 Rectángulo"/>
            <p:cNvSpPr/>
            <p:nvPr/>
          </p:nvSpPr>
          <p:spPr>
            <a:xfrm>
              <a:off x="2571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395 Y"/>
            <p:cNvSpPr/>
            <p:nvPr/>
          </p:nvSpPr>
          <p:spPr>
            <a:xfrm>
              <a:off x="2590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396 Rectángulo"/>
            <p:cNvSpPr/>
            <p:nvPr/>
          </p:nvSpPr>
          <p:spPr>
            <a:xfrm>
              <a:off x="2419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397 Y"/>
            <p:cNvSpPr/>
            <p:nvPr/>
          </p:nvSpPr>
          <p:spPr>
            <a:xfrm>
              <a:off x="2438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398 Rectángulo"/>
            <p:cNvSpPr/>
            <p:nvPr/>
          </p:nvSpPr>
          <p:spPr>
            <a:xfrm>
              <a:off x="2266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399 Y"/>
            <p:cNvSpPr/>
            <p:nvPr/>
          </p:nvSpPr>
          <p:spPr>
            <a:xfrm>
              <a:off x="2286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00 Rectángulo"/>
            <p:cNvSpPr/>
            <p:nvPr/>
          </p:nvSpPr>
          <p:spPr>
            <a:xfrm>
              <a:off x="2114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01 Y"/>
            <p:cNvSpPr/>
            <p:nvPr/>
          </p:nvSpPr>
          <p:spPr>
            <a:xfrm>
              <a:off x="2133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02 Rectángulo"/>
            <p:cNvSpPr/>
            <p:nvPr/>
          </p:nvSpPr>
          <p:spPr>
            <a:xfrm>
              <a:off x="1962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03 Y"/>
            <p:cNvSpPr/>
            <p:nvPr/>
          </p:nvSpPr>
          <p:spPr>
            <a:xfrm>
              <a:off x="1981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04 Rectángulo"/>
            <p:cNvSpPr/>
            <p:nvPr/>
          </p:nvSpPr>
          <p:spPr>
            <a:xfrm>
              <a:off x="1809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405 Y"/>
            <p:cNvSpPr/>
            <p:nvPr/>
          </p:nvSpPr>
          <p:spPr>
            <a:xfrm>
              <a:off x="1828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406 Rectángulo"/>
            <p:cNvSpPr/>
            <p:nvPr/>
          </p:nvSpPr>
          <p:spPr>
            <a:xfrm>
              <a:off x="1657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07 Y"/>
            <p:cNvSpPr/>
            <p:nvPr/>
          </p:nvSpPr>
          <p:spPr>
            <a:xfrm>
              <a:off x="1676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08 Rectángulo"/>
            <p:cNvSpPr/>
            <p:nvPr/>
          </p:nvSpPr>
          <p:spPr>
            <a:xfrm>
              <a:off x="1504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09 Y"/>
            <p:cNvSpPr/>
            <p:nvPr/>
          </p:nvSpPr>
          <p:spPr>
            <a:xfrm>
              <a:off x="1524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10 Rectángulo"/>
            <p:cNvSpPr/>
            <p:nvPr/>
          </p:nvSpPr>
          <p:spPr>
            <a:xfrm>
              <a:off x="1352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11 Y"/>
            <p:cNvSpPr/>
            <p:nvPr/>
          </p:nvSpPr>
          <p:spPr>
            <a:xfrm>
              <a:off x="1371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412 Rectángulo"/>
            <p:cNvSpPr/>
            <p:nvPr/>
          </p:nvSpPr>
          <p:spPr>
            <a:xfrm>
              <a:off x="1200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413 Y"/>
            <p:cNvSpPr/>
            <p:nvPr/>
          </p:nvSpPr>
          <p:spPr>
            <a:xfrm>
              <a:off x="1219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14 Rectángulo"/>
            <p:cNvSpPr/>
            <p:nvPr/>
          </p:nvSpPr>
          <p:spPr>
            <a:xfrm>
              <a:off x="1047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15 Y"/>
            <p:cNvSpPr/>
            <p:nvPr/>
          </p:nvSpPr>
          <p:spPr>
            <a:xfrm>
              <a:off x="1066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16 Rectángulo"/>
            <p:cNvSpPr/>
            <p:nvPr/>
          </p:nvSpPr>
          <p:spPr>
            <a:xfrm>
              <a:off x="895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17 Y"/>
            <p:cNvSpPr/>
            <p:nvPr/>
          </p:nvSpPr>
          <p:spPr>
            <a:xfrm>
              <a:off x="914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18 Rectángulo"/>
            <p:cNvSpPr/>
            <p:nvPr/>
          </p:nvSpPr>
          <p:spPr>
            <a:xfrm>
              <a:off x="4705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419 Y"/>
            <p:cNvSpPr/>
            <p:nvPr/>
          </p:nvSpPr>
          <p:spPr>
            <a:xfrm>
              <a:off x="4724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420 Rectángulo"/>
            <p:cNvSpPr/>
            <p:nvPr/>
          </p:nvSpPr>
          <p:spPr>
            <a:xfrm>
              <a:off x="4552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21 Y"/>
            <p:cNvSpPr/>
            <p:nvPr/>
          </p:nvSpPr>
          <p:spPr>
            <a:xfrm>
              <a:off x="4572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22 Rectángulo"/>
            <p:cNvSpPr/>
            <p:nvPr/>
          </p:nvSpPr>
          <p:spPr>
            <a:xfrm>
              <a:off x="4400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23 Y"/>
            <p:cNvSpPr/>
            <p:nvPr/>
          </p:nvSpPr>
          <p:spPr>
            <a:xfrm>
              <a:off x="4419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24 Rectángulo"/>
            <p:cNvSpPr/>
            <p:nvPr/>
          </p:nvSpPr>
          <p:spPr>
            <a:xfrm>
              <a:off x="4248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25 Y"/>
            <p:cNvSpPr/>
            <p:nvPr/>
          </p:nvSpPr>
          <p:spPr>
            <a:xfrm>
              <a:off x="4267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426 Rectángulo"/>
            <p:cNvSpPr/>
            <p:nvPr/>
          </p:nvSpPr>
          <p:spPr>
            <a:xfrm>
              <a:off x="4095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427 Y"/>
            <p:cNvSpPr/>
            <p:nvPr/>
          </p:nvSpPr>
          <p:spPr>
            <a:xfrm>
              <a:off x="4114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28 Rectángulo"/>
            <p:cNvSpPr/>
            <p:nvPr/>
          </p:nvSpPr>
          <p:spPr>
            <a:xfrm>
              <a:off x="39433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29 Y"/>
            <p:cNvSpPr/>
            <p:nvPr/>
          </p:nvSpPr>
          <p:spPr>
            <a:xfrm>
              <a:off x="39624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30 Rectángulo"/>
            <p:cNvSpPr/>
            <p:nvPr/>
          </p:nvSpPr>
          <p:spPr>
            <a:xfrm>
              <a:off x="37909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31 Y"/>
            <p:cNvSpPr/>
            <p:nvPr/>
          </p:nvSpPr>
          <p:spPr>
            <a:xfrm>
              <a:off x="38100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32 Rectángulo"/>
            <p:cNvSpPr/>
            <p:nvPr/>
          </p:nvSpPr>
          <p:spPr>
            <a:xfrm>
              <a:off x="36385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433 Y"/>
            <p:cNvSpPr/>
            <p:nvPr/>
          </p:nvSpPr>
          <p:spPr>
            <a:xfrm>
              <a:off x="36576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434 Rectángulo"/>
            <p:cNvSpPr/>
            <p:nvPr/>
          </p:nvSpPr>
          <p:spPr>
            <a:xfrm>
              <a:off x="34861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35 Y"/>
            <p:cNvSpPr/>
            <p:nvPr/>
          </p:nvSpPr>
          <p:spPr>
            <a:xfrm>
              <a:off x="35052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36 Rectángulo"/>
            <p:cNvSpPr/>
            <p:nvPr/>
          </p:nvSpPr>
          <p:spPr>
            <a:xfrm>
              <a:off x="3333744" y="4857744"/>
              <a:ext cx="152400" cy="152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37 Y"/>
            <p:cNvSpPr/>
            <p:nvPr/>
          </p:nvSpPr>
          <p:spPr>
            <a:xfrm>
              <a:off x="3352800" y="4876800"/>
              <a:ext cx="111915" cy="111915"/>
            </a:xfrm>
            <a:prstGeom prst="flowChartSummingJunction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438 Rectángulo"/>
          <p:cNvSpPr/>
          <p:nvPr/>
        </p:nvSpPr>
        <p:spPr>
          <a:xfrm>
            <a:off x="5012274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439 Y"/>
          <p:cNvSpPr/>
          <p:nvPr/>
        </p:nvSpPr>
        <p:spPr>
          <a:xfrm>
            <a:off x="5036977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440 Rectángulo"/>
          <p:cNvSpPr/>
          <p:nvPr/>
        </p:nvSpPr>
        <p:spPr>
          <a:xfrm>
            <a:off x="4814719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441 Y"/>
          <p:cNvSpPr/>
          <p:nvPr/>
        </p:nvSpPr>
        <p:spPr>
          <a:xfrm>
            <a:off x="4839421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442 Rectángulo"/>
          <p:cNvSpPr/>
          <p:nvPr/>
        </p:nvSpPr>
        <p:spPr>
          <a:xfrm>
            <a:off x="4617164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443 Y"/>
          <p:cNvSpPr/>
          <p:nvPr/>
        </p:nvSpPr>
        <p:spPr>
          <a:xfrm>
            <a:off x="4641866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444 Rectángulo"/>
          <p:cNvSpPr/>
          <p:nvPr/>
        </p:nvSpPr>
        <p:spPr>
          <a:xfrm>
            <a:off x="4419609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445 Y"/>
          <p:cNvSpPr/>
          <p:nvPr/>
        </p:nvSpPr>
        <p:spPr>
          <a:xfrm>
            <a:off x="4444311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446 Rectángulo"/>
          <p:cNvSpPr/>
          <p:nvPr/>
        </p:nvSpPr>
        <p:spPr>
          <a:xfrm>
            <a:off x="4222053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447 Y"/>
          <p:cNvSpPr/>
          <p:nvPr/>
        </p:nvSpPr>
        <p:spPr>
          <a:xfrm>
            <a:off x="4246756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448 Rectángulo"/>
          <p:cNvSpPr/>
          <p:nvPr/>
        </p:nvSpPr>
        <p:spPr>
          <a:xfrm>
            <a:off x="4024498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449 Y"/>
          <p:cNvSpPr/>
          <p:nvPr/>
        </p:nvSpPr>
        <p:spPr>
          <a:xfrm>
            <a:off x="4049201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450 Rectángulo"/>
          <p:cNvSpPr/>
          <p:nvPr/>
        </p:nvSpPr>
        <p:spPr>
          <a:xfrm>
            <a:off x="3826943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451 Y"/>
          <p:cNvSpPr/>
          <p:nvPr/>
        </p:nvSpPr>
        <p:spPr>
          <a:xfrm>
            <a:off x="3851645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452 Rectángulo"/>
          <p:cNvSpPr/>
          <p:nvPr/>
        </p:nvSpPr>
        <p:spPr>
          <a:xfrm>
            <a:off x="3629388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453 Y"/>
          <p:cNvSpPr/>
          <p:nvPr/>
        </p:nvSpPr>
        <p:spPr>
          <a:xfrm>
            <a:off x="3654090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454 Rectángulo"/>
          <p:cNvSpPr/>
          <p:nvPr/>
        </p:nvSpPr>
        <p:spPr>
          <a:xfrm>
            <a:off x="3431832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455 Y"/>
          <p:cNvSpPr/>
          <p:nvPr/>
        </p:nvSpPr>
        <p:spPr>
          <a:xfrm>
            <a:off x="3456535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456 Rectángulo"/>
          <p:cNvSpPr/>
          <p:nvPr/>
        </p:nvSpPr>
        <p:spPr>
          <a:xfrm>
            <a:off x="3234277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457 Y"/>
          <p:cNvSpPr/>
          <p:nvPr/>
        </p:nvSpPr>
        <p:spPr>
          <a:xfrm>
            <a:off x="3258980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458 Rectángulo"/>
          <p:cNvSpPr/>
          <p:nvPr/>
        </p:nvSpPr>
        <p:spPr>
          <a:xfrm>
            <a:off x="3036722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459 Y"/>
          <p:cNvSpPr/>
          <p:nvPr/>
        </p:nvSpPr>
        <p:spPr>
          <a:xfrm>
            <a:off x="3061424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460 Rectángulo"/>
          <p:cNvSpPr/>
          <p:nvPr/>
        </p:nvSpPr>
        <p:spPr>
          <a:xfrm>
            <a:off x="2839167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461 Y"/>
          <p:cNvSpPr/>
          <p:nvPr/>
        </p:nvSpPr>
        <p:spPr>
          <a:xfrm>
            <a:off x="2863869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462 Rectángulo"/>
          <p:cNvSpPr/>
          <p:nvPr/>
        </p:nvSpPr>
        <p:spPr>
          <a:xfrm>
            <a:off x="2641612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463 Y"/>
          <p:cNvSpPr/>
          <p:nvPr/>
        </p:nvSpPr>
        <p:spPr>
          <a:xfrm>
            <a:off x="2666314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464 Rectángulo"/>
          <p:cNvSpPr/>
          <p:nvPr/>
        </p:nvSpPr>
        <p:spPr>
          <a:xfrm>
            <a:off x="2444056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465 Y"/>
          <p:cNvSpPr/>
          <p:nvPr/>
        </p:nvSpPr>
        <p:spPr>
          <a:xfrm>
            <a:off x="2468759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466 Rectángulo"/>
          <p:cNvSpPr/>
          <p:nvPr/>
        </p:nvSpPr>
        <p:spPr>
          <a:xfrm>
            <a:off x="2246501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467 Y"/>
          <p:cNvSpPr/>
          <p:nvPr/>
        </p:nvSpPr>
        <p:spPr>
          <a:xfrm>
            <a:off x="2271203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468 Rectángulo"/>
          <p:cNvSpPr/>
          <p:nvPr/>
        </p:nvSpPr>
        <p:spPr>
          <a:xfrm>
            <a:off x="2048946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469 Y"/>
          <p:cNvSpPr/>
          <p:nvPr/>
        </p:nvSpPr>
        <p:spPr>
          <a:xfrm>
            <a:off x="2073648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470 Rectángulo"/>
          <p:cNvSpPr/>
          <p:nvPr/>
        </p:nvSpPr>
        <p:spPr>
          <a:xfrm>
            <a:off x="6987827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471 Y"/>
          <p:cNvSpPr/>
          <p:nvPr/>
        </p:nvSpPr>
        <p:spPr>
          <a:xfrm>
            <a:off x="7012529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472 Rectángulo"/>
          <p:cNvSpPr/>
          <p:nvPr/>
        </p:nvSpPr>
        <p:spPr>
          <a:xfrm>
            <a:off x="6790271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473 Y"/>
          <p:cNvSpPr/>
          <p:nvPr/>
        </p:nvSpPr>
        <p:spPr>
          <a:xfrm>
            <a:off x="6814974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474 Rectángulo"/>
          <p:cNvSpPr/>
          <p:nvPr/>
        </p:nvSpPr>
        <p:spPr>
          <a:xfrm>
            <a:off x="6592716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475 Y"/>
          <p:cNvSpPr/>
          <p:nvPr/>
        </p:nvSpPr>
        <p:spPr>
          <a:xfrm>
            <a:off x="6617419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476 Rectángulo"/>
          <p:cNvSpPr/>
          <p:nvPr/>
        </p:nvSpPr>
        <p:spPr>
          <a:xfrm>
            <a:off x="6395161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477 Y"/>
          <p:cNvSpPr/>
          <p:nvPr/>
        </p:nvSpPr>
        <p:spPr>
          <a:xfrm>
            <a:off x="6419863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478 Rectángulo"/>
          <p:cNvSpPr/>
          <p:nvPr/>
        </p:nvSpPr>
        <p:spPr>
          <a:xfrm>
            <a:off x="6197606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479 Y"/>
          <p:cNvSpPr/>
          <p:nvPr/>
        </p:nvSpPr>
        <p:spPr>
          <a:xfrm>
            <a:off x="6222308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480 Rectángulo"/>
          <p:cNvSpPr/>
          <p:nvPr/>
        </p:nvSpPr>
        <p:spPr>
          <a:xfrm>
            <a:off x="6000051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481 Y"/>
          <p:cNvSpPr/>
          <p:nvPr/>
        </p:nvSpPr>
        <p:spPr>
          <a:xfrm>
            <a:off x="6024753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482 Rectángulo"/>
          <p:cNvSpPr/>
          <p:nvPr/>
        </p:nvSpPr>
        <p:spPr>
          <a:xfrm>
            <a:off x="5802495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483 Y"/>
          <p:cNvSpPr/>
          <p:nvPr/>
        </p:nvSpPr>
        <p:spPr>
          <a:xfrm>
            <a:off x="5827198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484 Rectángulo"/>
          <p:cNvSpPr/>
          <p:nvPr/>
        </p:nvSpPr>
        <p:spPr>
          <a:xfrm>
            <a:off x="5604940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485 Y"/>
          <p:cNvSpPr/>
          <p:nvPr/>
        </p:nvSpPr>
        <p:spPr>
          <a:xfrm>
            <a:off x="5629642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486 Rectángulo"/>
          <p:cNvSpPr/>
          <p:nvPr/>
        </p:nvSpPr>
        <p:spPr>
          <a:xfrm>
            <a:off x="5407385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487 Y"/>
          <p:cNvSpPr/>
          <p:nvPr/>
        </p:nvSpPr>
        <p:spPr>
          <a:xfrm>
            <a:off x="5432087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488 Rectángulo"/>
          <p:cNvSpPr/>
          <p:nvPr/>
        </p:nvSpPr>
        <p:spPr>
          <a:xfrm>
            <a:off x="5209830" y="609608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489 Y"/>
          <p:cNvSpPr/>
          <p:nvPr/>
        </p:nvSpPr>
        <p:spPr>
          <a:xfrm>
            <a:off x="5234532" y="634310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490 Rectángulo"/>
          <p:cNvSpPr/>
          <p:nvPr/>
        </p:nvSpPr>
        <p:spPr>
          <a:xfrm>
            <a:off x="7185382" y="609600"/>
            <a:ext cx="197555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491 Y"/>
          <p:cNvSpPr/>
          <p:nvPr/>
        </p:nvSpPr>
        <p:spPr>
          <a:xfrm>
            <a:off x="7210084" y="634302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492 Rectángulo"/>
          <p:cNvSpPr/>
          <p:nvPr/>
        </p:nvSpPr>
        <p:spPr>
          <a:xfrm rot="16200000">
            <a:off x="7580492" y="2288827"/>
            <a:ext cx="3358439" cy="395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493 Acorde"/>
          <p:cNvSpPr/>
          <p:nvPr/>
        </p:nvSpPr>
        <p:spPr>
          <a:xfrm rot="16200000">
            <a:off x="7398135" y="2136864"/>
            <a:ext cx="3358439" cy="699037"/>
          </a:xfrm>
          <a:prstGeom prst="chord">
            <a:avLst>
              <a:gd name="adj1" fmla="val 10773597"/>
              <a:gd name="adj2" fmla="val 1627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494 Recortar rectángulo de esquina del mismo lado"/>
          <p:cNvSpPr/>
          <p:nvPr/>
        </p:nvSpPr>
        <p:spPr>
          <a:xfrm rot="5400000">
            <a:off x="9457267" y="3869269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495 Recortar rectángulo de esquina del mismo lado"/>
          <p:cNvSpPr/>
          <p:nvPr/>
        </p:nvSpPr>
        <p:spPr>
          <a:xfrm rot="5400000">
            <a:off x="9457267" y="807163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496 Rectángulo"/>
          <p:cNvSpPr/>
          <p:nvPr/>
        </p:nvSpPr>
        <p:spPr>
          <a:xfrm>
            <a:off x="9160934" y="4165602"/>
            <a:ext cx="296333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497 Rectángulo"/>
          <p:cNvSpPr/>
          <p:nvPr/>
        </p:nvSpPr>
        <p:spPr>
          <a:xfrm>
            <a:off x="9160934" y="609608"/>
            <a:ext cx="296333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498 Rectángulo"/>
          <p:cNvSpPr/>
          <p:nvPr/>
        </p:nvSpPr>
        <p:spPr>
          <a:xfrm rot="16200000">
            <a:off x="8842992" y="2606771"/>
            <a:ext cx="932218" cy="2963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499 Trapecio"/>
          <p:cNvSpPr/>
          <p:nvPr/>
        </p:nvSpPr>
        <p:spPr>
          <a:xfrm rot="5400000">
            <a:off x="9062160" y="2659247"/>
            <a:ext cx="493890" cy="197555"/>
          </a:xfrm>
          <a:prstGeom prst="trapezoid">
            <a:avLst>
              <a:gd name="adj" fmla="val 24999"/>
            </a:avLst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500 Y"/>
          <p:cNvSpPr/>
          <p:nvPr/>
        </p:nvSpPr>
        <p:spPr>
          <a:xfrm>
            <a:off x="9235015" y="3032751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501 Y"/>
          <p:cNvSpPr/>
          <p:nvPr/>
        </p:nvSpPr>
        <p:spPr>
          <a:xfrm>
            <a:off x="9235015" y="2341307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3" name="502 Grupo"/>
          <p:cNvGrpSpPr/>
          <p:nvPr/>
        </p:nvGrpSpPr>
        <p:grpSpPr>
          <a:xfrm rot="16200000">
            <a:off x="9244280" y="1847419"/>
            <a:ext cx="296333" cy="98778"/>
            <a:chOff x="5519734" y="5562600"/>
            <a:chExt cx="228600" cy="76200"/>
          </a:xfrm>
        </p:grpSpPr>
        <p:sp>
          <p:nvSpPr>
            <p:cNvPr id="504" name="503 Rectángulo"/>
            <p:cNvSpPr/>
            <p:nvPr/>
          </p:nvSpPr>
          <p:spPr>
            <a:xfrm>
              <a:off x="5519734" y="5562600"/>
              <a:ext cx="2286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504 Trapecio"/>
            <p:cNvSpPr/>
            <p:nvPr/>
          </p:nvSpPr>
          <p:spPr>
            <a:xfrm rot="10800000">
              <a:off x="5557838" y="5593080"/>
              <a:ext cx="152401" cy="45720"/>
            </a:xfrm>
            <a:prstGeom prst="trapezoid">
              <a:avLst>
                <a:gd name="adj" fmla="val 59373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6" name="505 Grupo"/>
          <p:cNvGrpSpPr/>
          <p:nvPr/>
        </p:nvGrpSpPr>
        <p:grpSpPr>
          <a:xfrm rot="16200000">
            <a:off x="9244280" y="1378223"/>
            <a:ext cx="296333" cy="98778"/>
            <a:chOff x="5519734" y="5562600"/>
            <a:chExt cx="228600" cy="76200"/>
          </a:xfrm>
        </p:grpSpPr>
        <p:sp>
          <p:nvSpPr>
            <p:cNvPr id="507" name="506 Rectángulo"/>
            <p:cNvSpPr/>
            <p:nvPr/>
          </p:nvSpPr>
          <p:spPr>
            <a:xfrm>
              <a:off x="5519734" y="5562600"/>
              <a:ext cx="2286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507 Trapecio"/>
            <p:cNvSpPr/>
            <p:nvPr/>
          </p:nvSpPr>
          <p:spPr>
            <a:xfrm rot="10800000">
              <a:off x="5557838" y="5593080"/>
              <a:ext cx="152401" cy="45720"/>
            </a:xfrm>
            <a:prstGeom prst="trapezoid">
              <a:avLst>
                <a:gd name="adj" fmla="val 59373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9" name="508 Rectángulo"/>
          <p:cNvSpPr/>
          <p:nvPr/>
        </p:nvSpPr>
        <p:spPr>
          <a:xfrm>
            <a:off x="8173921" y="5259755"/>
            <a:ext cx="41030" cy="379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509 Rectángulo"/>
          <p:cNvSpPr/>
          <p:nvPr/>
        </p:nvSpPr>
        <p:spPr>
          <a:xfrm rot="16200000">
            <a:off x="7748843" y="2719793"/>
            <a:ext cx="932218" cy="683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1" name="510 Conector recto"/>
          <p:cNvCxnSpPr>
            <a:endCxn id="494" idx="1"/>
          </p:cNvCxnSpPr>
          <p:nvPr/>
        </p:nvCxnSpPr>
        <p:spPr>
          <a:xfrm rot="5400000" flipH="1" flipV="1">
            <a:off x="7398527" y="2478829"/>
            <a:ext cx="3358004" cy="15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511 Y"/>
          <p:cNvSpPr/>
          <p:nvPr/>
        </p:nvSpPr>
        <p:spPr>
          <a:xfrm>
            <a:off x="7989283" y="3912579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512 Y"/>
          <p:cNvSpPr/>
          <p:nvPr/>
        </p:nvSpPr>
        <p:spPr>
          <a:xfrm>
            <a:off x="1800482" y="3905741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513 Y"/>
          <p:cNvSpPr/>
          <p:nvPr/>
        </p:nvSpPr>
        <p:spPr>
          <a:xfrm>
            <a:off x="1800482" y="917337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514 Y"/>
          <p:cNvSpPr/>
          <p:nvPr/>
        </p:nvSpPr>
        <p:spPr>
          <a:xfrm>
            <a:off x="7982444" y="924175"/>
            <a:ext cx="145075" cy="145075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515 Rectángulo"/>
          <p:cNvSpPr/>
          <p:nvPr/>
        </p:nvSpPr>
        <p:spPr>
          <a:xfrm>
            <a:off x="9069758" y="4165602"/>
            <a:ext cx="387512" cy="68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516 Rectángulo"/>
          <p:cNvSpPr/>
          <p:nvPr/>
        </p:nvSpPr>
        <p:spPr>
          <a:xfrm rot="5400000" flipH="1">
            <a:off x="-804317" y="2288819"/>
            <a:ext cx="3358439" cy="395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517 Acorde"/>
          <p:cNvSpPr/>
          <p:nvPr/>
        </p:nvSpPr>
        <p:spPr>
          <a:xfrm rot="5400000" flipH="1">
            <a:off x="-621960" y="2136856"/>
            <a:ext cx="3358439" cy="699037"/>
          </a:xfrm>
          <a:prstGeom prst="chord">
            <a:avLst>
              <a:gd name="adj1" fmla="val 10773597"/>
              <a:gd name="adj2" fmla="val 1627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518 Recortar rectángulo de esquina del mismo lado"/>
          <p:cNvSpPr/>
          <p:nvPr/>
        </p:nvSpPr>
        <p:spPr>
          <a:xfrm rot="16200000" flipH="1">
            <a:off x="381014" y="3869261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519 Recortar rectángulo de esquina del mismo lado"/>
          <p:cNvSpPr/>
          <p:nvPr/>
        </p:nvSpPr>
        <p:spPr>
          <a:xfrm rot="16200000" flipH="1">
            <a:off x="381014" y="807155"/>
            <a:ext cx="296333" cy="296333"/>
          </a:xfrm>
          <a:prstGeom prst="snip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520 Rectángulo"/>
          <p:cNvSpPr/>
          <p:nvPr/>
        </p:nvSpPr>
        <p:spPr>
          <a:xfrm flipH="1">
            <a:off x="677347" y="4165594"/>
            <a:ext cx="296333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521 Rectángulo"/>
          <p:cNvSpPr/>
          <p:nvPr/>
        </p:nvSpPr>
        <p:spPr>
          <a:xfrm flipH="1">
            <a:off x="677347" y="609600"/>
            <a:ext cx="296333" cy="1975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3" name="522 Conector recto"/>
          <p:cNvCxnSpPr>
            <a:endCxn id="518" idx="1"/>
          </p:cNvCxnSpPr>
          <p:nvPr/>
        </p:nvCxnSpPr>
        <p:spPr>
          <a:xfrm rot="16200000" flipV="1">
            <a:off x="-621917" y="2478821"/>
            <a:ext cx="3358004" cy="15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523 Rectángulo"/>
          <p:cNvSpPr/>
          <p:nvPr/>
        </p:nvSpPr>
        <p:spPr>
          <a:xfrm>
            <a:off x="708660" y="1478280"/>
            <a:ext cx="228600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A4 (210 x 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 Ridolfi</dc:creator>
  <cp:lastModifiedBy>Pablo Ridolfi</cp:lastModifiedBy>
  <cp:revision>6</cp:revision>
  <dcterms:created xsi:type="dcterms:W3CDTF">2014-01-28T23:08:27Z</dcterms:created>
  <dcterms:modified xsi:type="dcterms:W3CDTF">2014-01-28T23:59:54Z</dcterms:modified>
</cp:coreProperties>
</file>