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96" r:id="rId19"/>
    <p:sldId id="298" r:id="rId20"/>
    <p:sldId id="299" r:id="rId21"/>
    <p:sldId id="297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0F75A-D02B-4EC5-AA7F-16F8B3451404}" v="290" dt="2023-02-15T06:37:01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I ANAK DAVID" userId="4bda4c54-403e-489a-b88d-a8e80a247703" providerId="ADAL" clId="{E0B0F75A-D02B-4EC5-AA7F-16F8B3451404}"/>
    <pc:docChg chg="undo redo custSel addSld delSld modSld sldOrd modMainMaster">
      <pc:chgData name="ANGELI ANAK DAVID" userId="4bda4c54-403e-489a-b88d-a8e80a247703" providerId="ADAL" clId="{E0B0F75A-D02B-4EC5-AA7F-16F8B3451404}" dt="2023-02-15T06:37:01.684" v="3729" actId="207"/>
      <pc:docMkLst>
        <pc:docMk/>
      </pc:docMkLst>
      <pc:sldChg chg="new del">
        <pc:chgData name="ANGELI ANAK DAVID" userId="4bda4c54-403e-489a-b88d-a8e80a247703" providerId="ADAL" clId="{E0B0F75A-D02B-4EC5-AA7F-16F8B3451404}" dt="2023-02-09T12:40:40.020" v="2" actId="47"/>
        <pc:sldMkLst>
          <pc:docMk/>
          <pc:sldMk cId="423970832" sldId="256"/>
        </pc:sldMkLst>
      </pc:sldChg>
      <pc:sldChg chg="modSp add mod modTransition setBg">
        <pc:chgData name="ANGELI ANAK DAVID" userId="4bda4c54-403e-489a-b88d-a8e80a247703" providerId="ADAL" clId="{E0B0F75A-D02B-4EC5-AA7F-16F8B3451404}" dt="2023-02-14T00:34:48.279" v="3530" actId="17032"/>
        <pc:sldMkLst>
          <pc:docMk/>
          <pc:sldMk cId="1473731487" sldId="275"/>
        </pc:sldMkLst>
        <pc:spChg chg="mod">
          <ac:chgData name="ANGELI ANAK DAVID" userId="4bda4c54-403e-489a-b88d-a8e80a247703" providerId="ADAL" clId="{E0B0F75A-D02B-4EC5-AA7F-16F8B3451404}" dt="2023-02-14T00:34:48.279" v="3530" actId="17032"/>
          <ac:spMkLst>
            <pc:docMk/>
            <pc:sldMk cId="1473731487" sldId="275"/>
            <ac:spMk id="2" creationId="{134EB22F-C2FA-BF8A-878F-7E90B368BB73}"/>
          </ac:spMkLst>
        </pc:spChg>
        <pc:spChg chg="mod">
          <ac:chgData name="ANGELI ANAK DAVID" userId="4bda4c54-403e-489a-b88d-a8e80a247703" providerId="ADAL" clId="{E0B0F75A-D02B-4EC5-AA7F-16F8B3451404}" dt="2023-02-14T00:34:10.050" v="3529" actId="20577"/>
          <ac:spMkLst>
            <pc:docMk/>
            <pc:sldMk cId="1473731487" sldId="275"/>
            <ac:spMk id="3" creationId="{9F9ADBBB-BB0B-E6D0-0BB8-EE881AB73E6E}"/>
          </ac:spMkLst>
        </pc:spChg>
        <pc:graphicFrameChg chg="modGraphic">
          <ac:chgData name="ANGELI ANAK DAVID" userId="4bda4c54-403e-489a-b88d-a8e80a247703" providerId="ADAL" clId="{E0B0F75A-D02B-4EC5-AA7F-16F8B3451404}" dt="2023-02-13T05:18:23.422" v="3504" actId="20577"/>
          <ac:graphicFrameMkLst>
            <pc:docMk/>
            <pc:sldMk cId="1473731487" sldId="275"/>
            <ac:graphicFrameMk id="9" creationId="{49CF2E72-5249-5A14-A753-F78E165D51AA}"/>
          </ac:graphicFrameMkLst>
        </pc:graphicFrameChg>
      </pc:sldChg>
      <pc:sldChg chg="addSp delSp modSp new del mod modClrScheme chgLayout">
        <pc:chgData name="ANGELI ANAK DAVID" userId="4bda4c54-403e-489a-b88d-a8e80a247703" providerId="ADAL" clId="{E0B0F75A-D02B-4EC5-AA7F-16F8B3451404}" dt="2023-02-09T12:55:09.409" v="177" actId="47"/>
        <pc:sldMkLst>
          <pc:docMk/>
          <pc:sldMk cId="4201364917" sldId="276"/>
        </pc:sldMkLst>
        <pc:spChg chg="del">
          <ac:chgData name="ANGELI ANAK DAVID" userId="4bda4c54-403e-489a-b88d-a8e80a247703" providerId="ADAL" clId="{E0B0F75A-D02B-4EC5-AA7F-16F8B3451404}" dt="2023-02-09T12:43:24.943" v="16" actId="478"/>
          <ac:spMkLst>
            <pc:docMk/>
            <pc:sldMk cId="4201364917" sldId="276"/>
            <ac:spMk id="2" creationId="{ADF01A37-DFAD-D686-69D4-BEBE7C6CD3DA}"/>
          </ac:spMkLst>
        </pc:spChg>
        <pc:spChg chg="del mod">
          <ac:chgData name="ANGELI ANAK DAVID" userId="4bda4c54-403e-489a-b88d-a8e80a247703" providerId="ADAL" clId="{E0B0F75A-D02B-4EC5-AA7F-16F8B3451404}" dt="2023-02-09T12:43:41.904" v="18" actId="700"/>
          <ac:spMkLst>
            <pc:docMk/>
            <pc:sldMk cId="4201364917" sldId="276"/>
            <ac:spMk id="3" creationId="{3D62937F-B8D4-9C7D-92C6-A6573874AB17}"/>
          </ac:spMkLst>
        </pc:spChg>
        <pc:spChg chg="add mod">
          <ac:chgData name="ANGELI ANAK DAVID" userId="4bda4c54-403e-489a-b88d-a8e80a247703" providerId="ADAL" clId="{E0B0F75A-D02B-4EC5-AA7F-16F8B3451404}" dt="2023-02-09T12:46:10.789" v="34" actId="14100"/>
          <ac:spMkLst>
            <pc:docMk/>
            <pc:sldMk cId="4201364917" sldId="276"/>
            <ac:spMk id="4" creationId="{3B8E0130-9E4C-F078-1A68-45C988951BF1}"/>
          </ac:spMkLst>
        </pc:spChg>
        <pc:spChg chg="add mod">
          <ac:chgData name="ANGELI ANAK DAVID" userId="4bda4c54-403e-489a-b88d-a8e80a247703" providerId="ADAL" clId="{E0B0F75A-D02B-4EC5-AA7F-16F8B3451404}" dt="2023-02-09T12:46:49.779" v="37"/>
          <ac:spMkLst>
            <pc:docMk/>
            <pc:sldMk cId="4201364917" sldId="276"/>
            <ac:spMk id="5" creationId="{DA3CEC0F-7523-23F6-F5F3-B7ECE7E8DFB1}"/>
          </ac:spMkLst>
        </pc:spChg>
        <pc:spChg chg="add mod">
          <ac:chgData name="ANGELI ANAK DAVID" userId="4bda4c54-403e-489a-b88d-a8e80a247703" providerId="ADAL" clId="{E0B0F75A-D02B-4EC5-AA7F-16F8B3451404}" dt="2023-02-09T12:47:51.463" v="53" actId="1076"/>
          <ac:spMkLst>
            <pc:docMk/>
            <pc:sldMk cId="4201364917" sldId="276"/>
            <ac:spMk id="6" creationId="{EA74F6EB-DEF8-0796-9A65-77E6B3651607}"/>
          </ac:spMkLst>
        </pc:spChg>
        <pc:spChg chg="add mod">
          <ac:chgData name="ANGELI ANAK DAVID" userId="4bda4c54-403e-489a-b88d-a8e80a247703" providerId="ADAL" clId="{E0B0F75A-D02B-4EC5-AA7F-16F8B3451404}" dt="2023-02-09T12:48:52.358" v="74" actId="14100"/>
          <ac:spMkLst>
            <pc:docMk/>
            <pc:sldMk cId="4201364917" sldId="276"/>
            <ac:spMk id="7" creationId="{D2A5CB4C-E3C1-0106-E94F-922443436596}"/>
          </ac:spMkLst>
        </pc:spChg>
        <pc:spChg chg="add mod">
          <ac:chgData name="ANGELI ANAK DAVID" userId="4bda4c54-403e-489a-b88d-a8e80a247703" providerId="ADAL" clId="{E0B0F75A-D02B-4EC5-AA7F-16F8B3451404}" dt="2023-02-09T12:49:01.838" v="76" actId="1076"/>
          <ac:spMkLst>
            <pc:docMk/>
            <pc:sldMk cId="4201364917" sldId="276"/>
            <ac:spMk id="8" creationId="{80B826F6-248B-A78F-2A47-43167DBD853C}"/>
          </ac:spMkLst>
        </pc:spChg>
        <pc:spChg chg="add mod">
          <ac:chgData name="ANGELI ANAK DAVID" userId="4bda4c54-403e-489a-b88d-a8e80a247703" providerId="ADAL" clId="{E0B0F75A-D02B-4EC5-AA7F-16F8B3451404}" dt="2023-02-09T12:51:25.536" v="103" actId="20577"/>
          <ac:spMkLst>
            <pc:docMk/>
            <pc:sldMk cId="4201364917" sldId="276"/>
            <ac:spMk id="9" creationId="{F2A7C206-6EB2-FC81-B73A-7848A4770695}"/>
          </ac:spMkLst>
        </pc:spChg>
      </pc:sldChg>
      <pc:sldChg chg="addSp delSp modSp new mod modTransition setBg modClrScheme setClrOvrMap delDesignElem chgLayout">
        <pc:chgData name="ANGELI ANAK DAVID" userId="4bda4c54-403e-489a-b88d-a8e80a247703" providerId="ADAL" clId="{E0B0F75A-D02B-4EC5-AA7F-16F8B3451404}" dt="2023-02-13T11:53:43.020" v="3508"/>
        <pc:sldMkLst>
          <pc:docMk/>
          <pc:sldMk cId="3755538528" sldId="277"/>
        </pc:sldMkLst>
        <pc:spChg chg="add del mod">
          <ac:chgData name="ANGELI ANAK DAVID" userId="4bda4c54-403e-489a-b88d-a8e80a247703" providerId="ADAL" clId="{E0B0F75A-D02B-4EC5-AA7F-16F8B3451404}" dt="2023-02-09T12:52:06.926" v="108" actId="478"/>
          <ac:spMkLst>
            <pc:docMk/>
            <pc:sldMk cId="3755538528" sldId="277"/>
            <ac:spMk id="2" creationId="{C7EDCBE4-D086-4215-76C1-299B67953B54}"/>
          </ac:spMkLst>
        </pc:spChg>
        <pc:spChg chg="add del mod">
          <ac:chgData name="ANGELI ANAK DAVID" userId="4bda4c54-403e-489a-b88d-a8e80a247703" providerId="ADAL" clId="{E0B0F75A-D02B-4EC5-AA7F-16F8B3451404}" dt="2023-02-09T12:54:58.983" v="176" actId="26606"/>
          <ac:spMkLst>
            <pc:docMk/>
            <pc:sldMk cId="3755538528" sldId="277"/>
            <ac:spMk id="3" creationId="{F94987CE-63BF-06C6-6EEE-D22424969345}"/>
          </ac:spMkLst>
        </pc:spChg>
        <pc:spChg chg="add del">
          <ac:chgData name="ANGELI ANAK DAVID" userId="4bda4c54-403e-489a-b88d-a8e80a247703" providerId="ADAL" clId="{E0B0F75A-D02B-4EC5-AA7F-16F8B3451404}" dt="2023-02-09T12:55:19.521" v="179" actId="26606"/>
          <ac:spMkLst>
            <pc:docMk/>
            <pc:sldMk cId="3755538528" sldId="277"/>
            <ac:spMk id="7" creationId="{6C4028FD-8BAA-4A19-BFDE-594D991B7552}"/>
          </ac:spMkLst>
        </pc:spChg>
        <pc:spChg chg="add del">
          <ac:chgData name="ANGELI ANAK DAVID" userId="4bda4c54-403e-489a-b88d-a8e80a247703" providerId="ADAL" clId="{E0B0F75A-D02B-4EC5-AA7F-16F8B3451404}" dt="2023-02-09T12:52:26.674" v="111" actId="26606"/>
          <ac:spMkLst>
            <pc:docMk/>
            <pc:sldMk cId="3755538528" sldId="277"/>
            <ac:spMk id="8" creationId="{1A3C89F8-0D2F-47FF-B903-151248265F47}"/>
          </ac:spMkLst>
        </pc:spChg>
        <pc:spChg chg="add del">
          <ac:chgData name="ANGELI ANAK DAVID" userId="4bda4c54-403e-489a-b88d-a8e80a247703" providerId="ADAL" clId="{E0B0F75A-D02B-4EC5-AA7F-16F8B3451404}" dt="2023-02-09T12:55:37.323" v="182" actId="26606"/>
          <ac:spMkLst>
            <pc:docMk/>
            <pc:sldMk cId="3755538528" sldId="277"/>
            <ac:spMk id="9" creationId="{955A2079-FA98-4876-80F0-72364A7D2EA4}"/>
          </ac:spMkLst>
        </pc:spChg>
        <pc:spChg chg="add del">
          <ac:chgData name="ANGELI ANAK DAVID" userId="4bda4c54-403e-489a-b88d-a8e80a247703" providerId="ADAL" clId="{E0B0F75A-D02B-4EC5-AA7F-16F8B3451404}" dt="2023-02-09T12:52:26.674" v="111" actId="26606"/>
          <ac:spMkLst>
            <pc:docMk/>
            <pc:sldMk cId="3755538528" sldId="277"/>
            <ac:spMk id="10" creationId="{C5CB530E-515E-412C-9DF1-5F8FFBD6F383}"/>
          </ac:spMkLst>
        </pc:spChg>
        <pc:spChg chg="add del mod">
          <ac:chgData name="ANGELI ANAK DAVID" userId="4bda4c54-403e-489a-b88d-a8e80a247703" providerId="ADAL" clId="{E0B0F75A-D02B-4EC5-AA7F-16F8B3451404}" dt="2023-02-09T17:23:53.305" v="3481" actId="26606"/>
          <ac:spMkLst>
            <pc:docMk/>
            <pc:sldMk cId="3755538528" sldId="277"/>
            <ac:spMk id="11" creationId="{F3060C83-F051-4F0E-ABAD-AA0DFC48B218}"/>
          </ac:spMkLst>
        </pc:spChg>
        <pc:spChg chg="add del">
          <ac:chgData name="ANGELI ANAK DAVID" userId="4bda4c54-403e-489a-b88d-a8e80a247703" providerId="ADAL" clId="{E0B0F75A-D02B-4EC5-AA7F-16F8B3451404}" dt="2023-02-09T12:52:26.674" v="111" actId="26606"/>
          <ac:spMkLst>
            <pc:docMk/>
            <pc:sldMk cId="3755538528" sldId="277"/>
            <ac:spMk id="12" creationId="{712D4376-A578-4FF1-94FC-245E7A6A489F}"/>
          </ac:spMkLst>
        </pc:spChg>
        <pc:spChg chg="add del mod">
          <ac:chgData name="ANGELI ANAK DAVID" userId="4bda4c54-403e-489a-b88d-a8e80a247703" providerId="ADAL" clId="{E0B0F75A-D02B-4EC5-AA7F-16F8B3451404}" dt="2023-02-09T17:23:53.305" v="3481" actId="26606"/>
          <ac:spMkLst>
            <pc:docMk/>
            <pc:sldMk cId="3755538528" sldId="277"/>
            <ac:spMk id="13" creationId="{83C98ABE-055B-441F-B07E-44F97F083C39}"/>
          </ac:spMkLst>
        </pc:spChg>
        <pc:spChg chg="add del">
          <ac:chgData name="ANGELI ANAK DAVID" userId="4bda4c54-403e-489a-b88d-a8e80a247703" providerId="ADAL" clId="{E0B0F75A-D02B-4EC5-AA7F-16F8B3451404}" dt="2023-02-09T12:52:26.674" v="111" actId="26606"/>
          <ac:spMkLst>
            <pc:docMk/>
            <pc:sldMk cId="3755538528" sldId="277"/>
            <ac:spMk id="14" creationId="{AEA7509D-F04F-40CB-A0B3-EEF16499CC9F}"/>
          </ac:spMkLst>
        </pc:spChg>
        <pc:spChg chg="add del mod">
          <ac:chgData name="ANGELI ANAK DAVID" userId="4bda4c54-403e-489a-b88d-a8e80a247703" providerId="ADAL" clId="{E0B0F75A-D02B-4EC5-AA7F-16F8B3451404}" dt="2023-02-09T17:23:53.305" v="3481" actId="26606"/>
          <ac:spMkLst>
            <pc:docMk/>
            <pc:sldMk cId="3755538528" sldId="277"/>
            <ac:spMk id="15" creationId="{29FDB030-9B49-4CED-8CCD-4D99382388AC}"/>
          </ac:spMkLst>
        </pc:spChg>
        <pc:spChg chg="add del mod">
          <ac:chgData name="ANGELI ANAK DAVID" userId="4bda4c54-403e-489a-b88d-a8e80a247703" providerId="ADAL" clId="{E0B0F75A-D02B-4EC5-AA7F-16F8B3451404}" dt="2023-02-09T17:23:53.305" v="3481" actId="26606"/>
          <ac:spMkLst>
            <pc:docMk/>
            <pc:sldMk cId="3755538528" sldId="277"/>
            <ac:spMk id="17" creationId="{3783CA14-24A1-485C-8B30-D6A5D87987AD}"/>
          </ac:spMkLst>
        </pc:spChg>
        <pc:spChg chg="add del">
          <ac:chgData name="ANGELI ANAK DAVID" userId="4bda4c54-403e-489a-b88d-a8e80a247703" providerId="ADAL" clId="{E0B0F75A-D02B-4EC5-AA7F-16F8B3451404}" dt="2023-02-09T12:52:26.674" v="111" actId="26606"/>
          <ac:spMkLst>
            <pc:docMk/>
            <pc:sldMk cId="3755538528" sldId="277"/>
            <ac:spMk id="18" creationId="{508BEF50-7B1E-49A4-BC19-5F4F1D755E64}"/>
          </ac:spMkLst>
        </pc:spChg>
        <pc:spChg chg="add del mod">
          <ac:chgData name="ANGELI ANAK DAVID" userId="4bda4c54-403e-489a-b88d-a8e80a247703" providerId="ADAL" clId="{E0B0F75A-D02B-4EC5-AA7F-16F8B3451404}" dt="2023-02-09T17:23:53.305" v="3481" actId="26606"/>
          <ac:spMkLst>
            <pc:docMk/>
            <pc:sldMk cId="3755538528" sldId="277"/>
            <ac:spMk id="19" creationId="{9A97C86A-04D6-40F7-AE84-31AB43E6A846}"/>
          </ac:spMkLst>
        </pc:spChg>
        <pc:spChg chg="add del">
          <ac:chgData name="ANGELI ANAK DAVID" userId="4bda4c54-403e-489a-b88d-a8e80a247703" providerId="ADAL" clId="{E0B0F75A-D02B-4EC5-AA7F-16F8B3451404}" dt="2023-02-09T12:52:26.674" v="111" actId="26606"/>
          <ac:spMkLst>
            <pc:docMk/>
            <pc:sldMk cId="3755538528" sldId="277"/>
            <ac:spMk id="20" creationId="{3FBAD350-5664-4811-A208-657FB882D350}"/>
          </ac:spMkLst>
        </pc:spChg>
        <pc:spChg chg="add del">
          <ac:chgData name="ANGELI ANAK DAVID" userId="4bda4c54-403e-489a-b88d-a8e80a247703" providerId="ADAL" clId="{E0B0F75A-D02B-4EC5-AA7F-16F8B3451404}" dt="2023-02-09T12:52:26.674" v="111" actId="26606"/>
          <ac:spMkLst>
            <pc:docMk/>
            <pc:sldMk cId="3755538528" sldId="277"/>
            <ac:spMk id="22" creationId="{C39ADB8F-D187-49D7-BDCF-C1B6DC727068}"/>
          </ac:spMkLst>
        </pc:spChg>
        <pc:spChg chg="add del mod">
          <ac:chgData name="ANGELI ANAK DAVID" userId="4bda4c54-403e-489a-b88d-a8e80a247703" providerId="ADAL" clId="{E0B0F75A-D02B-4EC5-AA7F-16F8B3451404}" dt="2023-02-09T17:23:53.305" v="3481" actId="26606"/>
          <ac:spMkLst>
            <pc:docMk/>
            <pc:sldMk cId="3755538528" sldId="277"/>
            <ac:spMk id="24" creationId="{FF9F2414-84E8-453E-B1F3-389FDE8192D9}"/>
          </ac:spMkLst>
        </pc:spChg>
        <pc:spChg chg="add del mod">
          <ac:chgData name="ANGELI ANAK DAVID" userId="4bda4c54-403e-489a-b88d-a8e80a247703" providerId="ADAL" clId="{E0B0F75A-D02B-4EC5-AA7F-16F8B3451404}" dt="2023-02-09T17:23:53.305" v="3481" actId="26606"/>
          <ac:spMkLst>
            <pc:docMk/>
            <pc:sldMk cId="3755538528" sldId="277"/>
            <ac:spMk id="26" creationId="{3ECA69A1-7536-43AC-85EF-C7106179F5ED}"/>
          </ac:spMkLst>
        </pc:spChg>
        <pc:spChg chg="add del">
          <ac:chgData name="ANGELI ANAK DAVID" userId="4bda4c54-403e-489a-b88d-a8e80a247703" providerId="ADAL" clId="{E0B0F75A-D02B-4EC5-AA7F-16F8B3451404}" dt="2023-02-09T17:23:06.886" v="3454" actId="26606"/>
          <ac:spMkLst>
            <pc:docMk/>
            <pc:sldMk cId="3755538528" sldId="277"/>
            <ac:spMk id="31" creationId="{1A9F7B4E-B03D-4F64-BE33-00D074458D45}"/>
          </ac:spMkLst>
        </pc:spChg>
        <pc:spChg chg="add del">
          <ac:chgData name="ANGELI ANAK DAVID" userId="4bda4c54-403e-489a-b88d-a8e80a247703" providerId="ADAL" clId="{E0B0F75A-D02B-4EC5-AA7F-16F8B3451404}" dt="2023-02-09T17:23:53.305" v="3481" actId="26606"/>
          <ac:spMkLst>
            <pc:docMk/>
            <pc:sldMk cId="3755538528" sldId="277"/>
            <ac:spMk id="32" creationId="{9228552E-C8B1-4A80-8448-0787CE0FC704}"/>
          </ac:spMkLst>
        </pc:spChg>
        <pc:spChg chg="add del">
          <ac:chgData name="ANGELI ANAK DAVID" userId="4bda4c54-403e-489a-b88d-a8e80a247703" providerId="ADAL" clId="{E0B0F75A-D02B-4EC5-AA7F-16F8B3451404}" dt="2023-02-09T17:23:06.886" v="3454" actId="26606"/>
          <ac:spMkLst>
            <pc:docMk/>
            <pc:sldMk cId="3755538528" sldId="277"/>
            <ac:spMk id="33" creationId="{7E2BE7F7-CA89-4002-ACCE-A478AEA24F5E}"/>
          </ac:spMkLst>
        </pc:spChg>
        <pc:spChg chg="add del">
          <ac:chgData name="ANGELI ANAK DAVID" userId="4bda4c54-403e-489a-b88d-a8e80a247703" providerId="ADAL" clId="{E0B0F75A-D02B-4EC5-AA7F-16F8B3451404}" dt="2023-02-09T17:23:09.551" v="3456" actId="26606"/>
          <ac:spMkLst>
            <pc:docMk/>
            <pc:sldMk cId="3755538528" sldId="277"/>
            <ac:spMk id="35" creationId="{32BC26D8-82FB-445E-AA49-62A77D7C1EE0}"/>
          </ac:spMkLst>
        </pc:spChg>
        <pc:spChg chg="add del">
          <ac:chgData name="ANGELI ANAK DAVID" userId="4bda4c54-403e-489a-b88d-a8e80a247703" providerId="ADAL" clId="{E0B0F75A-D02B-4EC5-AA7F-16F8B3451404}" dt="2023-02-09T17:23:09.551" v="3456" actId="26606"/>
          <ac:spMkLst>
            <pc:docMk/>
            <pc:sldMk cId="3755538528" sldId="277"/>
            <ac:spMk id="36" creationId="{CB44330D-EA18-4254-AA95-EB49948539B8}"/>
          </ac:spMkLst>
        </pc:spChg>
        <pc:spChg chg="add del">
          <ac:chgData name="ANGELI ANAK DAVID" userId="4bda4c54-403e-489a-b88d-a8e80a247703" providerId="ADAL" clId="{E0B0F75A-D02B-4EC5-AA7F-16F8B3451404}" dt="2023-02-09T17:23:12.250" v="3458" actId="26606"/>
          <ac:spMkLst>
            <pc:docMk/>
            <pc:sldMk cId="3755538528" sldId="277"/>
            <ac:spMk id="37" creationId="{A8D57A06-A426-446D-B02C-A2DC6B62E45E}"/>
          </ac:spMkLst>
        </pc:spChg>
        <pc:spChg chg="add del">
          <ac:chgData name="ANGELI ANAK DAVID" userId="4bda4c54-403e-489a-b88d-a8e80a247703" providerId="ADAL" clId="{E0B0F75A-D02B-4EC5-AA7F-16F8B3451404}" dt="2023-02-09T17:23:12.250" v="3458" actId="26606"/>
          <ac:spMkLst>
            <pc:docMk/>
            <pc:sldMk cId="3755538528" sldId="277"/>
            <ac:spMk id="38" creationId="{AB8C311F-7253-4AED-9701-7FC0708C41C7}"/>
          </ac:spMkLst>
        </pc:spChg>
        <pc:spChg chg="add del">
          <ac:chgData name="ANGELI ANAK DAVID" userId="4bda4c54-403e-489a-b88d-a8e80a247703" providerId="ADAL" clId="{E0B0F75A-D02B-4EC5-AA7F-16F8B3451404}" dt="2023-02-09T17:23:12.250" v="3458" actId="26606"/>
          <ac:spMkLst>
            <pc:docMk/>
            <pc:sldMk cId="3755538528" sldId="277"/>
            <ac:spMk id="39" creationId="{E2384209-CB15-4CDF-9D31-C44FD9A3F20D}"/>
          </ac:spMkLst>
        </pc:spChg>
        <pc:spChg chg="add del">
          <ac:chgData name="ANGELI ANAK DAVID" userId="4bda4c54-403e-489a-b88d-a8e80a247703" providerId="ADAL" clId="{E0B0F75A-D02B-4EC5-AA7F-16F8B3451404}" dt="2023-02-09T17:23:12.250" v="3458" actId="26606"/>
          <ac:spMkLst>
            <pc:docMk/>
            <pc:sldMk cId="3755538528" sldId="277"/>
            <ac:spMk id="40" creationId="{2633B3B5-CC90-43F0-8714-D31D1F3F0209}"/>
          </ac:spMkLst>
        </pc:spChg>
        <pc:spChg chg="add del">
          <ac:chgData name="ANGELI ANAK DAVID" userId="4bda4c54-403e-489a-b88d-a8e80a247703" providerId="ADAL" clId="{E0B0F75A-D02B-4EC5-AA7F-16F8B3451404}" dt="2023-02-09T17:23:15.584" v="3460" actId="26606"/>
          <ac:spMkLst>
            <pc:docMk/>
            <pc:sldMk cId="3755538528" sldId="277"/>
            <ac:spMk id="42" creationId="{F3060C83-F051-4F0E-ABAD-AA0DFC48B218}"/>
          </ac:spMkLst>
        </pc:spChg>
        <pc:spChg chg="add del">
          <ac:chgData name="ANGELI ANAK DAVID" userId="4bda4c54-403e-489a-b88d-a8e80a247703" providerId="ADAL" clId="{E0B0F75A-D02B-4EC5-AA7F-16F8B3451404}" dt="2023-02-09T17:23:15.584" v="3460" actId="26606"/>
          <ac:spMkLst>
            <pc:docMk/>
            <pc:sldMk cId="3755538528" sldId="277"/>
            <ac:spMk id="43" creationId="{83C98ABE-055B-441F-B07E-44F97F083C39}"/>
          </ac:spMkLst>
        </pc:spChg>
        <pc:spChg chg="add del">
          <ac:chgData name="ANGELI ANAK DAVID" userId="4bda4c54-403e-489a-b88d-a8e80a247703" providerId="ADAL" clId="{E0B0F75A-D02B-4EC5-AA7F-16F8B3451404}" dt="2023-02-09T17:23:15.584" v="3460" actId="26606"/>
          <ac:spMkLst>
            <pc:docMk/>
            <pc:sldMk cId="3755538528" sldId="277"/>
            <ac:spMk id="44" creationId="{29FDB030-9B49-4CED-8CCD-4D99382388AC}"/>
          </ac:spMkLst>
        </pc:spChg>
        <pc:spChg chg="add del">
          <ac:chgData name="ANGELI ANAK DAVID" userId="4bda4c54-403e-489a-b88d-a8e80a247703" providerId="ADAL" clId="{E0B0F75A-D02B-4EC5-AA7F-16F8B3451404}" dt="2023-02-09T17:23:15.584" v="3460" actId="26606"/>
          <ac:spMkLst>
            <pc:docMk/>
            <pc:sldMk cId="3755538528" sldId="277"/>
            <ac:spMk id="45" creationId="{3783CA14-24A1-485C-8B30-D6A5D87987AD}"/>
          </ac:spMkLst>
        </pc:spChg>
        <pc:spChg chg="add del">
          <ac:chgData name="ANGELI ANAK DAVID" userId="4bda4c54-403e-489a-b88d-a8e80a247703" providerId="ADAL" clId="{E0B0F75A-D02B-4EC5-AA7F-16F8B3451404}" dt="2023-02-09T17:23:15.584" v="3460" actId="26606"/>
          <ac:spMkLst>
            <pc:docMk/>
            <pc:sldMk cId="3755538528" sldId="277"/>
            <ac:spMk id="46" creationId="{9A97C86A-04D6-40F7-AE84-31AB43E6A846}"/>
          </ac:spMkLst>
        </pc:spChg>
        <pc:spChg chg="add del">
          <ac:chgData name="ANGELI ANAK DAVID" userId="4bda4c54-403e-489a-b88d-a8e80a247703" providerId="ADAL" clId="{E0B0F75A-D02B-4EC5-AA7F-16F8B3451404}" dt="2023-02-09T17:23:15.584" v="3460" actId="26606"/>
          <ac:spMkLst>
            <pc:docMk/>
            <pc:sldMk cId="3755538528" sldId="277"/>
            <ac:spMk id="47" creationId="{FF9F2414-84E8-453E-B1F3-389FDE8192D9}"/>
          </ac:spMkLst>
        </pc:spChg>
        <pc:spChg chg="add del">
          <ac:chgData name="ANGELI ANAK DAVID" userId="4bda4c54-403e-489a-b88d-a8e80a247703" providerId="ADAL" clId="{E0B0F75A-D02B-4EC5-AA7F-16F8B3451404}" dt="2023-02-09T17:23:15.584" v="3460" actId="26606"/>
          <ac:spMkLst>
            <pc:docMk/>
            <pc:sldMk cId="3755538528" sldId="277"/>
            <ac:spMk id="48" creationId="{3ECA69A1-7536-43AC-85EF-C7106179F5ED}"/>
          </ac:spMkLst>
        </pc:spChg>
        <pc:spChg chg="add del">
          <ac:chgData name="ANGELI ANAK DAVID" userId="4bda4c54-403e-489a-b88d-a8e80a247703" providerId="ADAL" clId="{E0B0F75A-D02B-4EC5-AA7F-16F8B3451404}" dt="2023-02-09T17:23:19.587" v="3462" actId="26606"/>
          <ac:spMkLst>
            <pc:docMk/>
            <pc:sldMk cId="3755538528" sldId="277"/>
            <ac:spMk id="50" creationId="{F3060C83-F051-4F0E-ABAD-AA0DFC48B218}"/>
          </ac:spMkLst>
        </pc:spChg>
        <pc:spChg chg="add del">
          <ac:chgData name="ANGELI ANAK DAVID" userId="4bda4c54-403e-489a-b88d-a8e80a247703" providerId="ADAL" clId="{E0B0F75A-D02B-4EC5-AA7F-16F8B3451404}" dt="2023-02-09T17:23:19.587" v="3462" actId="26606"/>
          <ac:spMkLst>
            <pc:docMk/>
            <pc:sldMk cId="3755538528" sldId="277"/>
            <ac:spMk id="51" creationId="{83C98ABE-055B-441F-B07E-44F97F083C39}"/>
          </ac:spMkLst>
        </pc:spChg>
        <pc:spChg chg="add del">
          <ac:chgData name="ANGELI ANAK DAVID" userId="4bda4c54-403e-489a-b88d-a8e80a247703" providerId="ADAL" clId="{E0B0F75A-D02B-4EC5-AA7F-16F8B3451404}" dt="2023-02-09T17:23:19.587" v="3462" actId="26606"/>
          <ac:spMkLst>
            <pc:docMk/>
            <pc:sldMk cId="3755538528" sldId="277"/>
            <ac:spMk id="52" creationId="{29FDB030-9B49-4CED-8CCD-4D99382388AC}"/>
          </ac:spMkLst>
        </pc:spChg>
        <pc:spChg chg="add del">
          <ac:chgData name="ANGELI ANAK DAVID" userId="4bda4c54-403e-489a-b88d-a8e80a247703" providerId="ADAL" clId="{E0B0F75A-D02B-4EC5-AA7F-16F8B3451404}" dt="2023-02-09T17:23:19.587" v="3462" actId="26606"/>
          <ac:spMkLst>
            <pc:docMk/>
            <pc:sldMk cId="3755538528" sldId="277"/>
            <ac:spMk id="53" creationId="{3783CA14-24A1-485C-8B30-D6A5D87987AD}"/>
          </ac:spMkLst>
        </pc:spChg>
        <pc:spChg chg="add del">
          <ac:chgData name="ANGELI ANAK DAVID" userId="4bda4c54-403e-489a-b88d-a8e80a247703" providerId="ADAL" clId="{E0B0F75A-D02B-4EC5-AA7F-16F8B3451404}" dt="2023-02-09T17:23:19.587" v="3462" actId="26606"/>
          <ac:spMkLst>
            <pc:docMk/>
            <pc:sldMk cId="3755538528" sldId="277"/>
            <ac:spMk id="54" creationId="{9A97C86A-04D6-40F7-AE84-31AB43E6A846}"/>
          </ac:spMkLst>
        </pc:spChg>
        <pc:spChg chg="add del">
          <ac:chgData name="ANGELI ANAK DAVID" userId="4bda4c54-403e-489a-b88d-a8e80a247703" providerId="ADAL" clId="{E0B0F75A-D02B-4EC5-AA7F-16F8B3451404}" dt="2023-02-09T17:23:19.587" v="3462" actId="26606"/>
          <ac:spMkLst>
            <pc:docMk/>
            <pc:sldMk cId="3755538528" sldId="277"/>
            <ac:spMk id="55" creationId="{FF9F2414-84E8-453E-B1F3-389FDE8192D9}"/>
          </ac:spMkLst>
        </pc:spChg>
        <pc:spChg chg="add del">
          <ac:chgData name="ANGELI ANAK DAVID" userId="4bda4c54-403e-489a-b88d-a8e80a247703" providerId="ADAL" clId="{E0B0F75A-D02B-4EC5-AA7F-16F8B3451404}" dt="2023-02-09T17:23:19.587" v="3462" actId="26606"/>
          <ac:spMkLst>
            <pc:docMk/>
            <pc:sldMk cId="3755538528" sldId="277"/>
            <ac:spMk id="56" creationId="{3ECA69A1-7536-43AC-85EF-C7106179F5ED}"/>
          </ac:spMkLst>
        </pc:spChg>
        <pc:spChg chg="add del">
          <ac:chgData name="ANGELI ANAK DAVID" userId="4bda4c54-403e-489a-b88d-a8e80a247703" providerId="ADAL" clId="{E0B0F75A-D02B-4EC5-AA7F-16F8B3451404}" dt="2023-02-09T17:23:21.427" v="3464" actId="26606"/>
          <ac:spMkLst>
            <pc:docMk/>
            <pc:sldMk cId="3755538528" sldId="277"/>
            <ac:spMk id="58" creationId="{F3060C83-F051-4F0E-ABAD-AA0DFC48B218}"/>
          </ac:spMkLst>
        </pc:spChg>
        <pc:spChg chg="add del">
          <ac:chgData name="ANGELI ANAK DAVID" userId="4bda4c54-403e-489a-b88d-a8e80a247703" providerId="ADAL" clId="{E0B0F75A-D02B-4EC5-AA7F-16F8B3451404}" dt="2023-02-09T17:23:21.427" v="3464" actId="26606"/>
          <ac:spMkLst>
            <pc:docMk/>
            <pc:sldMk cId="3755538528" sldId="277"/>
            <ac:spMk id="59" creationId="{83C98ABE-055B-441F-B07E-44F97F083C39}"/>
          </ac:spMkLst>
        </pc:spChg>
        <pc:spChg chg="add del">
          <ac:chgData name="ANGELI ANAK DAVID" userId="4bda4c54-403e-489a-b88d-a8e80a247703" providerId="ADAL" clId="{E0B0F75A-D02B-4EC5-AA7F-16F8B3451404}" dt="2023-02-09T17:23:21.427" v="3464" actId="26606"/>
          <ac:spMkLst>
            <pc:docMk/>
            <pc:sldMk cId="3755538528" sldId="277"/>
            <ac:spMk id="60" creationId="{29FDB030-9B49-4CED-8CCD-4D99382388AC}"/>
          </ac:spMkLst>
        </pc:spChg>
        <pc:spChg chg="add del">
          <ac:chgData name="ANGELI ANAK DAVID" userId="4bda4c54-403e-489a-b88d-a8e80a247703" providerId="ADAL" clId="{E0B0F75A-D02B-4EC5-AA7F-16F8B3451404}" dt="2023-02-09T17:23:21.427" v="3464" actId="26606"/>
          <ac:spMkLst>
            <pc:docMk/>
            <pc:sldMk cId="3755538528" sldId="277"/>
            <ac:spMk id="61" creationId="{3783CA14-24A1-485C-8B30-D6A5D87987AD}"/>
          </ac:spMkLst>
        </pc:spChg>
        <pc:spChg chg="add del">
          <ac:chgData name="ANGELI ANAK DAVID" userId="4bda4c54-403e-489a-b88d-a8e80a247703" providerId="ADAL" clId="{E0B0F75A-D02B-4EC5-AA7F-16F8B3451404}" dt="2023-02-09T17:23:21.427" v="3464" actId="26606"/>
          <ac:spMkLst>
            <pc:docMk/>
            <pc:sldMk cId="3755538528" sldId="277"/>
            <ac:spMk id="62" creationId="{9A97C86A-04D6-40F7-AE84-31AB43E6A846}"/>
          </ac:spMkLst>
        </pc:spChg>
        <pc:spChg chg="add del">
          <ac:chgData name="ANGELI ANAK DAVID" userId="4bda4c54-403e-489a-b88d-a8e80a247703" providerId="ADAL" clId="{E0B0F75A-D02B-4EC5-AA7F-16F8B3451404}" dt="2023-02-09T17:23:21.427" v="3464" actId="26606"/>
          <ac:spMkLst>
            <pc:docMk/>
            <pc:sldMk cId="3755538528" sldId="277"/>
            <ac:spMk id="63" creationId="{FF9F2414-84E8-453E-B1F3-389FDE8192D9}"/>
          </ac:spMkLst>
        </pc:spChg>
        <pc:spChg chg="add del">
          <ac:chgData name="ANGELI ANAK DAVID" userId="4bda4c54-403e-489a-b88d-a8e80a247703" providerId="ADAL" clId="{E0B0F75A-D02B-4EC5-AA7F-16F8B3451404}" dt="2023-02-09T17:23:21.427" v="3464" actId="26606"/>
          <ac:spMkLst>
            <pc:docMk/>
            <pc:sldMk cId="3755538528" sldId="277"/>
            <ac:spMk id="64" creationId="{3ECA69A1-7536-43AC-85EF-C7106179F5ED}"/>
          </ac:spMkLst>
        </pc:spChg>
        <pc:spChg chg="add del">
          <ac:chgData name="ANGELI ANAK DAVID" userId="4bda4c54-403e-489a-b88d-a8e80a247703" providerId="ADAL" clId="{E0B0F75A-D02B-4EC5-AA7F-16F8B3451404}" dt="2023-02-09T17:23:23.522" v="3466" actId="26606"/>
          <ac:spMkLst>
            <pc:docMk/>
            <pc:sldMk cId="3755538528" sldId="277"/>
            <ac:spMk id="66" creationId="{F3060C83-F051-4F0E-ABAD-AA0DFC48B218}"/>
          </ac:spMkLst>
        </pc:spChg>
        <pc:spChg chg="add del">
          <ac:chgData name="ANGELI ANAK DAVID" userId="4bda4c54-403e-489a-b88d-a8e80a247703" providerId="ADAL" clId="{E0B0F75A-D02B-4EC5-AA7F-16F8B3451404}" dt="2023-02-09T17:23:23.522" v="3466" actId="26606"/>
          <ac:spMkLst>
            <pc:docMk/>
            <pc:sldMk cId="3755538528" sldId="277"/>
            <ac:spMk id="67" creationId="{83C98ABE-055B-441F-B07E-44F97F083C39}"/>
          </ac:spMkLst>
        </pc:spChg>
        <pc:spChg chg="add del">
          <ac:chgData name="ANGELI ANAK DAVID" userId="4bda4c54-403e-489a-b88d-a8e80a247703" providerId="ADAL" clId="{E0B0F75A-D02B-4EC5-AA7F-16F8B3451404}" dt="2023-02-09T17:23:23.522" v="3466" actId="26606"/>
          <ac:spMkLst>
            <pc:docMk/>
            <pc:sldMk cId="3755538528" sldId="277"/>
            <ac:spMk id="68" creationId="{29FDB030-9B49-4CED-8CCD-4D99382388AC}"/>
          </ac:spMkLst>
        </pc:spChg>
        <pc:spChg chg="add del">
          <ac:chgData name="ANGELI ANAK DAVID" userId="4bda4c54-403e-489a-b88d-a8e80a247703" providerId="ADAL" clId="{E0B0F75A-D02B-4EC5-AA7F-16F8B3451404}" dt="2023-02-09T17:23:23.522" v="3466" actId="26606"/>
          <ac:spMkLst>
            <pc:docMk/>
            <pc:sldMk cId="3755538528" sldId="277"/>
            <ac:spMk id="69" creationId="{3783CA14-24A1-485C-8B30-D6A5D87987AD}"/>
          </ac:spMkLst>
        </pc:spChg>
        <pc:spChg chg="add del">
          <ac:chgData name="ANGELI ANAK DAVID" userId="4bda4c54-403e-489a-b88d-a8e80a247703" providerId="ADAL" clId="{E0B0F75A-D02B-4EC5-AA7F-16F8B3451404}" dt="2023-02-09T17:23:23.522" v="3466" actId="26606"/>
          <ac:spMkLst>
            <pc:docMk/>
            <pc:sldMk cId="3755538528" sldId="277"/>
            <ac:spMk id="70" creationId="{9A97C86A-04D6-40F7-AE84-31AB43E6A846}"/>
          </ac:spMkLst>
        </pc:spChg>
        <pc:spChg chg="add del">
          <ac:chgData name="ANGELI ANAK DAVID" userId="4bda4c54-403e-489a-b88d-a8e80a247703" providerId="ADAL" clId="{E0B0F75A-D02B-4EC5-AA7F-16F8B3451404}" dt="2023-02-09T17:23:23.522" v="3466" actId="26606"/>
          <ac:spMkLst>
            <pc:docMk/>
            <pc:sldMk cId="3755538528" sldId="277"/>
            <ac:spMk id="71" creationId="{FF9F2414-84E8-453E-B1F3-389FDE8192D9}"/>
          </ac:spMkLst>
        </pc:spChg>
        <pc:spChg chg="add del">
          <ac:chgData name="ANGELI ANAK DAVID" userId="4bda4c54-403e-489a-b88d-a8e80a247703" providerId="ADAL" clId="{E0B0F75A-D02B-4EC5-AA7F-16F8B3451404}" dt="2023-02-09T17:23:23.522" v="3466" actId="26606"/>
          <ac:spMkLst>
            <pc:docMk/>
            <pc:sldMk cId="3755538528" sldId="277"/>
            <ac:spMk id="72" creationId="{3ECA69A1-7536-43AC-85EF-C7106179F5ED}"/>
          </ac:spMkLst>
        </pc:spChg>
        <pc:spChg chg="add del">
          <ac:chgData name="ANGELI ANAK DAVID" userId="4bda4c54-403e-489a-b88d-a8e80a247703" providerId="ADAL" clId="{E0B0F75A-D02B-4EC5-AA7F-16F8B3451404}" dt="2023-02-09T17:23:24.959" v="3468" actId="26606"/>
          <ac:spMkLst>
            <pc:docMk/>
            <pc:sldMk cId="3755538528" sldId="277"/>
            <ac:spMk id="74" creationId="{F3060C83-F051-4F0E-ABAD-AA0DFC48B218}"/>
          </ac:spMkLst>
        </pc:spChg>
        <pc:spChg chg="add del">
          <ac:chgData name="ANGELI ANAK DAVID" userId="4bda4c54-403e-489a-b88d-a8e80a247703" providerId="ADAL" clId="{E0B0F75A-D02B-4EC5-AA7F-16F8B3451404}" dt="2023-02-09T17:23:24.959" v="3468" actId="26606"/>
          <ac:spMkLst>
            <pc:docMk/>
            <pc:sldMk cId="3755538528" sldId="277"/>
            <ac:spMk id="75" creationId="{83C98ABE-055B-441F-B07E-44F97F083C39}"/>
          </ac:spMkLst>
        </pc:spChg>
        <pc:spChg chg="add del">
          <ac:chgData name="ANGELI ANAK DAVID" userId="4bda4c54-403e-489a-b88d-a8e80a247703" providerId="ADAL" clId="{E0B0F75A-D02B-4EC5-AA7F-16F8B3451404}" dt="2023-02-09T17:23:24.959" v="3468" actId="26606"/>
          <ac:spMkLst>
            <pc:docMk/>
            <pc:sldMk cId="3755538528" sldId="277"/>
            <ac:spMk id="76" creationId="{29FDB030-9B49-4CED-8CCD-4D99382388AC}"/>
          </ac:spMkLst>
        </pc:spChg>
        <pc:spChg chg="add del">
          <ac:chgData name="ANGELI ANAK DAVID" userId="4bda4c54-403e-489a-b88d-a8e80a247703" providerId="ADAL" clId="{E0B0F75A-D02B-4EC5-AA7F-16F8B3451404}" dt="2023-02-09T17:23:24.959" v="3468" actId="26606"/>
          <ac:spMkLst>
            <pc:docMk/>
            <pc:sldMk cId="3755538528" sldId="277"/>
            <ac:spMk id="77" creationId="{3783CA14-24A1-485C-8B30-D6A5D87987AD}"/>
          </ac:spMkLst>
        </pc:spChg>
        <pc:spChg chg="add del">
          <ac:chgData name="ANGELI ANAK DAVID" userId="4bda4c54-403e-489a-b88d-a8e80a247703" providerId="ADAL" clId="{E0B0F75A-D02B-4EC5-AA7F-16F8B3451404}" dt="2023-02-09T17:23:24.959" v="3468" actId="26606"/>
          <ac:spMkLst>
            <pc:docMk/>
            <pc:sldMk cId="3755538528" sldId="277"/>
            <ac:spMk id="78" creationId="{9A97C86A-04D6-40F7-AE84-31AB43E6A846}"/>
          </ac:spMkLst>
        </pc:spChg>
        <pc:spChg chg="add del">
          <ac:chgData name="ANGELI ANAK DAVID" userId="4bda4c54-403e-489a-b88d-a8e80a247703" providerId="ADAL" clId="{E0B0F75A-D02B-4EC5-AA7F-16F8B3451404}" dt="2023-02-09T17:23:24.959" v="3468" actId="26606"/>
          <ac:spMkLst>
            <pc:docMk/>
            <pc:sldMk cId="3755538528" sldId="277"/>
            <ac:spMk id="79" creationId="{FF9F2414-84E8-453E-B1F3-389FDE8192D9}"/>
          </ac:spMkLst>
        </pc:spChg>
        <pc:spChg chg="add del">
          <ac:chgData name="ANGELI ANAK DAVID" userId="4bda4c54-403e-489a-b88d-a8e80a247703" providerId="ADAL" clId="{E0B0F75A-D02B-4EC5-AA7F-16F8B3451404}" dt="2023-02-09T17:23:24.959" v="3468" actId="26606"/>
          <ac:spMkLst>
            <pc:docMk/>
            <pc:sldMk cId="3755538528" sldId="277"/>
            <ac:spMk id="80" creationId="{3ECA69A1-7536-43AC-85EF-C7106179F5ED}"/>
          </ac:spMkLst>
        </pc:spChg>
        <pc:spChg chg="add del">
          <ac:chgData name="ANGELI ANAK DAVID" userId="4bda4c54-403e-489a-b88d-a8e80a247703" providerId="ADAL" clId="{E0B0F75A-D02B-4EC5-AA7F-16F8B3451404}" dt="2023-02-09T17:23:27.319" v="3470" actId="26606"/>
          <ac:spMkLst>
            <pc:docMk/>
            <pc:sldMk cId="3755538528" sldId="277"/>
            <ac:spMk id="82" creationId="{AB8C311F-7253-4AED-9701-7FC0708C41C7}"/>
          </ac:spMkLst>
        </pc:spChg>
        <pc:spChg chg="add del">
          <ac:chgData name="ANGELI ANAK DAVID" userId="4bda4c54-403e-489a-b88d-a8e80a247703" providerId="ADAL" clId="{E0B0F75A-D02B-4EC5-AA7F-16F8B3451404}" dt="2023-02-09T17:23:27.319" v="3470" actId="26606"/>
          <ac:spMkLst>
            <pc:docMk/>
            <pc:sldMk cId="3755538528" sldId="277"/>
            <ac:spMk id="83" creationId="{E2384209-CB15-4CDF-9D31-C44FD9A3F20D}"/>
          </ac:spMkLst>
        </pc:spChg>
        <pc:spChg chg="add del">
          <ac:chgData name="ANGELI ANAK DAVID" userId="4bda4c54-403e-489a-b88d-a8e80a247703" providerId="ADAL" clId="{E0B0F75A-D02B-4EC5-AA7F-16F8B3451404}" dt="2023-02-09T17:23:27.319" v="3470" actId="26606"/>
          <ac:spMkLst>
            <pc:docMk/>
            <pc:sldMk cId="3755538528" sldId="277"/>
            <ac:spMk id="84" creationId="{2633B3B5-CC90-43F0-8714-D31D1F3F0209}"/>
          </ac:spMkLst>
        </pc:spChg>
        <pc:spChg chg="add del">
          <ac:chgData name="ANGELI ANAK DAVID" userId="4bda4c54-403e-489a-b88d-a8e80a247703" providerId="ADAL" clId="{E0B0F75A-D02B-4EC5-AA7F-16F8B3451404}" dt="2023-02-09T17:23:27.319" v="3470" actId="26606"/>
          <ac:spMkLst>
            <pc:docMk/>
            <pc:sldMk cId="3755538528" sldId="277"/>
            <ac:spMk id="85" creationId="{A8D57A06-A426-446D-B02C-A2DC6B62E45E}"/>
          </ac:spMkLst>
        </pc:spChg>
        <pc:spChg chg="add del">
          <ac:chgData name="ANGELI ANAK DAVID" userId="4bda4c54-403e-489a-b88d-a8e80a247703" providerId="ADAL" clId="{E0B0F75A-D02B-4EC5-AA7F-16F8B3451404}" dt="2023-02-09T17:23:32.003" v="3472" actId="26606"/>
          <ac:spMkLst>
            <pc:docMk/>
            <pc:sldMk cId="3755538528" sldId="277"/>
            <ac:spMk id="87" creationId="{32BC26D8-82FB-445E-AA49-62A77D7C1EE0}"/>
          </ac:spMkLst>
        </pc:spChg>
        <pc:spChg chg="add del">
          <ac:chgData name="ANGELI ANAK DAVID" userId="4bda4c54-403e-489a-b88d-a8e80a247703" providerId="ADAL" clId="{E0B0F75A-D02B-4EC5-AA7F-16F8B3451404}" dt="2023-02-09T17:23:32.003" v="3472" actId="26606"/>
          <ac:spMkLst>
            <pc:docMk/>
            <pc:sldMk cId="3755538528" sldId="277"/>
            <ac:spMk id="88" creationId="{CB44330D-EA18-4254-AA95-EB49948539B8}"/>
          </ac:spMkLst>
        </pc:spChg>
        <pc:spChg chg="add del">
          <ac:chgData name="ANGELI ANAK DAVID" userId="4bda4c54-403e-489a-b88d-a8e80a247703" providerId="ADAL" clId="{E0B0F75A-D02B-4EC5-AA7F-16F8B3451404}" dt="2023-02-09T17:23:40.887" v="3474" actId="26606"/>
          <ac:spMkLst>
            <pc:docMk/>
            <pc:sldMk cId="3755538528" sldId="277"/>
            <ac:spMk id="90" creationId="{1A9F7B4E-B03D-4F64-BE33-00D074458D45}"/>
          </ac:spMkLst>
        </pc:spChg>
        <pc:spChg chg="add del">
          <ac:chgData name="ANGELI ANAK DAVID" userId="4bda4c54-403e-489a-b88d-a8e80a247703" providerId="ADAL" clId="{E0B0F75A-D02B-4EC5-AA7F-16F8B3451404}" dt="2023-02-09T17:23:40.887" v="3474" actId="26606"/>
          <ac:spMkLst>
            <pc:docMk/>
            <pc:sldMk cId="3755538528" sldId="277"/>
            <ac:spMk id="91" creationId="{7E2BE7F7-CA89-4002-ACCE-A478AEA24F5E}"/>
          </ac:spMkLst>
        </pc:spChg>
        <pc:spChg chg="add del">
          <ac:chgData name="ANGELI ANAK DAVID" userId="4bda4c54-403e-489a-b88d-a8e80a247703" providerId="ADAL" clId="{E0B0F75A-D02B-4EC5-AA7F-16F8B3451404}" dt="2023-02-09T17:23:43.216" v="3476" actId="26606"/>
          <ac:spMkLst>
            <pc:docMk/>
            <pc:sldMk cId="3755538528" sldId="277"/>
            <ac:spMk id="93" creationId="{33CD251C-A887-4D2F-925B-FC097198538B}"/>
          </ac:spMkLst>
        </pc:spChg>
        <pc:spChg chg="add del">
          <ac:chgData name="ANGELI ANAK DAVID" userId="4bda4c54-403e-489a-b88d-a8e80a247703" providerId="ADAL" clId="{E0B0F75A-D02B-4EC5-AA7F-16F8B3451404}" dt="2023-02-09T17:23:43.216" v="3476" actId="26606"/>
          <ac:spMkLst>
            <pc:docMk/>
            <pc:sldMk cId="3755538528" sldId="277"/>
            <ac:spMk id="94" creationId="{B19D093C-27FB-4032-B282-42C4563F257C}"/>
          </ac:spMkLst>
        </pc:spChg>
        <pc:spChg chg="add del">
          <ac:chgData name="ANGELI ANAK DAVID" userId="4bda4c54-403e-489a-b88d-a8e80a247703" providerId="ADAL" clId="{E0B0F75A-D02B-4EC5-AA7F-16F8B3451404}" dt="2023-02-09T17:23:48.061" v="3478" actId="26606"/>
          <ac:spMkLst>
            <pc:docMk/>
            <pc:sldMk cId="3755538528" sldId="277"/>
            <ac:spMk id="99" creationId="{A7AE9375-4664-4DB2-922D-2782A6E439AC}"/>
          </ac:spMkLst>
        </pc:spChg>
        <pc:spChg chg="add del">
          <ac:chgData name="ANGELI ANAK DAVID" userId="4bda4c54-403e-489a-b88d-a8e80a247703" providerId="ADAL" clId="{E0B0F75A-D02B-4EC5-AA7F-16F8B3451404}" dt="2023-02-09T17:23:48.061" v="3478" actId="26606"/>
          <ac:spMkLst>
            <pc:docMk/>
            <pc:sldMk cId="3755538528" sldId="277"/>
            <ac:spMk id="101" creationId="{9DD005C1-8C51-42D6-9BEE-B9B83849743D}"/>
          </ac:spMkLst>
        </pc:spChg>
        <pc:grpChg chg="add del">
          <ac:chgData name="ANGELI ANAK DAVID" userId="4bda4c54-403e-489a-b88d-a8e80a247703" providerId="ADAL" clId="{E0B0F75A-D02B-4EC5-AA7F-16F8B3451404}" dt="2023-02-09T17:23:43.216" v="3476" actId="26606"/>
          <ac:grpSpMkLst>
            <pc:docMk/>
            <pc:sldMk cId="3755538528" sldId="277"/>
            <ac:grpSpMk id="95" creationId="{35EE815E-1BD3-4777-B652-6D98825BF66B}"/>
          </ac:grpSpMkLst>
        </pc:grpChg>
        <pc:graphicFrameChg chg="add mod modGraphic">
          <ac:chgData name="ANGELI ANAK DAVID" userId="4bda4c54-403e-489a-b88d-a8e80a247703" providerId="ADAL" clId="{E0B0F75A-D02B-4EC5-AA7F-16F8B3451404}" dt="2023-02-09T17:23:53.305" v="3481" actId="26606"/>
          <ac:graphicFrameMkLst>
            <pc:docMk/>
            <pc:sldMk cId="3755538528" sldId="277"/>
            <ac:graphicFrameMk id="5" creationId="{71720BBD-CCF3-49A2-0458-F8C41C6943CF}"/>
          </ac:graphicFrameMkLst>
        </pc:graphicFrameChg>
        <pc:picChg chg="add del mod">
          <ac:chgData name="ANGELI ANAK DAVID" userId="4bda4c54-403e-489a-b88d-a8e80a247703" providerId="ADAL" clId="{E0B0F75A-D02B-4EC5-AA7F-16F8B3451404}" dt="2023-02-09T17:23:53.305" v="3481" actId="26606"/>
          <ac:picMkLst>
            <pc:docMk/>
            <pc:sldMk cId="3755538528" sldId="277"/>
            <ac:picMk id="28" creationId="{491E5727-F892-ED28-AF5F-A7CEB64EEDB4}"/>
          </ac:picMkLst>
        </pc:picChg>
        <pc:cxnChg chg="add del">
          <ac:chgData name="ANGELI ANAK DAVID" userId="4bda4c54-403e-489a-b88d-a8e80a247703" providerId="ADAL" clId="{E0B0F75A-D02B-4EC5-AA7F-16F8B3451404}" dt="2023-02-09T12:52:26.674" v="111" actId="26606"/>
          <ac:cxnSpMkLst>
            <pc:docMk/>
            <pc:sldMk cId="3755538528" sldId="277"/>
            <ac:cxnSpMk id="16" creationId="{56020367-4FD5-4596-8E10-C5F095CD8DBF}"/>
          </ac:cxnSpMkLst>
        </pc:cxnChg>
        <pc:cxnChg chg="add del">
          <ac:chgData name="ANGELI ANAK DAVID" userId="4bda4c54-403e-489a-b88d-a8e80a247703" providerId="ADAL" clId="{E0B0F75A-D02B-4EC5-AA7F-16F8B3451404}" dt="2023-02-09T17:23:48.061" v="3478" actId="26606"/>
          <ac:cxnSpMkLst>
            <pc:docMk/>
            <pc:sldMk cId="3755538528" sldId="277"/>
            <ac:cxnSpMk id="100" creationId="{EE504C98-6397-41C1-A8D8-2D9C4ED307E0}"/>
          </ac:cxnSpMkLst>
        </pc:cxnChg>
      </pc:sldChg>
      <pc:sldChg chg="addSp delSp modSp new mod modTransition setBg delDesignElem">
        <pc:chgData name="ANGELI ANAK DAVID" userId="4bda4c54-403e-489a-b88d-a8e80a247703" providerId="ADAL" clId="{E0B0F75A-D02B-4EC5-AA7F-16F8B3451404}" dt="2023-02-15T03:14:23.561" v="3668" actId="26606"/>
        <pc:sldMkLst>
          <pc:docMk/>
          <pc:sldMk cId="231016269" sldId="278"/>
        </pc:sldMkLst>
        <pc:spChg chg="mod">
          <ac:chgData name="ANGELI ANAK DAVID" userId="4bda4c54-403e-489a-b88d-a8e80a247703" providerId="ADAL" clId="{E0B0F75A-D02B-4EC5-AA7F-16F8B3451404}" dt="2023-02-15T03:14:19.967" v="3663" actId="26606"/>
          <ac:spMkLst>
            <pc:docMk/>
            <pc:sldMk cId="231016269" sldId="278"/>
            <ac:spMk id="2" creationId="{552CB1B3-B33C-CFC3-AF64-99AE7670FD18}"/>
          </ac:spMkLst>
        </pc:spChg>
        <pc:spChg chg="del mod">
          <ac:chgData name="ANGELI ANAK DAVID" userId="4bda4c54-403e-489a-b88d-a8e80a247703" providerId="ADAL" clId="{E0B0F75A-D02B-4EC5-AA7F-16F8B3451404}" dt="2023-02-09T12:58:58.502" v="247" actId="478"/>
          <ac:spMkLst>
            <pc:docMk/>
            <pc:sldMk cId="231016269" sldId="278"/>
            <ac:spMk id="3" creationId="{1B179A80-4C5E-04A6-45D4-F9293C2D65A1}"/>
          </ac:spMkLst>
        </pc:spChg>
        <pc:spChg chg="add del">
          <ac:chgData name="ANGELI ANAK DAVID" userId="4bda4c54-403e-489a-b88d-a8e80a247703" providerId="ADAL" clId="{E0B0F75A-D02B-4EC5-AA7F-16F8B3451404}" dt="2023-02-09T12:59:27.818" v="252" actId="26606"/>
          <ac:spMkLst>
            <pc:docMk/>
            <pc:sldMk cId="231016269" sldId="278"/>
            <ac:spMk id="9" creationId="{04A130CA-991E-4C92-A494-EB7D8666EFED}"/>
          </ac:spMkLst>
        </pc:spChg>
        <pc:spChg chg="add del">
          <ac:chgData name="ANGELI ANAK DAVID" userId="4bda4c54-403e-489a-b88d-a8e80a247703" providerId="ADAL" clId="{E0B0F75A-D02B-4EC5-AA7F-16F8B3451404}" dt="2023-02-09T12:59:27.818" v="252" actId="26606"/>
          <ac:spMkLst>
            <pc:docMk/>
            <pc:sldMk cId="231016269" sldId="278"/>
            <ac:spMk id="11" creationId="{FC3C749F-9A26-4B1E-BC2E-572D03DF9593}"/>
          </ac:spMkLst>
        </pc:spChg>
        <pc:spChg chg="add del">
          <ac:chgData name="ANGELI ANAK DAVID" userId="4bda4c54-403e-489a-b88d-a8e80a247703" providerId="ADAL" clId="{E0B0F75A-D02B-4EC5-AA7F-16F8B3451404}" dt="2023-02-09T12:59:27.818" v="252" actId="26606"/>
          <ac:spMkLst>
            <pc:docMk/>
            <pc:sldMk cId="231016269" sldId="278"/>
            <ac:spMk id="13" creationId="{F98D51C6-1188-49B8-B829-31D2C2813F10}"/>
          </ac:spMkLst>
        </pc:spChg>
        <pc:spChg chg="add del">
          <ac:chgData name="ANGELI ANAK DAVID" userId="4bda4c54-403e-489a-b88d-a8e80a247703" providerId="ADAL" clId="{E0B0F75A-D02B-4EC5-AA7F-16F8B3451404}" dt="2023-02-09T12:59:27.818" v="252" actId="26606"/>
          <ac:spMkLst>
            <pc:docMk/>
            <pc:sldMk cId="231016269" sldId="278"/>
            <ac:spMk id="15" creationId="{456BA586-8922-4113-BD35-BBF1EB1A1F42}"/>
          </ac:spMkLst>
        </pc:spChg>
        <pc:spChg chg="add del">
          <ac:chgData name="ANGELI ANAK DAVID" userId="4bda4c54-403e-489a-b88d-a8e80a247703" providerId="ADAL" clId="{E0B0F75A-D02B-4EC5-AA7F-16F8B3451404}" dt="2023-02-09T12:59:27.818" v="252" actId="26606"/>
          <ac:spMkLst>
            <pc:docMk/>
            <pc:sldMk cId="231016269" sldId="278"/>
            <ac:spMk id="17" creationId="{B497CCB5-5FC2-473C-AFCC-2430CEF1DF71}"/>
          </ac:spMkLst>
        </pc:spChg>
        <pc:spChg chg="add del">
          <ac:chgData name="ANGELI ANAK DAVID" userId="4bda4c54-403e-489a-b88d-a8e80a247703" providerId="ADAL" clId="{E0B0F75A-D02B-4EC5-AA7F-16F8B3451404}" dt="2023-02-09T12:59:27.818" v="252" actId="26606"/>
          <ac:spMkLst>
            <pc:docMk/>
            <pc:sldMk cId="231016269" sldId="278"/>
            <ac:spMk id="19" creationId="{599C8C75-BFDF-44E7-A028-EEB5EDD58817}"/>
          </ac:spMkLst>
        </pc:spChg>
        <pc:spChg chg="add del">
          <ac:chgData name="ANGELI ANAK DAVID" userId="4bda4c54-403e-489a-b88d-a8e80a247703" providerId="ADAL" clId="{E0B0F75A-D02B-4EC5-AA7F-16F8B3451404}" dt="2023-02-09T12:59:31.420" v="254" actId="26606"/>
          <ac:spMkLst>
            <pc:docMk/>
            <pc:sldMk cId="231016269" sldId="278"/>
            <ac:spMk id="21" creationId="{24747089-0322-4B03-B224-817DD4C8B708}"/>
          </ac:spMkLst>
        </pc:spChg>
        <pc:spChg chg="add del">
          <ac:chgData name="ANGELI ANAK DAVID" userId="4bda4c54-403e-489a-b88d-a8e80a247703" providerId="ADAL" clId="{E0B0F75A-D02B-4EC5-AA7F-16F8B3451404}" dt="2023-02-09T12:59:31.420" v="254" actId="26606"/>
          <ac:spMkLst>
            <pc:docMk/>
            <pc:sldMk cId="231016269" sldId="278"/>
            <ac:spMk id="22" creationId="{7228512D-3055-4911-A4D1-4A084C9C4201}"/>
          </ac:spMkLst>
        </pc:spChg>
        <pc:spChg chg="add del">
          <ac:chgData name="ANGELI ANAK DAVID" userId="4bda4c54-403e-489a-b88d-a8e80a247703" providerId="ADAL" clId="{E0B0F75A-D02B-4EC5-AA7F-16F8B3451404}" dt="2023-02-09T12:59:31.420" v="254" actId="26606"/>
          <ac:spMkLst>
            <pc:docMk/>
            <pc:sldMk cId="231016269" sldId="278"/>
            <ac:spMk id="23" creationId="{3C98C7BF-70D9-4D19-BD2D-D808991FDF60}"/>
          </ac:spMkLst>
        </pc:spChg>
        <pc:spChg chg="add del">
          <ac:chgData name="ANGELI ANAK DAVID" userId="4bda4c54-403e-489a-b88d-a8e80a247703" providerId="ADAL" clId="{E0B0F75A-D02B-4EC5-AA7F-16F8B3451404}" dt="2023-02-09T12:59:31.420" v="254" actId="26606"/>
          <ac:spMkLst>
            <pc:docMk/>
            <pc:sldMk cId="231016269" sldId="278"/>
            <ac:spMk id="24" creationId="{B497CCB5-5FC2-473C-AFCC-2430CEF1DF71}"/>
          </ac:spMkLst>
        </pc:spChg>
        <pc:spChg chg="add del">
          <ac:chgData name="ANGELI ANAK DAVID" userId="4bda4c54-403e-489a-b88d-a8e80a247703" providerId="ADAL" clId="{E0B0F75A-D02B-4EC5-AA7F-16F8B3451404}" dt="2023-02-09T12:59:31.420" v="254" actId="26606"/>
          <ac:spMkLst>
            <pc:docMk/>
            <pc:sldMk cId="231016269" sldId="278"/>
            <ac:spMk id="25" creationId="{599C8C75-BFDF-44E7-A028-EEB5EDD58817}"/>
          </ac:spMkLst>
        </pc:spChg>
        <pc:spChg chg="add del">
          <ac:chgData name="ANGELI ANAK DAVID" userId="4bda4c54-403e-489a-b88d-a8e80a247703" providerId="ADAL" clId="{E0B0F75A-D02B-4EC5-AA7F-16F8B3451404}" dt="2023-02-09T12:59:31.420" v="254" actId="26606"/>
          <ac:spMkLst>
            <pc:docMk/>
            <pc:sldMk cId="231016269" sldId="278"/>
            <ac:spMk id="26" creationId="{FFD685C2-1A84-41DE-BFA0-0A068F83D2D2}"/>
          </ac:spMkLst>
        </pc:spChg>
        <pc:spChg chg="add del">
          <ac:chgData name="ANGELI ANAK DAVID" userId="4bda4c54-403e-489a-b88d-a8e80a247703" providerId="ADAL" clId="{E0B0F75A-D02B-4EC5-AA7F-16F8B3451404}" dt="2023-02-09T17:21:18.747" v="3452" actId="26606"/>
          <ac:spMkLst>
            <pc:docMk/>
            <pc:sldMk cId="231016269" sldId="278"/>
            <ac:spMk id="28" creationId="{04A130CA-991E-4C92-A494-EB7D8666EFED}"/>
          </ac:spMkLst>
        </pc:spChg>
        <pc:spChg chg="add del">
          <ac:chgData name="ANGELI ANAK DAVID" userId="4bda4c54-403e-489a-b88d-a8e80a247703" providerId="ADAL" clId="{E0B0F75A-D02B-4EC5-AA7F-16F8B3451404}" dt="2023-02-09T17:21:18.747" v="3452" actId="26606"/>
          <ac:spMkLst>
            <pc:docMk/>
            <pc:sldMk cId="231016269" sldId="278"/>
            <ac:spMk id="29" creationId="{FC3C749F-9A26-4B1E-BC2E-572D03DF9593}"/>
          </ac:spMkLst>
        </pc:spChg>
        <pc:spChg chg="add del">
          <ac:chgData name="ANGELI ANAK DAVID" userId="4bda4c54-403e-489a-b88d-a8e80a247703" providerId="ADAL" clId="{E0B0F75A-D02B-4EC5-AA7F-16F8B3451404}" dt="2023-02-09T17:21:18.747" v="3452" actId="26606"/>
          <ac:spMkLst>
            <pc:docMk/>
            <pc:sldMk cId="231016269" sldId="278"/>
            <ac:spMk id="30" creationId="{F98D51C6-1188-49B8-B829-31D2C2813F10}"/>
          </ac:spMkLst>
        </pc:spChg>
        <pc:spChg chg="add del">
          <ac:chgData name="ANGELI ANAK DAVID" userId="4bda4c54-403e-489a-b88d-a8e80a247703" providerId="ADAL" clId="{E0B0F75A-D02B-4EC5-AA7F-16F8B3451404}" dt="2023-02-09T17:21:18.747" v="3452" actId="26606"/>
          <ac:spMkLst>
            <pc:docMk/>
            <pc:sldMk cId="231016269" sldId="278"/>
            <ac:spMk id="31" creationId="{456BA586-8922-4113-BD35-BBF1EB1A1F42}"/>
          </ac:spMkLst>
        </pc:spChg>
        <pc:spChg chg="add del">
          <ac:chgData name="ANGELI ANAK DAVID" userId="4bda4c54-403e-489a-b88d-a8e80a247703" providerId="ADAL" clId="{E0B0F75A-D02B-4EC5-AA7F-16F8B3451404}" dt="2023-02-09T17:21:18.747" v="3452" actId="26606"/>
          <ac:spMkLst>
            <pc:docMk/>
            <pc:sldMk cId="231016269" sldId="278"/>
            <ac:spMk id="32" creationId="{B497CCB5-5FC2-473C-AFCC-2430CEF1DF71}"/>
          </ac:spMkLst>
        </pc:spChg>
        <pc:spChg chg="add del">
          <ac:chgData name="ANGELI ANAK DAVID" userId="4bda4c54-403e-489a-b88d-a8e80a247703" providerId="ADAL" clId="{E0B0F75A-D02B-4EC5-AA7F-16F8B3451404}" dt="2023-02-09T17:21:18.747" v="3452" actId="26606"/>
          <ac:spMkLst>
            <pc:docMk/>
            <pc:sldMk cId="231016269" sldId="278"/>
            <ac:spMk id="33" creationId="{599C8C75-BFDF-44E7-A028-EEB5EDD58817}"/>
          </ac:spMkLst>
        </pc:spChg>
        <pc:spChg chg="add del">
          <ac:chgData name="ANGELI ANAK DAVID" userId="4bda4c54-403e-489a-b88d-a8e80a247703" providerId="ADAL" clId="{E0B0F75A-D02B-4EC5-AA7F-16F8B3451404}" dt="2023-02-09T17:21:13.891" v="3447" actId="26606"/>
          <ac:spMkLst>
            <pc:docMk/>
            <pc:sldMk cId="231016269" sldId="278"/>
            <ac:spMk id="35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09T17:21:13.891" v="3447" actId="26606"/>
          <ac:spMkLst>
            <pc:docMk/>
            <pc:sldMk cId="231016269" sldId="278"/>
            <ac:spMk id="36" creationId="{91E5A9A7-95C6-4F4F-B00E-C82E07FE62EF}"/>
          </ac:spMkLst>
        </pc:spChg>
        <pc:spChg chg="add del">
          <ac:chgData name="ANGELI ANAK DAVID" userId="4bda4c54-403e-489a-b88d-a8e80a247703" providerId="ADAL" clId="{E0B0F75A-D02B-4EC5-AA7F-16F8B3451404}" dt="2023-02-09T17:21:13.891" v="3447" actId="26606"/>
          <ac:spMkLst>
            <pc:docMk/>
            <pc:sldMk cId="231016269" sldId="278"/>
            <ac:spMk id="37" creationId="{D07DD2DE-F619-49DD-B5E7-03A290FF4ED1}"/>
          </ac:spMkLst>
        </pc:spChg>
        <pc:spChg chg="add del">
          <ac:chgData name="ANGELI ANAK DAVID" userId="4bda4c54-403e-489a-b88d-a8e80a247703" providerId="ADAL" clId="{E0B0F75A-D02B-4EC5-AA7F-16F8B3451404}" dt="2023-02-09T17:21:13.891" v="3447" actId="26606"/>
          <ac:spMkLst>
            <pc:docMk/>
            <pc:sldMk cId="231016269" sldId="278"/>
            <ac:spMk id="39" creationId="{85149191-5F60-4A28-AAFF-039F96B0F3EC}"/>
          </ac:spMkLst>
        </pc:spChg>
        <pc:spChg chg="add del">
          <ac:chgData name="ANGELI ANAK DAVID" userId="4bda4c54-403e-489a-b88d-a8e80a247703" providerId="ADAL" clId="{E0B0F75A-D02B-4EC5-AA7F-16F8B3451404}" dt="2023-02-09T17:04:48.334" v="3288" actId="26606"/>
          <ac:spMkLst>
            <pc:docMk/>
            <pc:sldMk cId="231016269" sldId="278"/>
            <ac:spMk id="40" creationId="{7F57BEA8-497D-4AA8-8A18-BDCD696B25FE}"/>
          </ac:spMkLst>
        </pc:spChg>
        <pc:spChg chg="add del">
          <ac:chgData name="ANGELI ANAK DAVID" userId="4bda4c54-403e-489a-b88d-a8e80a247703" providerId="ADAL" clId="{E0B0F75A-D02B-4EC5-AA7F-16F8B3451404}" dt="2023-02-09T17:21:13.891" v="3447" actId="26606"/>
          <ac:spMkLst>
            <pc:docMk/>
            <pc:sldMk cId="231016269" sldId="278"/>
            <ac:spMk id="46" creationId="{F8260ED5-17F7-4158-B241-D51DD4CF1B7E}"/>
          </ac:spMkLst>
        </pc:spChg>
        <pc:spChg chg="add del">
          <ac:chgData name="ANGELI ANAK DAVID" userId="4bda4c54-403e-489a-b88d-a8e80a247703" providerId="ADAL" clId="{E0B0F75A-D02B-4EC5-AA7F-16F8B3451404}" dt="2023-02-09T17:21:15.641" v="3449" actId="26606"/>
          <ac:spMkLst>
            <pc:docMk/>
            <pc:sldMk cId="231016269" sldId="278"/>
            <ac:spMk id="48" creationId="{6753252F-4873-4F63-801D-CC719279A7D5}"/>
          </ac:spMkLst>
        </pc:spChg>
        <pc:spChg chg="add del">
          <ac:chgData name="ANGELI ANAK DAVID" userId="4bda4c54-403e-489a-b88d-a8e80a247703" providerId="ADAL" clId="{E0B0F75A-D02B-4EC5-AA7F-16F8B3451404}" dt="2023-02-09T17:21:15.641" v="3449" actId="26606"/>
          <ac:spMkLst>
            <pc:docMk/>
            <pc:sldMk cId="231016269" sldId="278"/>
            <ac:spMk id="49" creationId="{047C8CCB-F95D-4249-92DD-651249D3535A}"/>
          </ac:spMkLst>
        </pc:spChg>
        <pc:spChg chg="add del">
          <ac:chgData name="ANGELI ANAK DAVID" userId="4bda4c54-403e-489a-b88d-a8e80a247703" providerId="ADAL" clId="{E0B0F75A-D02B-4EC5-AA7F-16F8B3451404}" dt="2023-02-09T17:21:18.669" v="3451" actId="26606"/>
          <ac:spMkLst>
            <pc:docMk/>
            <pc:sldMk cId="231016269" sldId="278"/>
            <ac:spMk id="51" creationId="{9B37791B-B040-4694-BFDC-8DD132D86E8E}"/>
          </ac:spMkLst>
        </pc:spChg>
        <pc:spChg chg="add del">
          <ac:chgData name="ANGELI ANAK DAVID" userId="4bda4c54-403e-489a-b88d-a8e80a247703" providerId="ADAL" clId="{E0B0F75A-D02B-4EC5-AA7F-16F8B3451404}" dt="2023-02-15T03:10:18.954" v="3605" actId="26606"/>
          <ac:spMkLst>
            <pc:docMk/>
            <pc:sldMk cId="231016269" sldId="278"/>
            <ac:spMk id="57" creationId="{72257994-BD97-4691-8B89-198A6D2BABDC}"/>
          </ac:spMkLst>
        </pc:spChg>
        <pc:spChg chg="add del">
          <ac:chgData name="ANGELI ANAK DAVID" userId="4bda4c54-403e-489a-b88d-a8e80a247703" providerId="ADAL" clId="{E0B0F75A-D02B-4EC5-AA7F-16F8B3451404}" dt="2023-02-15T03:11:54.498" v="3630" actId="26606"/>
          <ac:spMkLst>
            <pc:docMk/>
            <pc:sldMk cId="231016269" sldId="278"/>
            <ac:spMk id="64" creationId="{7F57BEA8-497D-4AA8-8A18-BDCD696B25FE}"/>
          </ac:spMkLst>
        </pc:spChg>
        <pc:spChg chg="add del">
          <ac:chgData name="ANGELI ANAK DAVID" userId="4bda4c54-403e-489a-b88d-a8e80a247703" providerId="ADAL" clId="{E0B0F75A-D02B-4EC5-AA7F-16F8B3451404}" dt="2023-02-15T03:11:45.825" v="3625" actId="26606"/>
          <ac:spMkLst>
            <pc:docMk/>
            <pc:sldMk cId="231016269" sldId="278"/>
            <ac:spMk id="75" creationId="{7F57BEA8-497D-4AA8-8A18-BDCD696B25FE}"/>
          </ac:spMkLst>
        </pc:spChg>
        <pc:spChg chg="add del">
          <ac:chgData name="ANGELI ANAK DAVID" userId="4bda4c54-403e-489a-b88d-a8e80a247703" providerId="ADAL" clId="{E0B0F75A-D02B-4EC5-AA7F-16F8B3451404}" dt="2023-02-15T03:11:49.903" v="3627" actId="26606"/>
          <ac:spMkLst>
            <pc:docMk/>
            <pc:sldMk cId="231016269" sldId="278"/>
            <ac:spMk id="82" creationId="{7F57BEA8-497D-4AA8-8A18-BDCD696B25FE}"/>
          </ac:spMkLst>
        </pc:spChg>
        <pc:spChg chg="add del">
          <ac:chgData name="ANGELI ANAK DAVID" userId="4bda4c54-403e-489a-b88d-a8e80a247703" providerId="ADAL" clId="{E0B0F75A-D02B-4EC5-AA7F-16F8B3451404}" dt="2023-02-15T03:11:54.436" v="3629" actId="26606"/>
          <ac:spMkLst>
            <pc:docMk/>
            <pc:sldMk cId="231016269" sldId="278"/>
            <ac:spMk id="86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15T03:11:54.436" v="3629" actId="26606"/>
          <ac:spMkLst>
            <pc:docMk/>
            <pc:sldMk cId="231016269" sldId="278"/>
            <ac:spMk id="87" creationId="{1199E1B1-A8C0-4FE8-A5A8-1CB41D69F857}"/>
          </ac:spMkLst>
        </pc:spChg>
        <pc:spChg chg="add del">
          <ac:chgData name="ANGELI ANAK DAVID" userId="4bda4c54-403e-489a-b88d-a8e80a247703" providerId="ADAL" clId="{E0B0F75A-D02B-4EC5-AA7F-16F8B3451404}" dt="2023-02-15T03:11:54.436" v="3629" actId="26606"/>
          <ac:spMkLst>
            <pc:docMk/>
            <pc:sldMk cId="231016269" sldId="278"/>
            <ac:spMk id="88" creationId="{84A8DE83-DE75-4B41-9DB4-A7EC0B0DEC0B}"/>
          </ac:spMkLst>
        </pc:spChg>
        <pc:spChg chg="add del">
          <ac:chgData name="ANGELI ANAK DAVID" userId="4bda4c54-403e-489a-b88d-a8e80a247703" providerId="ADAL" clId="{E0B0F75A-D02B-4EC5-AA7F-16F8B3451404}" dt="2023-02-15T03:11:54.436" v="3629" actId="26606"/>
          <ac:spMkLst>
            <pc:docMk/>
            <pc:sldMk cId="231016269" sldId="278"/>
            <ac:spMk id="89" creationId="{A7009A0A-BEF5-4EAC-AF15-E4F9F002E239}"/>
          </ac:spMkLst>
        </pc:spChg>
        <pc:spChg chg="add del">
          <ac:chgData name="ANGELI ANAK DAVID" userId="4bda4c54-403e-489a-b88d-a8e80a247703" providerId="ADAL" clId="{E0B0F75A-D02B-4EC5-AA7F-16F8B3451404}" dt="2023-02-15T03:14:23.561" v="3668" actId="26606"/>
          <ac:spMkLst>
            <pc:docMk/>
            <pc:sldMk cId="231016269" sldId="278"/>
            <ac:spMk id="91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15T03:14:23.561" v="3668" actId="26606"/>
          <ac:spMkLst>
            <pc:docMk/>
            <pc:sldMk cId="231016269" sldId="278"/>
            <ac:spMk id="92" creationId="{1199E1B1-A8C0-4FE8-A5A8-1CB41D69F857}"/>
          </ac:spMkLst>
        </pc:spChg>
        <pc:spChg chg="add del">
          <ac:chgData name="ANGELI ANAK DAVID" userId="4bda4c54-403e-489a-b88d-a8e80a247703" providerId="ADAL" clId="{E0B0F75A-D02B-4EC5-AA7F-16F8B3451404}" dt="2023-02-15T03:14:23.561" v="3668" actId="26606"/>
          <ac:spMkLst>
            <pc:docMk/>
            <pc:sldMk cId="231016269" sldId="278"/>
            <ac:spMk id="93" creationId="{84A8DE83-DE75-4B41-9DB4-A7EC0B0DEC0B}"/>
          </ac:spMkLst>
        </pc:spChg>
        <pc:spChg chg="add del">
          <ac:chgData name="ANGELI ANAK DAVID" userId="4bda4c54-403e-489a-b88d-a8e80a247703" providerId="ADAL" clId="{E0B0F75A-D02B-4EC5-AA7F-16F8B3451404}" dt="2023-02-15T03:14:23.561" v="3668" actId="26606"/>
          <ac:spMkLst>
            <pc:docMk/>
            <pc:sldMk cId="231016269" sldId="278"/>
            <ac:spMk id="94" creationId="{A7009A0A-BEF5-4EAC-AF15-E4F9F002E239}"/>
          </ac:spMkLst>
        </pc:spChg>
        <pc:spChg chg="add del">
          <ac:chgData name="ANGELI ANAK DAVID" userId="4bda4c54-403e-489a-b88d-a8e80a247703" providerId="ADAL" clId="{E0B0F75A-D02B-4EC5-AA7F-16F8B3451404}" dt="2023-02-15T03:14:08.950" v="3653" actId="26606"/>
          <ac:spMkLst>
            <pc:docMk/>
            <pc:sldMk cId="231016269" sldId="278"/>
            <ac:spMk id="99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15T03:14:08.950" v="3653" actId="26606"/>
          <ac:spMkLst>
            <pc:docMk/>
            <pc:sldMk cId="231016269" sldId="278"/>
            <ac:spMk id="101" creationId="{1199E1B1-A8C0-4FE8-A5A8-1CB41D69F857}"/>
          </ac:spMkLst>
        </pc:spChg>
        <pc:spChg chg="add del">
          <ac:chgData name="ANGELI ANAK DAVID" userId="4bda4c54-403e-489a-b88d-a8e80a247703" providerId="ADAL" clId="{E0B0F75A-D02B-4EC5-AA7F-16F8B3451404}" dt="2023-02-15T03:14:08.950" v="3653" actId="26606"/>
          <ac:spMkLst>
            <pc:docMk/>
            <pc:sldMk cId="231016269" sldId="278"/>
            <ac:spMk id="103" creationId="{84A8DE83-DE75-4B41-9DB4-A7EC0B0DEC0B}"/>
          </ac:spMkLst>
        </pc:spChg>
        <pc:spChg chg="add del">
          <ac:chgData name="ANGELI ANAK DAVID" userId="4bda4c54-403e-489a-b88d-a8e80a247703" providerId="ADAL" clId="{E0B0F75A-D02B-4EC5-AA7F-16F8B3451404}" dt="2023-02-15T03:14:08.950" v="3653" actId="26606"/>
          <ac:spMkLst>
            <pc:docMk/>
            <pc:sldMk cId="231016269" sldId="278"/>
            <ac:spMk id="105" creationId="{A7009A0A-BEF5-4EAC-AF15-E4F9F002E239}"/>
          </ac:spMkLst>
        </pc:spChg>
        <pc:spChg chg="add del">
          <ac:chgData name="ANGELI ANAK DAVID" userId="4bda4c54-403e-489a-b88d-a8e80a247703" providerId="ADAL" clId="{E0B0F75A-D02B-4EC5-AA7F-16F8B3451404}" dt="2023-02-15T03:14:11.052" v="3655" actId="26606"/>
          <ac:spMkLst>
            <pc:docMk/>
            <pc:sldMk cId="231016269" sldId="278"/>
            <ac:spMk id="108" creationId="{7F57BEA8-497D-4AA8-8A18-BDCD696B25FE}"/>
          </ac:spMkLst>
        </pc:spChg>
        <pc:spChg chg="add del">
          <ac:chgData name="ANGELI ANAK DAVID" userId="4bda4c54-403e-489a-b88d-a8e80a247703" providerId="ADAL" clId="{E0B0F75A-D02B-4EC5-AA7F-16F8B3451404}" dt="2023-02-15T03:14:13.654" v="3657" actId="26606"/>
          <ac:spMkLst>
            <pc:docMk/>
            <pc:sldMk cId="231016269" sldId="278"/>
            <ac:spMk id="112" creationId="{6753252F-4873-4F63-801D-CC719279A7D5}"/>
          </ac:spMkLst>
        </pc:spChg>
        <pc:spChg chg="add del">
          <ac:chgData name="ANGELI ANAK DAVID" userId="4bda4c54-403e-489a-b88d-a8e80a247703" providerId="ADAL" clId="{E0B0F75A-D02B-4EC5-AA7F-16F8B3451404}" dt="2023-02-15T03:14:13.654" v="3657" actId="26606"/>
          <ac:spMkLst>
            <pc:docMk/>
            <pc:sldMk cId="231016269" sldId="278"/>
            <ac:spMk id="113" creationId="{047C8CCB-F95D-4249-92DD-651249D3535A}"/>
          </ac:spMkLst>
        </pc:spChg>
        <pc:spChg chg="add del">
          <ac:chgData name="ANGELI ANAK DAVID" userId="4bda4c54-403e-489a-b88d-a8e80a247703" providerId="ADAL" clId="{E0B0F75A-D02B-4EC5-AA7F-16F8B3451404}" dt="2023-02-15T03:14:16.232" v="3659" actId="26606"/>
          <ac:spMkLst>
            <pc:docMk/>
            <pc:sldMk cId="231016269" sldId="278"/>
            <ac:spMk id="115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15T03:14:16.232" v="3659" actId="26606"/>
          <ac:spMkLst>
            <pc:docMk/>
            <pc:sldMk cId="231016269" sldId="278"/>
            <ac:spMk id="116" creationId="{91E5A9A7-95C6-4F4F-B00E-C82E07FE62EF}"/>
          </ac:spMkLst>
        </pc:spChg>
        <pc:spChg chg="add del">
          <ac:chgData name="ANGELI ANAK DAVID" userId="4bda4c54-403e-489a-b88d-a8e80a247703" providerId="ADAL" clId="{E0B0F75A-D02B-4EC5-AA7F-16F8B3451404}" dt="2023-02-15T03:14:16.232" v="3659" actId="26606"/>
          <ac:spMkLst>
            <pc:docMk/>
            <pc:sldMk cId="231016269" sldId="278"/>
            <ac:spMk id="117" creationId="{D07DD2DE-F619-49DD-B5E7-03A290FF4ED1}"/>
          </ac:spMkLst>
        </pc:spChg>
        <pc:spChg chg="add del">
          <ac:chgData name="ANGELI ANAK DAVID" userId="4bda4c54-403e-489a-b88d-a8e80a247703" providerId="ADAL" clId="{E0B0F75A-D02B-4EC5-AA7F-16F8B3451404}" dt="2023-02-15T03:14:16.232" v="3659" actId="26606"/>
          <ac:spMkLst>
            <pc:docMk/>
            <pc:sldMk cId="231016269" sldId="278"/>
            <ac:spMk id="118" creationId="{85149191-5F60-4A28-AAFF-039F96B0F3EC}"/>
          </ac:spMkLst>
        </pc:spChg>
        <pc:spChg chg="add del">
          <ac:chgData name="ANGELI ANAK DAVID" userId="4bda4c54-403e-489a-b88d-a8e80a247703" providerId="ADAL" clId="{E0B0F75A-D02B-4EC5-AA7F-16F8B3451404}" dt="2023-02-15T03:14:16.232" v="3659" actId="26606"/>
          <ac:spMkLst>
            <pc:docMk/>
            <pc:sldMk cId="231016269" sldId="278"/>
            <ac:spMk id="119" creationId="{F8260ED5-17F7-4158-B241-D51DD4CF1B7E}"/>
          </ac:spMkLst>
        </pc:spChg>
        <pc:spChg chg="add del">
          <ac:chgData name="ANGELI ANAK DAVID" userId="4bda4c54-403e-489a-b88d-a8e80a247703" providerId="ADAL" clId="{E0B0F75A-D02B-4EC5-AA7F-16F8B3451404}" dt="2023-02-15T03:14:17.186" v="3661" actId="26606"/>
          <ac:spMkLst>
            <pc:docMk/>
            <pc:sldMk cId="231016269" sldId="278"/>
            <ac:spMk id="121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15T03:14:17.186" v="3661" actId="26606"/>
          <ac:spMkLst>
            <pc:docMk/>
            <pc:sldMk cId="231016269" sldId="278"/>
            <ac:spMk id="122" creationId="{BC05CA36-AD6A-4ABF-9A05-52E5A143D2BB}"/>
          </ac:spMkLst>
        </pc:spChg>
        <pc:spChg chg="add del">
          <ac:chgData name="ANGELI ANAK DAVID" userId="4bda4c54-403e-489a-b88d-a8e80a247703" providerId="ADAL" clId="{E0B0F75A-D02B-4EC5-AA7F-16F8B3451404}" dt="2023-02-15T03:14:17.186" v="3661" actId="26606"/>
          <ac:spMkLst>
            <pc:docMk/>
            <pc:sldMk cId="231016269" sldId="278"/>
            <ac:spMk id="123" creationId="{D4331EE8-85A4-4588-8D9E-70E534D477DB}"/>
          </ac:spMkLst>
        </pc:spChg>
        <pc:spChg chg="add del">
          <ac:chgData name="ANGELI ANAK DAVID" userId="4bda4c54-403e-489a-b88d-a8e80a247703" providerId="ADAL" clId="{E0B0F75A-D02B-4EC5-AA7F-16F8B3451404}" dt="2023-02-15T03:14:17.186" v="3661" actId="26606"/>
          <ac:spMkLst>
            <pc:docMk/>
            <pc:sldMk cId="231016269" sldId="278"/>
            <ac:spMk id="124" creationId="{49D6C862-61CC-4B46-8080-96583D653BAB}"/>
          </ac:spMkLst>
        </pc:spChg>
        <pc:spChg chg="add del">
          <ac:chgData name="ANGELI ANAK DAVID" userId="4bda4c54-403e-489a-b88d-a8e80a247703" providerId="ADAL" clId="{E0B0F75A-D02B-4EC5-AA7F-16F8B3451404}" dt="2023-02-15T03:14:17.186" v="3661" actId="26606"/>
          <ac:spMkLst>
            <pc:docMk/>
            <pc:sldMk cId="231016269" sldId="278"/>
            <ac:spMk id="125" creationId="{E37EECFC-A684-4391-AE85-4CDAF5565F61}"/>
          </ac:spMkLst>
        </pc:spChg>
        <pc:spChg chg="add del">
          <ac:chgData name="ANGELI ANAK DAVID" userId="4bda4c54-403e-489a-b88d-a8e80a247703" providerId="ADAL" clId="{E0B0F75A-D02B-4EC5-AA7F-16F8B3451404}" dt="2023-02-15T03:14:19.967" v="3663" actId="26606"/>
          <ac:spMkLst>
            <pc:docMk/>
            <pc:sldMk cId="231016269" sldId="278"/>
            <ac:spMk id="127" creationId="{BCED4D40-4B67-4331-AC48-79B82B4A47D8}"/>
          </ac:spMkLst>
        </pc:spChg>
        <pc:spChg chg="add del">
          <ac:chgData name="ANGELI ANAK DAVID" userId="4bda4c54-403e-489a-b88d-a8e80a247703" providerId="ADAL" clId="{E0B0F75A-D02B-4EC5-AA7F-16F8B3451404}" dt="2023-02-15T03:14:19.967" v="3663" actId="26606"/>
          <ac:spMkLst>
            <pc:docMk/>
            <pc:sldMk cId="231016269" sldId="278"/>
            <ac:spMk id="128" creationId="{670CEDEF-4F34-412E-84EE-329C1E936AF5}"/>
          </ac:spMkLst>
        </pc:spChg>
        <pc:spChg chg="add del">
          <ac:chgData name="ANGELI ANAK DAVID" userId="4bda4c54-403e-489a-b88d-a8e80a247703" providerId="ADAL" clId="{E0B0F75A-D02B-4EC5-AA7F-16F8B3451404}" dt="2023-02-15T03:14:21.530" v="3665" actId="26606"/>
          <ac:spMkLst>
            <pc:docMk/>
            <pc:sldMk cId="231016269" sldId="278"/>
            <ac:spMk id="130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15T03:14:21.530" v="3665" actId="26606"/>
          <ac:spMkLst>
            <pc:docMk/>
            <pc:sldMk cId="231016269" sldId="278"/>
            <ac:spMk id="131" creationId="{1199E1B1-A8C0-4FE8-A5A8-1CB41D69F857}"/>
          </ac:spMkLst>
        </pc:spChg>
        <pc:spChg chg="add del">
          <ac:chgData name="ANGELI ANAK DAVID" userId="4bda4c54-403e-489a-b88d-a8e80a247703" providerId="ADAL" clId="{E0B0F75A-D02B-4EC5-AA7F-16F8B3451404}" dt="2023-02-15T03:14:21.530" v="3665" actId="26606"/>
          <ac:spMkLst>
            <pc:docMk/>
            <pc:sldMk cId="231016269" sldId="278"/>
            <ac:spMk id="132" creationId="{84A8DE83-DE75-4B41-9DB4-A7EC0B0DEC0B}"/>
          </ac:spMkLst>
        </pc:spChg>
        <pc:spChg chg="add del">
          <ac:chgData name="ANGELI ANAK DAVID" userId="4bda4c54-403e-489a-b88d-a8e80a247703" providerId="ADAL" clId="{E0B0F75A-D02B-4EC5-AA7F-16F8B3451404}" dt="2023-02-15T03:14:21.530" v="3665" actId="26606"/>
          <ac:spMkLst>
            <pc:docMk/>
            <pc:sldMk cId="231016269" sldId="278"/>
            <ac:spMk id="133" creationId="{A7009A0A-BEF5-4EAC-AF15-E4F9F002E239}"/>
          </ac:spMkLst>
        </pc:spChg>
        <pc:spChg chg="add del">
          <ac:chgData name="ANGELI ANAK DAVID" userId="4bda4c54-403e-489a-b88d-a8e80a247703" providerId="ADAL" clId="{E0B0F75A-D02B-4EC5-AA7F-16F8B3451404}" dt="2023-02-15T03:14:23.498" v="3667" actId="26606"/>
          <ac:spMkLst>
            <pc:docMk/>
            <pc:sldMk cId="231016269" sldId="278"/>
            <ac:spMk id="135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15T03:14:23.498" v="3667" actId="26606"/>
          <ac:spMkLst>
            <pc:docMk/>
            <pc:sldMk cId="231016269" sldId="278"/>
            <ac:spMk id="136" creationId="{1199E1B1-A8C0-4FE8-A5A8-1CB41D69F857}"/>
          </ac:spMkLst>
        </pc:spChg>
        <pc:spChg chg="add del">
          <ac:chgData name="ANGELI ANAK DAVID" userId="4bda4c54-403e-489a-b88d-a8e80a247703" providerId="ADAL" clId="{E0B0F75A-D02B-4EC5-AA7F-16F8B3451404}" dt="2023-02-15T03:14:23.498" v="3667" actId="26606"/>
          <ac:spMkLst>
            <pc:docMk/>
            <pc:sldMk cId="231016269" sldId="278"/>
            <ac:spMk id="137" creationId="{84A8DE83-DE75-4B41-9DB4-A7EC0B0DEC0B}"/>
          </ac:spMkLst>
        </pc:spChg>
        <pc:spChg chg="add del">
          <ac:chgData name="ANGELI ANAK DAVID" userId="4bda4c54-403e-489a-b88d-a8e80a247703" providerId="ADAL" clId="{E0B0F75A-D02B-4EC5-AA7F-16F8B3451404}" dt="2023-02-15T03:14:23.498" v="3667" actId="26606"/>
          <ac:spMkLst>
            <pc:docMk/>
            <pc:sldMk cId="231016269" sldId="278"/>
            <ac:spMk id="138" creationId="{A7009A0A-BEF5-4EAC-AF15-E4F9F002E239}"/>
          </ac:spMkLst>
        </pc:spChg>
        <pc:spChg chg="add">
          <ac:chgData name="ANGELI ANAK DAVID" userId="4bda4c54-403e-489a-b88d-a8e80a247703" providerId="ADAL" clId="{E0B0F75A-D02B-4EC5-AA7F-16F8B3451404}" dt="2023-02-15T03:14:23.561" v="3668" actId="26606"/>
          <ac:spMkLst>
            <pc:docMk/>
            <pc:sldMk cId="231016269" sldId="278"/>
            <ac:spMk id="140" creationId="{A8384FB5-9ADC-4DDC-881B-597D56F5B15D}"/>
          </ac:spMkLst>
        </pc:spChg>
        <pc:spChg chg="add">
          <ac:chgData name="ANGELI ANAK DAVID" userId="4bda4c54-403e-489a-b88d-a8e80a247703" providerId="ADAL" clId="{E0B0F75A-D02B-4EC5-AA7F-16F8B3451404}" dt="2023-02-15T03:14:23.561" v="3668" actId="26606"/>
          <ac:spMkLst>
            <pc:docMk/>
            <pc:sldMk cId="231016269" sldId="278"/>
            <ac:spMk id="141" creationId="{1199E1B1-A8C0-4FE8-A5A8-1CB41D69F857}"/>
          </ac:spMkLst>
        </pc:spChg>
        <pc:spChg chg="add">
          <ac:chgData name="ANGELI ANAK DAVID" userId="4bda4c54-403e-489a-b88d-a8e80a247703" providerId="ADAL" clId="{E0B0F75A-D02B-4EC5-AA7F-16F8B3451404}" dt="2023-02-15T03:14:23.561" v="3668" actId="26606"/>
          <ac:spMkLst>
            <pc:docMk/>
            <pc:sldMk cId="231016269" sldId="278"/>
            <ac:spMk id="142" creationId="{84A8DE83-DE75-4B41-9DB4-A7EC0B0DEC0B}"/>
          </ac:spMkLst>
        </pc:spChg>
        <pc:spChg chg="add">
          <ac:chgData name="ANGELI ANAK DAVID" userId="4bda4c54-403e-489a-b88d-a8e80a247703" providerId="ADAL" clId="{E0B0F75A-D02B-4EC5-AA7F-16F8B3451404}" dt="2023-02-15T03:14:23.561" v="3668" actId="26606"/>
          <ac:spMkLst>
            <pc:docMk/>
            <pc:sldMk cId="231016269" sldId="278"/>
            <ac:spMk id="143" creationId="{A7009A0A-BEF5-4EAC-AF15-E4F9F002E239}"/>
          </ac:spMkLst>
        </pc:spChg>
        <pc:grpChg chg="add del">
          <ac:chgData name="ANGELI ANAK DAVID" userId="4bda4c54-403e-489a-b88d-a8e80a247703" providerId="ADAL" clId="{E0B0F75A-D02B-4EC5-AA7F-16F8B3451404}" dt="2023-02-09T17:21:18.669" v="3451" actId="26606"/>
          <ac:grpSpMkLst>
            <pc:docMk/>
            <pc:sldMk cId="231016269" sldId="278"/>
            <ac:grpSpMk id="52" creationId="{4B2AE301-8298-47C2-81FA-781BA50D9933}"/>
          </ac:grpSpMkLst>
        </pc:grpChg>
        <pc:graphicFrameChg chg="add mod modGraphic">
          <ac:chgData name="ANGELI ANAK DAVID" userId="4bda4c54-403e-489a-b88d-a8e80a247703" providerId="ADAL" clId="{E0B0F75A-D02B-4EC5-AA7F-16F8B3451404}" dt="2023-02-15T03:14:23.561" v="3668" actId="26606"/>
          <ac:graphicFrameMkLst>
            <pc:docMk/>
            <pc:sldMk cId="231016269" sldId="278"/>
            <ac:graphicFrameMk id="4" creationId="{0D673D9B-6774-F8B8-F5DD-2E768B6997D5}"/>
          </ac:graphicFrameMkLst>
        </pc:graphicFrameChg>
        <pc:cxnChg chg="add del">
          <ac:chgData name="ANGELI ANAK DAVID" userId="4bda4c54-403e-489a-b88d-a8e80a247703" providerId="ADAL" clId="{E0B0F75A-D02B-4EC5-AA7F-16F8B3451404}" dt="2023-02-09T17:04:48.334" v="3288" actId="26606"/>
          <ac:cxnSpMkLst>
            <pc:docMk/>
            <pc:sldMk cId="231016269" sldId="278"/>
            <ac:cxnSpMk id="38" creationId="{D2E961F1-4A28-4A5F-BBD4-6E400E5E6C75}"/>
          </ac:cxnSpMkLst>
        </pc:cxnChg>
        <pc:cxnChg chg="add del">
          <ac:chgData name="ANGELI ANAK DAVID" userId="4bda4c54-403e-489a-b88d-a8e80a247703" providerId="ADAL" clId="{E0B0F75A-D02B-4EC5-AA7F-16F8B3451404}" dt="2023-02-09T17:04:48.334" v="3288" actId="26606"/>
          <ac:cxnSpMkLst>
            <pc:docMk/>
            <pc:sldMk cId="231016269" sldId="278"/>
            <ac:cxnSpMk id="42" creationId="{A82415D3-DDE5-4D63-8CB3-23A5EC581B27}"/>
          </ac:cxnSpMkLst>
        </pc:cxnChg>
        <pc:cxnChg chg="add del">
          <ac:chgData name="ANGELI ANAK DAVID" userId="4bda4c54-403e-489a-b88d-a8e80a247703" providerId="ADAL" clId="{E0B0F75A-D02B-4EC5-AA7F-16F8B3451404}" dt="2023-02-09T17:04:48.334" v="3288" actId="26606"/>
          <ac:cxnSpMkLst>
            <pc:docMk/>
            <pc:sldMk cId="231016269" sldId="278"/>
            <ac:cxnSpMk id="44" creationId="{AD7193FB-6AE6-4B3B-8F89-56B55DD63B4D}"/>
          </ac:cxnSpMkLst>
        </pc:cxnChg>
        <pc:cxnChg chg="add del">
          <ac:chgData name="ANGELI ANAK DAVID" userId="4bda4c54-403e-489a-b88d-a8e80a247703" providerId="ADAL" clId="{E0B0F75A-D02B-4EC5-AA7F-16F8B3451404}" dt="2023-02-15T03:11:54.498" v="3630" actId="26606"/>
          <ac:cxnSpMkLst>
            <pc:docMk/>
            <pc:sldMk cId="231016269" sldId="278"/>
            <ac:cxnSpMk id="62" creationId="{D2E961F1-4A28-4A5F-BBD4-6E400E5E6C75}"/>
          </ac:cxnSpMkLst>
        </pc:cxnChg>
        <pc:cxnChg chg="add del">
          <ac:chgData name="ANGELI ANAK DAVID" userId="4bda4c54-403e-489a-b88d-a8e80a247703" providerId="ADAL" clId="{E0B0F75A-D02B-4EC5-AA7F-16F8B3451404}" dt="2023-02-15T03:11:54.498" v="3630" actId="26606"/>
          <ac:cxnSpMkLst>
            <pc:docMk/>
            <pc:sldMk cId="231016269" sldId="278"/>
            <ac:cxnSpMk id="66" creationId="{A82415D3-DDE5-4D63-8CB3-23A5EC581B27}"/>
          </ac:cxnSpMkLst>
        </pc:cxnChg>
        <pc:cxnChg chg="add del">
          <ac:chgData name="ANGELI ANAK DAVID" userId="4bda4c54-403e-489a-b88d-a8e80a247703" providerId="ADAL" clId="{E0B0F75A-D02B-4EC5-AA7F-16F8B3451404}" dt="2023-02-15T03:11:54.498" v="3630" actId="26606"/>
          <ac:cxnSpMkLst>
            <pc:docMk/>
            <pc:sldMk cId="231016269" sldId="278"/>
            <ac:cxnSpMk id="68" creationId="{AD7193FB-6AE6-4B3B-8F89-56B55DD63B4D}"/>
          </ac:cxnSpMkLst>
        </pc:cxnChg>
        <pc:cxnChg chg="add del">
          <ac:chgData name="ANGELI ANAK DAVID" userId="4bda4c54-403e-489a-b88d-a8e80a247703" providerId="ADAL" clId="{E0B0F75A-D02B-4EC5-AA7F-16F8B3451404}" dt="2023-02-15T03:11:45.825" v="3625" actId="26606"/>
          <ac:cxnSpMkLst>
            <pc:docMk/>
            <pc:sldMk cId="231016269" sldId="278"/>
            <ac:cxnSpMk id="73" creationId="{D2E961F1-4A28-4A5F-BBD4-6E400E5E6C75}"/>
          </ac:cxnSpMkLst>
        </pc:cxnChg>
        <pc:cxnChg chg="add del">
          <ac:chgData name="ANGELI ANAK DAVID" userId="4bda4c54-403e-489a-b88d-a8e80a247703" providerId="ADAL" clId="{E0B0F75A-D02B-4EC5-AA7F-16F8B3451404}" dt="2023-02-15T03:11:45.825" v="3625" actId="26606"/>
          <ac:cxnSpMkLst>
            <pc:docMk/>
            <pc:sldMk cId="231016269" sldId="278"/>
            <ac:cxnSpMk id="77" creationId="{A82415D3-DDE5-4D63-8CB3-23A5EC581B27}"/>
          </ac:cxnSpMkLst>
        </pc:cxnChg>
        <pc:cxnChg chg="add del">
          <ac:chgData name="ANGELI ANAK DAVID" userId="4bda4c54-403e-489a-b88d-a8e80a247703" providerId="ADAL" clId="{E0B0F75A-D02B-4EC5-AA7F-16F8B3451404}" dt="2023-02-15T03:11:45.825" v="3625" actId="26606"/>
          <ac:cxnSpMkLst>
            <pc:docMk/>
            <pc:sldMk cId="231016269" sldId="278"/>
            <ac:cxnSpMk id="79" creationId="{AD7193FB-6AE6-4B3B-8F89-56B55DD63B4D}"/>
          </ac:cxnSpMkLst>
        </pc:cxnChg>
        <pc:cxnChg chg="add del">
          <ac:chgData name="ANGELI ANAK DAVID" userId="4bda4c54-403e-489a-b88d-a8e80a247703" providerId="ADAL" clId="{E0B0F75A-D02B-4EC5-AA7F-16F8B3451404}" dt="2023-02-15T03:11:49.903" v="3627" actId="26606"/>
          <ac:cxnSpMkLst>
            <pc:docMk/>
            <pc:sldMk cId="231016269" sldId="278"/>
            <ac:cxnSpMk id="81" creationId="{D2E961F1-4A28-4A5F-BBD4-6E400E5E6C75}"/>
          </ac:cxnSpMkLst>
        </pc:cxnChg>
        <pc:cxnChg chg="add del">
          <ac:chgData name="ANGELI ANAK DAVID" userId="4bda4c54-403e-489a-b88d-a8e80a247703" providerId="ADAL" clId="{E0B0F75A-D02B-4EC5-AA7F-16F8B3451404}" dt="2023-02-15T03:11:49.903" v="3627" actId="26606"/>
          <ac:cxnSpMkLst>
            <pc:docMk/>
            <pc:sldMk cId="231016269" sldId="278"/>
            <ac:cxnSpMk id="83" creationId="{A82415D3-DDE5-4D63-8CB3-23A5EC581B27}"/>
          </ac:cxnSpMkLst>
        </pc:cxnChg>
        <pc:cxnChg chg="add del">
          <ac:chgData name="ANGELI ANAK DAVID" userId="4bda4c54-403e-489a-b88d-a8e80a247703" providerId="ADAL" clId="{E0B0F75A-D02B-4EC5-AA7F-16F8B3451404}" dt="2023-02-15T03:11:49.903" v="3627" actId="26606"/>
          <ac:cxnSpMkLst>
            <pc:docMk/>
            <pc:sldMk cId="231016269" sldId="278"/>
            <ac:cxnSpMk id="84" creationId="{AD7193FB-6AE6-4B3B-8F89-56B55DD63B4D}"/>
          </ac:cxnSpMkLst>
        </pc:cxnChg>
        <pc:cxnChg chg="add del">
          <ac:chgData name="ANGELI ANAK DAVID" userId="4bda4c54-403e-489a-b88d-a8e80a247703" providerId="ADAL" clId="{E0B0F75A-D02B-4EC5-AA7F-16F8B3451404}" dt="2023-02-15T03:14:11.052" v="3655" actId="26606"/>
          <ac:cxnSpMkLst>
            <pc:docMk/>
            <pc:sldMk cId="231016269" sldId="278"/>
            <ac:cxnSpMk id="107" creationId="{D2E961F1-4A28-4A5F-BBD4-6E400E5E6C75}"/>
          </ac:cxnSpMkLst>
        </pc:cxnChg>
        <pc:cxnChg chg="add del">
          <ac:chgData name="ANGELI ANAK DAVID" userId="4bda4c54-403e-489a-b88d-a8e80a247703" providerId="ADAL" clId="{E0B0F75A-D02B-4EC5-AA7F-16F8B3451404}" dt="2023-02-15T03:14:11.052" v="3655" actId="26606"/>
          <ac:cxnSpMkLst>
            <pc:docMk/>
            <pc:sldMk cId="231016269" sldId="278"/>
            <ac:cxnSpMk id="109" creationId="{A82415D3-DDE5-4D63-8CB3-23A5EC581B27}"/>
          </ac:cxnSpMkLst>
        </pc:cxnChg>
        <pc:cxnChg chg="add del">
          <ac:chgData name="ANGELI ANAK DAVID" userId="4bda4c54-403e-489a-b88d-a8e80a247703" providerId="ADAL" clId="{E0B0F75A-D02B-4EC5-AA7F-16F8B3451404}" dt="2023-02-15T03:14:11.052" v="3655" actId="26606"/>
          <ac:cxnSpMkLst>
            <pc:docMk/>
            <pc:sldMk cId="231016269" sldId="278"/>
            <ac:cxnSpMk id="110" creationId="{AD7193FB-6AE6-4B3B-8F89-56B55DD63B4D}"/>
          </ac:cxnSpMkLst>
        </pc:cxnChg>
      </pc:sldChg>
      <pc:sldChg chg="new del">
        <pc:chgData name="ANGELI ANAK DAVID" userId="4bda4c54-403e-489a-b88d-a8e80a247703" providerId="ADAL" clId="{E0B0F75A-D02B-4EC5-AA7F-16F8B3451404}" dt="2023-02-09T12:51:48.750" v="106" actId="47"/>
        <pc:sldMkLst>
          <pc:docMk/>
          <pc:sldMk cId="3232817810" sldId="278"/>
        </pc:sldMkLst>
      </pc:sldChg>
      <pc:sldChg chg="addSp delSp modSp new mod modTransition setBg delDesignElem">
        <pc:chgData name="ANGELI ANAK DAVID" userId="4bda4c54-403e-489a-b88d-a8e80a247703" providerId="ADAL" clId="{E0B0F75A-D02B-4EC5-AA7F-16F8B3451404}" dt="2023-02-13T11:53:43.020" v="3508"/>
        <pc:sldMkLst>
          <pc:docMk/>
          <pc:sldMk cId="4237991764" sldId="279"/>
        </pc:sldMkLst>
        <pc:spChg chg="mod">
          <ac:chgData name="ANGELI ANAK DAVID" userId="4bda4c54-403e-489a-b88d-a8e80a247703" providerId="ADAL" clId="{E0B0F75A-D02B-4EC5-AA7F-16F8B3451404}" dt="2023-02-09T13:33:01.698" v="553" actId="1076"/>
          <ac:spMkLst>
            <pc:docMk/>
            <pc:sldMk cId="4237991764" sldId="279"/>
            <ac:spMk id="2" creationId="{08F41AD4-A19A-43D0-D295-7D6953B03A85}"/>
          </ac:spMkLst>
        </pc:spChg>
        <pc:spChg chg="add del mod">
          <ac:chgData name="ANGELI ANAK DAVID" userId="4bda4c54-403e-489a-b88d-a8e80a247703" providerId="ADAL" clId="{E0B0F75A-D02B-4EC5-AA7F-16F8B3451404}" dt="2023-02-09T13:01:54.109" v="315" actId="26606"/>
          <ac:spMkLst>
            <pc:docMk/>
            <pc:sldMk cId="4237991764" sldId="279"/>
            <ac:spMk id="3" creationId="{52DB3AE0-4526-3C1E-2F36-2DD68C92E2E4}"/>
          </ac:spMkLst>
        </pc:spChg>
        <pc:spChg chg="add del">
          <ac:chgData name="ANGELI ANAK DAVID" userId="4bda4c54-403e-489a-b88d-a8e80a247703" providerId="ADAL" clId="{E0B0F75A-D02B-4EC5-AA7F-16F8B3451404}" dt="2023-02-09T13:01:50.542" v="310" actId="26606"/>
          <ac:spMkLst>
            <pc:docMk/>
            <pc:sldMk cId="4237991764" sldId="279"/>
            <ac:spMk id="9" creationId="{BACC6370-2D7E-4714-9D71-7542949D7D5D}"/>
          </ac:spMkLst>
        </pc:spChg>
        <pc:spChg chg="add del">
          <ac:chgData name="ANGELI ANAK DAVID" userId="4bda4c54-403e-489a-b88d-a8e80a247703" providerId="ADAL" clId="{E0B0F75A-D02B-4EC5-AA7F-16F8B3451404}" dt="2023-02-09T13:01:47.792" v="308" actId="26606"/>
          <ac:spMkLst>
            <pc:docMk/>
            <pc:sldMk cId="4237991764" sldId="279"/>
            <ac:spMk id="10" creationId="{7AADB56C-BA56-4D1E-A42A-A07A474446EC}"/>
          </ac:spMkLst>
        </pc:spChg>
        <pc:spChg chg="add del">
          <ac:chgData name="ANGELI ANAK DAVID" userId="4bda4c54-403e-489a-b88d-a8e80a247703" providerId="ADAL" clId="{E0B0F75A-D02B-4EC5-AA7F-16F8B3451404}" dt="2023-02-09T13:01:50.542" v="310" actId="26606"/>
          <ac:spMkLst>
            <pc:docMk/>
            <pc:sldMk cId="4237991764" sldId="279"/>
            <ac:spMk id="11" creationId="{F68B3F68-107C-434F-AA38-110D5EA91B85}"/>
          </ac:spMkLst>
        </pc:spChg>
        <pc:spChg chg="add del">
          <ac:chgData name="ANGELI ANAK DAVID" userId="4bda4c54-403e-489a-b88d-a8e80a247703" providerId="ADAL" clId="{E0B0F75A-D02B-4EC5-AA7F-16F8B3451404}" dt="2023-02-09T13:01:50.542" v="310" actId="26606"/>
          <ac:spMkLst>
            <pc:docMk/>
            <pc:sldMk cId="4237991764" sldId="279"/>
            <ac:spMk id="13" creationId="{AAD0DBB9-1A4B-4391-81D4-CB19F9AB918A}"/>
          </ac:spMkLst>
        </pc:spChg>
        <pc:spChg chg="add del">
          <ac:chgData name="ANGELI ANAK DAVID" userId="4bda4c54-403e-489a-b88d-a8e80a247703" providerId="ADAL" clId="{E0B0F75A-D02B-4EC5-AA7F-16F8B3451404}" dt="2023-02-09T13:01:50.542" v="310" actId="26606"/>
          <ac:spMkLst>
            <pc:docMk/>
            <pc:sldMk cId="4237991764" sldId="279"/>
            <ac:spMk id="15" creationId="{063BBA22-50EA-4C4D-BE05-F1CE4E63AA56}"/>
          </ac:spMkLst>
        </pc:spChg>
        <pc:spChg chg="add del">
          <ac:chgData name="ANGELI ANAK DAVID" userId="4bda4c54-403e-489a-b88d-a8e80a247703" providerId="ADAL" clId="{E0B0F75A-D02B-4EC5-AA7F-16F8B3451404}" dt="2023-02-09T13:01:52.261" v="312" actId="26606"/>
          <ac:spMkLst>
            <pc:docMk/>
            <pc:sldMk cId="4237991764" sldId="279"/>
            <ac:spMk id="17" creationId="{B819A166-7571-4003-A6B8-B62034C3ED30}"/>
          </ac:spMkLst>
        </pc:spChg>
        <pc:spChg chg="add del">
          <ac:chgData name="ANGELI ANAK DAVID" userId="4bda4c54-403e-489a-b88d-a8e80a247703" providerId="ADAL" clId="{E0B0F75A-D02B-4EC5-AA7F-16F8B3451404}" dt="2023-02-09T13:02:48.931" v="325" actId="26606"/>
          <ac:spMkLst>
            <pc:docMk/>
            <pc:sldMk cId="4237991764" sldId="279"/>
            <ac:spMk id="22" creationId="{B819A166-7571-4003-A6B8-B62034C3ED30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4237991764" sldId="279"/>
            <ac:spMk id="28" creationId="{42285737-90EE-47DC-AC80-8AE156B11969}"/>
          </ac:spMkLst>
        </pc:spChg>
        <pc:grpChg chg="add del">
          <ac:chgData name="ANGELI ANAK DAVID" userId="4bda4c54-403e-489a-b88d-a8e80a247703" providerId="ADAL" clId="{E0B0F75A-D02B-4EC5-AA7F-16F8B3451404}" dt="2023-02-09T14:27:58.805" v="1088"/>
          <ac:grpSpMkLst>
            <pc:docMk/>
            <pc:sldMk cId="4237991764" sldId="279"/>
            <ac:grpSpMk id="30" creationId="{B57BDC17-F1B3-455F-BBF1-680AA1F25C06}"/>
          </ac:grpSpMkLst>
        </pc:grpChg>
        <pc:graphicFrameChg chg="add del">
          <ac:chgData name="ANGELI ANAK DAVID" userId="4bda4c54-403e-489a-b88d-a8e80a247703" providerId="ADAL" clId="{E0B0F75A-D02B-4EC5-AA7F-16F8B3451404}" dt="2023-02-09T13:01:47.792" v="308" actId="26606"/>
          <ac:graphicFrameMkLst>
            <pc:docMk/>
            <pc:sldMk cId="4237991764" sldId="279"/>
            <ac:graphicFrameMk id="5" creationId="{8B839543-D1F0-D418-DEC3-03B7B7475782}"/>
          </ac:graphicFrameMkLst>
        </pc:graphicFrameChg>
        <pc:graphicFrameChg chg="add del">
          <ac:chgData name="ANGELI ANAK DAVID" userId="4bda4c54-403e-489a-b88d-a8e80a247703" providerId="ADAL" clId="{E0B0F75A-D02B-4EC5-AA7F-16F8B3451404}" dt="2023-02-09T13:01:50.542" v="310" actId="26606"/>
          <ac:graphicFrameMkLst>
            <pc:docMk/>
            <pc:sldMk cId="4237991764" sldId="279"/>
            <ac:graphicFrameMk id="12" creationId="{FD63A563-B54D-ADBC-C4AC-B78923E28248}"/>
          </ac:graphicFrameMkLst>
        </pc:graphicFrameChg>
        <pc:graphicFrameChg chg="add del">
          <ac:chgData name="ANGELI ANAK DAVID" userId="4bda4c54-403e-489a-b88d-a8e80a247703" providerId="ADAL" clId="{E0B0F75A-D02B-4EC5-AA7F-16F8B3451404}" dt="2023-02-09T13:01:52.261" v="312" actId="26606"/>
          <ac:graphicFrameMkLst>
            <pc:docMk/>
            <pc:sldMk cId="4237991764" sldId="279"/>
            <ac:graphicFrameMk id="18" creationId="{E82195DB-0B09-F847-0F69-4317A1A7CF04}"/>
          </ac:graphicFrameMkLst>
        </pc:graphicFrameChg>
        <pc:graphicFrameChg chg="add del">
          <ac:chgData name="ANGELI ANAK DAVID" userId="4bda4c54-403e-489a-b88d-a8e80a247703" providerId="ADAL" clId="{E0B0F75A-D02B-4EC5-AA7F-16F8B3451404}" dt="2023-02-09T13:01:54.077" v="314" actId="26606"/>
          <ac:graphicFrameMkLst>
            <pc:docMk/>
            <pc:sldMk cId="4237991764" sldId="279"/>
            <ac:graphicFrameMk id="20" creationId="{32C8D2DD-D602-7EEF-1BD8-2B41090ADD59}"/>
          </ac:graphicFrameMkLst>
        </pc:graphicFrameChg>
        <pc:graphicFrameChg chg="add mod modGraphic">
          <ac:chgData name="ANGELI ANAK DAVID" userId="4bda4c54-403e-489a-b88d-a8e80a247703" providerId="ADAL" clId="{E0B0F75A-D02B-4EC5-AA7F-16F8B3451404}" dt="2023-02-09T13:03:11.507" v="328" actId="123"/>
          <ac:graphicFrameMkLst>
            <pc:docMk/>
            <pc:sldMk cId="4237991764" sldId="279"/>
            <ac:graphicFrameMk id="23" creationId="{D92D8401-F8E4-C542-6971-E1E2F50363C7}"/>
          </ac:graphicFrameMkLst>
        </pc:graphicFrameChg>
        <pc:picChg chg="add del">
          <ac:chgData name="ANGELI ANAK DAVID" userId="4bda4c54-403e-489a-b88d-a8e80a247703" providerId="ADAL" clId="{E0B0F75A-D02B-4EC5-AA7F-16F8B3451404}" dt="2023-02-09T13:01:47.792" v="308" actId="26606"/>
          <ac:picMkLst>
            <pc:docMk/>
            <pc:sldMk cId="4237991764" sldId="279"/>
            <ac:picMk id="6" creationId="{15C5EE43-A8E5-8377-C748-0E427D46E542}"/>
          </ac:picMkLst>
        </pc:picChg>
      </pc:sldChg>
      <pc:sldChg chg="addSp delSp modSp new mod modTransition setBg delDesignElem">
        <pc:chgData name="ANGELI ANAK DAVID" userId="4bda4c54-403e-489a-b88d-a8e80a247703" providerId="ADAL" clId="{E0B0F75A-D02B-4EC5-AA7F-16F8B3451404}" dt="2023-02-13T11:53:43.020" v="3508"/>
        <pc:sldMkLst>
          <pc:docMk/>
          <pc:sldMk cId="1993537154" sldId="280"/>
        </pc:sldMkLst>
        <pc:spChg chg="mod">
          <ac:chgData name="ANGELI ANAK DAVID" userId="4bda4c54-403e-489a-b88d-a8e80a247703" providerId="ADAL" clId="{E0B0F75A-D02B-4EC5-AA7F-16F8B3451404}" dt="2023-02-09T17:15:28.623" v="3427" actId="14100"/>
          <ac:spMkLst>
            <pc:docMk/>
            <pc:sldMk cId="1993537154" sldId="280"/>
            <ac:spMk id="2" creationId="{9A28D38E-54E2-2F80-E1FD-97D4BDAB83F7}"/>
          </ac:spMkLst>
        </pc:spChg>
        <pc:spChg chg="add del mod ord">
          <ac:chgData name="ANGELI ANAK DAVID" userId="4bda4c54-403e-489a-b88d-a8e80a247703" providerId="ADAL" clId="{E0B0F75A-D02B-4EC5-AA7F-16F8B3451404}" dt="2023-02-09T17:15:47.427" v="3433" actId="403"/>
          <ac:spMkLst>
            <pc:docMk/>
            <pc:sldMk cId="1993537154" sldId="280"/>
            <ac:spMk id="3" creationId="{CDFACD99-2BDB-9674-7D8A-B5F73FFB69D0}"/>
          </ac:spMkLst>
        </pc:spChg>
        <pc:spChg chg="add del">
          <ac:chgData name="ANGELI ANAK DAVID" userId="4bda4c54-403e-489a-b88d-a8e80a247703" providerId="ADAL" clId="{E0B0F75A-D02B-4EC5-AA7F-16F8B3451404}" dt="2023-02-09T13:18:44.018" v="470" actId="26606"/>
          <ac:spMkLst>
            <pc:docMk/>
            <pc:sldMk cId="1993537154" sldId="280"/>
            <ac:spMk id="13" creationId="{8761DDFE-071F-4200-B0AA-394476C2D2D6}"/>
          </ac:spMkLst>
        </pc:spChg>
        <pc:spChg chg="add del">
          <ac:chgData name="ANGELI ANAK DAVID" userId="4bda4c54-403e-489a-b88d-a8e80a247703" providerId="ADAL" clId="{E0B0F75A-D02B-4EC5-AA7F-16F8B3451404}" dt="2023-02-09T13:18:22.226" v="459" actId="26606"/>
          <ac:spMkLst>
            <pc:docMk/>
            <pc:sldMk cId="1993537154" sldId="280"/>
            <ac:spMk id="18" creationId="{33CD251C-A887-4D2F-925B-FC097198538B}"/>
          </ac:spMkLst>
        </pc:spChg>
        <pc:spChg chg="add del">
          <ac:chgData name="ANGELI ANAK DAVID" userId="4bda4c54-403e-489a-b88d-a8e80a247703" providerId="ADAL" clId="{E0B0F75A-D02B-4EC5-AA7F-16F8B3451404}" dt="2023-02-09T13:18:22.226" v="459" actId="26606"/>
          <ac:spMkLst>
            <pc:docMk/>
            <pc:sldMk cId="1993537154" sldId="280"/>
            <ac:spMk id="20" creationId="{3B2069EE-A08E-44F0-B3F9-3CF8CC2DCAD5}"/>
          </ac:spMkLst>
        </pc:spChg>
        <pc:spChg chg="add del">
          <ac:chgData name="ANGELI ANAK DAVID" userId="4bda4c54-403e-489a-b88d-a8e80a247703" providerId="ADAL" clId="{E0B0F75A-D02B-4EC5-AA7F-16F8B3451404}" dt="2023-02-09T13:18:34.179" v="463" actId="26606"/>
          <ac:spMkLst>
            <pc:docMk/>
            <pc:sldMk cId="1993537154" sldId="280"/>
            <ac:spMk id="24" creationId="{5C7EF35C-8B7D-4026-8F09-8B2B2250579B}"/>
          </ac:spMkLst>
        </pc:spChg>
        <pc:spChg chg="add del">
          <ac:chgData name="ANGELI ANAK DAVID" userId="4bda4c54-403e-489a-b88d-a8e80a247703" providerId="ADAL" clId="{E0B0F75A-D02B-4EC5-AA7F-16F8B3451404}" dt="2023-02-09T13:18:31.604" v="461" actId="26606"/>
          <ac:spMkLst>
            <pc:docMk/>
            <pc:sldMk cId="1993537154" sldId="280"/>
            <ac:spMk id="26" creationId="{C13237C8-E62C-4F0D-A318-BD6FB6C2D138}"/>
          </ac:spMkLst>
        </pc:spChg>
        <pc:spChg chg="add del">
          <ac:chgData name="ANGELI ANAK DAVID" userId="4bda4c54-403e-489a-b88d-a8e80a247703" providerId="ADAL" clId="{E0B0F75A-D02B-4EC5-AA7F-16F8B3451404}" dt="2023-02-09T13:18:31.604" v="461" actId="26606"/>
          <ac:spMkLst>
            <pc:docMk/>
            <pc:sldMk cId="1993537154" sldId="280"/>
            <ac:spMk id="27" creationId="{AAAE94E3-A7DB-4868-B1E3-E49703488BBC}"/>
          </ac:spMkLst>
        </pc:spChg>
        <pc:spChg chg="add del">
          <ac:chgData name="ANGELI ANAK DAVID" userId="4bda4c54-403e-489a-b88d-a8e80a247703" providerId="ADAL" clId="{E0B0F75A-D02B-4EC5-AA7F-16F8B3451404}" dt="2023-02-09T13:18:31.604" v="461" actId="26606"/>
          <ac:spMkLst>
            <pc:docMk/>
            <pc:sldMk cId="1993537154" sldId="280"/>
            <ac:spMk id="28" creationId="{19C9EAEA-39D0-4B0E-A0EB-51E7B26740B1}"/>
          </ac:spMkLst>
        </pc:spChg>
        <pc:spChg chg="add del">
          <ac:chgData name="ANGELI ANAK DAVID" userId="4bda4c54-403e-489a-b88d-a8e80a247703" providerId="ADAL" clId="{E0B0F75A-D02B-4EC5-AA7F-16F8B3451404}" dt="2023-02-09T13:18:31.604" v="461" actId="26606"/>
          <ac:spMkLst>
            <pc:docMk/>
            <pc:sldMk cId="1993537154" sldId="280"/>
            <ac:spMk id="30" creationId="{8CB5D2D7-DF65-4E86-BFBA-FFB9B5ACEB64}"/>
          </ac:spMkLst>
        </pc:spChg>
        <pc:spChg chg="add del">
          <ac:chgData name="ANGELI ANAK DAVID" userId="4bda4c54-403e-489a-b88d-a8e80a247703" providerId="ADAL" clId="{E0B0F75A-D02B-4EC5-AA7F-16F8B3451404}" dt="2023-02-09T13:18:31.604" v="461" actId="26606"/>
          <ac:spMkLst>
            <pc:docMk/>
            <pc:sldMk cId="1993537154" sldId="280"/>
            <ac:spMk id="32" creationId="{3873B707-463F-40B0-8227-E8CC6C67EB25}"/>
          </ac:spMkLst>
        </pc:spChg>
        <pc:spChg chg="add del">
          <ac:chgData name="ANGELI ANAK DAVID" userId="4bda4c54-403e-489a-b88d-a8e80a247703" providerId="ADAL" clId="{E0B0F75A-D02B-4EC5-AA7F-16F8B3451404}" dt="2023-02-09T13:18:34.179" v="463" actId="26606"/>
          <ac:spMkLst>
            <pc:docMk/>
            <pc:sldMk cId="1993537154" sldId="280"/>
            <ac:spMk id="34" creationId="{D4993743-B10A-433C-9996-3035D2C3ABC6}"/>
          </ac:spMkLst>
        </pc:spChg>
        <pc:spChg chg="add del">
          <ac:chgData name="ANGELI ANAK DAVID" userId="4bda4c54-403e-489a-b88d-a8e80a247703" providerId="ADAL" clId="{E0B0F75A-D02B-4EC5-AA7F-16F8B3451404}" dt="2023-02-09T13:18:34.179" v="463" actId="26606"/>
          <ac:spMkLst>
            <pc:docMk/>
            <pc:sldMk cId="1993537154" sldId="280"/>
            <ac:spMk id="35" creationId="{BB3B8946-A0AA-42D4-8A24-639DC6EA170E}"/>
          </ac:spMkLst>
        </pc:spChg>
        <pc:spChg chg="add del">
          <ac:chgData name="ANGELI ANAK DAVID" userId="4bda4c54-403e-489a-b88d-a8e80a247703" providerId="ADAL" clId="{E0B0F75A-D02B-4EC5-AA7F-16F8B3451404}" dt="2023-02-09T13:18:34.179" v="463" actId="26606"/>
          <ac:spMkLst>
            <pc:docMk/>
            <pc:sldMk cId="1993537154" sldId="280"/>
            <ac:spMk id="36" creationId="{AB1038E6-06EF-4DCB-B52E-D3825C50F7C6}"/>
          </ac:spMkLst>
        </pc:spChg>
        <pc:spChg chg="add del">
          <ac:chgData name="ANGELI ANAK DAVID" userId="4bda4c54-403e-489a-b88d-a8e80a247703" providerId="ADAL" clId="{E0B0F75A-D02B-4EC5-AA7F-16F8B3451404}" dt="2023-02-09T13:18:34.179" v="463" actId="26606"/>
          <ac:spMkLst>
            <pc:docMk/>
            <pc:sldMk cId="1993537154" sldId="280"/>
            <ac:spMk id="37" creationId="{5F24A71D-C0A9-49AC-B2D1-5A9EA2BD383E}"/>
          </ac:spMkLst>
        </pc:spChg>
        <pc:spChg chg="add del">
          <ac:chgData name="ANGELI ANAK DAVID" userId="4bda4c54-403e-489a-b88d-a8e80a247703" providerId="ADAL" clId="{E0B0F75A-D02B-4EC5-AA7F-16F8B3451404}" dt="2023-02-09T13:18:34.179" v="463" actId="26606"/>
          <ac:spMkLst>
            <pc:docMk/>
            <pc:sldMk cId="1993537154" sldId="280"/>
            <ac:spMk id="38" creationId="{14280C55-570C-4284-9850-B2BA33DB6726}"/>
          </ac:spMkLst>
        </pc:spChg>
        <pc:spChg chg="add del">
          <ac:chgData name="ANGELI ANAK DAVID" userId="4bda4c54-403e-489a-b88d-a8e80a247703" providerId="ADAL" clId="{E0B0F75A-D02B-4EC5-AA7F-16F8B3451404}" dt="2023-02-09T13:18:37.086" v="465" actId="26606"/>
          <ac:spMkLst>
            <pc:docMk/>
            <pc:sldMk cId="1993537154" sldId="280"/>
            <ac:spMk id="40" creationId="{5E52985E-2553-471E-82AA-5ED7A329890A}"/>
          </ac:spMkLst>
        </pc:spChg>
        <pc:spChg chg="add del">
          <ac:chgData name="ANGELI ANAK DAVID" userId="4bda4c54-403e-489a-b88d-a8e80a247703" providerId="ADAL" clId="{E0B0F75A-D02B-4EC5-AA7F-16F8B3451404}" dt="2023-02-09T13:18:39.081" v="467" actId="26606"/>
          <ac:spMkLst>
            <pc:docMk/>
            <pc:sldMk cId="1993537154" sldId="280"/>
            <ac:spMk id="43" creationId="{385E1BDC-A9B0-4A87-82E3-F3187F69A802}"/>
          </ac:spMkLst>
        </pc:spChg>
        <pc:spChg chg="add del">
          <ac:chgData name="ANGELI ANAK DAVID" userId="4bda4c54-403e-489a-b88d-a8e80a247703" providerId="ADAL" clId="{E0B0F75A-D02B-4EC5-AA7F-16F8B3451404}" dt="2023-02-09T13:18:39.081" v="467" actId="26606"/>
          <ac:spMkLst>
            <pc:docMk/>
            <pc:sldMk cId="1993537154" sldId="280"/>
            <ac:spMk id="44" creationId="{0990C621-3B8B-4820-8328-D47EF7CE823C}"/>
          </ac:spMkLst>
        </pc:spChg>
        <pc:spChg chg="add del">
          <ac:chgData name="ANGELI ANAK DAVID" userId="4bda4c54-403e-489a-b88d-a8e80a247703" providerId="ADAL" clId="{E0B0F75A-D02B-4EC5-AA7F-16F8B3451404}" dt="2023-02-09T13:18:39.081" v="467" actId="26606"/>
          <ac:spMkLst>
            <pc:docMk/>
            <pc:sldMk cId="1993537154" sldId="280"/>
            <ac:spMk id="45" creationId="{C1A2385B-1D2A-4E17-84FA-6CB7F0AAE473}"/>
          </ac:spMkLst>
        </pc:spChg>
        <pc:spChg chg="add del">
          <ac:chgData name="ANGELI ANAK DAVID" userId="4bda4c54-403e-489a-b88d-a8e80a247703" providerId="ADAL" clId="{E0B0F75A-D02B-4EC5-AA7F-16F8B3451404}" dt="2023-02-09T13:18:39.081" v="467" actId="26606"/>
          <ac:spMkLst>
            <pc:docMk/>
            <pc:sldMk cId="1993537154" sldId="280"/>
            <ac:spMk id="46" creationId="{5E791F2F-79DB-4CC0-9FA1-001E3E91E8B7}"/>
          </ac:spMkLst>
        </pc:spChg>
        <pc:spChg chg="add del">
          <ac:chgData name="ANGELI ANAK DAVID" userId="4bda4c54-403e-489a-b88d-a8e80a247703" providerId="ADAL" clId="{E0B0F75A-D02B-4EC5-AA7F-16F8B3451404}" dt="2023-02-09T13:18:43.986" v="469" actId="26606"/>
          <ac:spMkLst>
            <pc:docMk/>
            <pc:sldMk cId="1993537154" sldId="280"/>
            <ac:spMk id="48" creationId="{5AAE9118-0436-4488-AC4A-C14DF6A7B6B1}"/>
          </ac:spMkLst>
        </pc:spChg>
        <pc:spChg chg="add del">
          <ac:chgData name="ANGELI ANAK DAVID" userId="4bda4c54-403e-489a-b88d-a8e80a247703" providerId="ADAL" clId="{E0B0F75A-D02B-4EC5-AA7F-16F8B3451404}" dt="2023-02-09T13:18:43.986" v="469" actId="26606"/>
          <ac:spMkLst>
            <pc:docMk/>
            <pc:sldMk cId="1993537154" sldId="280"/>
            <ac:spMk id="49" creationId="{1B10F861-B8F1-49C7-BD58-EAB20CEE7F93}"/>
          </ac:spMkLst>
        </pc:spChg>
        <pc:spChg chg="add del">
          <ac:chgData name="ANGELI ANAK DAVID" userId="4bda4c54-403e-489a-b88d-a8e80a247703" providerId="ADAL" clId="{E0B0F75A-D02B-4EC5-AA7F-16F8B3451404}" dt="2023-02-09T13:18:43.986" v="469" actId="26606"/>
          <ac:spMkLst>
            <pc:docMk/>
            <pc:sldMk cId="1993537154" sldId="280"/>
            <ac:spMk id="50" creationId="{61F6E425-22AB-4DA2-8FAC-58ADB58EF6C3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1993537154" sldId="280"/>
            <ac:spMk id="52" creationId="{AAAE94E3-A7DB-4868-B1E3-E49703488BBC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1993537154" sldId="280"/>
            <ac:spMk id="55" creationId="{3873B707-463F-40B0-8227-E8CC6C67EB25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1993537154" sldId="280"/>
            <ac:spMk id="56" creationId="{C13237C8-E62C-4F0D-A318-BD6FB6C2D138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1993537154" sldId="280"/>
            <ac:spMk id="57" creationId="{19C9EAEA-39D0-4B0E-A0EB-51E7B26740B1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1993537154" sldId="280"/>
            <ac:spMk id="58" creationId="{8CB5D2D7-DF65-4E86-BFBA-FFB9B5ACEB64}"/>
          </ac:spMkLst>
        </pc:spChg>
        <pc:grpChg chg="add del">
          <ac:chgData name="ANGELI ANAK DAVID" userId="4bda4c54-403e-489a-b88d-a8e80a247703" providerId="ADAL" clId="{E0B0F75A-D02B-4EC5-AA7F-16F8B3451404}" dt="2023-02-09T13:18:22.226" v="459" actId="26606"/>
          <ac:grpSpMkLst>
            <pc:docMk/>
            <pc:sldMk cId="1993537154" sldId="280"/>
            <ac:grpSpMk id="22" creationId="{9C6E8597-0CCE-4A8A-9326-AA52691A1C81}"/>
          </ac:grpSpMkLst>
        </pc:grpChg>
        <pc:grpChg chg="add del">
          <ac:chgData name="ANGELI ANAK DAVID" userId="4bda4c54-403e-489a-b88d-a8e80a247703" providerId="ADAL" clId="{E0B0F75A-D02B-4EC5-AA7F-16F8B3451404}" dt="2023-02-09T13:18:31.604" v="461" actId="26606"/>
          <ac:grpSpMkLst>
            <pc:docMk/>
            <pc:sldMk cId="1993537154" sldId="280"/>
            <ac:grpSpMk id="29" creationId="{1DE889C7-FAD6-4397-98E2-05D503484459}"/>
          </ac:grpSpMkLst>
        </pc:grpChg>
        <pc:grpChg chg="add del">
          <ac:chgData name="ANGELI ANAK DAVID" userId="4bda4c54-403e-489a-b88d-a8e80a247703" providerId="ADAL" clId="{E0B0F75A-D02B-4EC5-AA7F-16F8B3451404}" dt="2023-02-09T14:27:58.805" v="1088"/>
          <ac:grpSpMkLst>
            <pc:docMk/>
            <pc:sldMk cId="1993537154" sldId="280"/>
            <ac:grpSpMk id="53" creationId="{1DE889C7-FAD6-4397-98E2-05D503484459}"/>
          </ac:grpSpMkLst>
        </pc:grpChg>
        <pc:picChg chg="add del mod">
          <ac:chgData name="ANGELI ANAK DAVID" userId="4bda4c54-403e-489a-b88d-a8e80a247703" providerId="ADAL" clId="{E0B0F75A-D02B-4EC5-AA7F-16F8B3451404}" dt="2023-02-09T13:08:29.698" v="383"/>
          <ac:picMkLst>
            <pc:docMk/>
            <pc:sldMk cId="1993537154" sldId="280"/>
            <ac:picMk id="4" creationId="{9D834C89-83DD-B368-9461-3A396C1E1343}"/>
          </ac:picMkLst>
        </pc:picChg>
        <pc:picChg chg="add del mod ord modCrop">
          <ac:chgData name="ANGELI ANAK DAVID" userId="4bda4c54-403e-489a-b88d-a8e80a247703" providerId="ADAL" clId="{E0B0F75A-D02B-4EC5-AA7F-16F8B3451404}" dt="2023-02-09T13:18:44.018" v="470" actId="26606"/>
          <ac:picMkLst>
            <pc:docMk/>
            <pc:sldMk cId="1993537154" sldId="280"/>
            <ac:picMk id="6" creationId="{647D5B75-A96A-33D9-5968-6E1ADCD6B66D}"/>
          </ac:picMkLst>
        </pc:picChg>
        <pc:picChg chg="add del mod">
          <ac:chgData name="ANGELI ANAK DAVID" userId="4bda4c54-403e-489a-b88d-a8e80a247703" providerId="ADAL" clId="{E0B0F75A-D02B-4EC5-AA7F-16F8B3451404}" dt="2023-02-09T13:16:35.176" v="451"/>
          <ac:picMkLst>
            <pc:docMk/>
            <pc:sldMk cId="1993537154" sldId="280"/>
            <ac:picMk id="7" creationId="{3F597727-5A49-BD69-B08F-AA0F15D81EFD}"/>
          </ac:picMkLst>
        </pc:picChg>
        <pc:picChg chg="add mod ord">
          <ac:chgData name="ANGELI ANAK DAVID" userId="4bda4c54-403e-489a-b88d-a8e80a247703" providerId="ADAL" clId="{E0B0F75A-D02B-4EC5-AA7F-16F8B3451404}" dt="2023-02-09T13:18:48.208" v="471" actId="27614"/>
          <ac:picMkLst>
            <pc:docMk/>
            <pc:sldMk cId="1993537154" sldId="280"/>
            <ac:picMk id="8" creationId="{F187089E-20FB-3D16-A8EF-5B0060022E28}"/>
          </ac:picMkLst>
        </pc:picChg>
        <pc:cxnChg chg="add del">
          <ac:chgData name="ANGELI ANAK DAVID" userId="4bda4c54-403e-489a-b88d-a8e80a247703" providerId="ADAL" clId="{E0B0F75A-D02B-4EC5-AA7F-16F8B3451404}" dt="2023-02-09T13:18:37.086" v="465" actId="26606"/>
          <ac:cxnSpMkLst>
            <pc:docMk/>
            <pc:sldMk cId="1993537154" sldId="280"/>
            <ac:cxnSpMk id="41" creationId="{DAE3ABC6-4042-4293-A7DF-F01181363B7E}"/>
          </ac:cxnSpMkLst>
        </pc:cxnChg>
      </pc:sldChg>
      <pc:sldChg chg="addSp delSp modSp new mod modTransition setBg delDesignElem">
        <pc:chgData name="ANGELI ANAK DAVID" userId="4bda4c54-403e-489a-b88d-a8e80a247703" providerId="ADAL" clId="{E0B0F75A-D02B-4EC5-AA7F-16F8B3451404}" dt="2023-02-13T11:53:43.020" v="3508"/>
        <pc:sldMkLst>
          <pc:docMk/>
          <pc:sldMk cId="54634101" sldId="281"/>
        </pc:sldMkLst>
        <pc:spChg chg="del">
          <ac:chgData name="ANGELI ANAK DAVID" userId="4bda4c54-403e-489a-b88d-a8e80a247703" providerId="ADAL" clId="{E0B0F75A-D02B-4EC5-AA7F-16F8B3451404}" dt="2023-02-09T13:23:09.441" v="475" actId="478"/>
          <ac:spMkLst>
            <pc:docMk/>
            <pc:sldMk cId="54634101" sldId="281"/>
            <ac:spMk id="2" creationId="{E38F35D6-DF4E-3FCA-F1FD-2F8515B8C2BD}"/>
          </ac:spMkLst>
        </pc:spChg>
        <pc:spChg chg="mod">
          <ac:chgData name="ANGELI ANAK DAVID" userId="4bda4c54-403e-489a-b88d-a8e80a247703" providerId="ADAL" clId="{E0B0F75A-D02B-4EC5-AA7F-16F8B3451404}" dt="2023-02-09T14:27:58.805" v="1088"/>
          <ac:spMkLst>
            <pc:docMk/>
            <pc:sldMk cId="54634101" sldId="281"/>
            <ac:spMk id="3" creationId="{9704D349-EF6E-A236-86ED-78FCDA43AB9B}"/>
          </ac:spMkLst>
        </pc:spChg>
        <pc:spChg chg="add del">
          <ac:chgData name="ANGELI ANAK DAVID" userId="4bda4c54-403e-489a-b88d-a8e80a247703" providerId="ADAL" clId="{E0B0F75A-D02B-4EC5-AA7F-16F8B3451404}" dt="2023-02-09T13:29:05.017" v="527" actId="26606"/>
          <ac:spMkLst>
            <pc:docMk/>
            <pc:sldMk cId="54634101" sldId="281"/>
            <ac:spMk id="8" creationId="{2B566528-1B12-4246-9431-5C2D7D081168}"/>
          </ac:spMkLst>
        </pc:spChg>
        <pc:spChg chg="add del">
          <ac:chgData name="ANGELI ANAK DAVID" userId="4bda4c54-403e-489a-b88d-a8e80a247703" providerId="ADAL" clId="{E0B0F75A-D02B-4EC5-AA7F-16F8B3451404}" dt="2023-02-09T13:29:05.017" v="527" actId="26606"/>
          <ac:spMkLst>
            <pc:docMk/>
            <pc:sldMk cId="54634101" sldId="281"/>
            <ac:spMk id="10" creationId="{2E80C965-DB6D-4F81-9E9E-B027384D0BD6}"/>
          </ac:spMkLst>
        </pc:spChg>
        <pc:spChg chg="add del">
          <ac:chgData name="ANGELI ANAK DAVID" userId="4bda4c54-403e-489a-b88d-a8e80a247703" providerId="ADAL" clId="{E0B0F75A-D02B-4EC5-AA7F-16F8B3451404}" dt="2023-02-09T13:29:05.017" v="527" actId="26606"/>
          <ac:spMkLst>
            <pc:docMk/>
            <pc:sldMk cId="54634101" sldId="281"/>
            <ac:spMk id="12" creationId="{A580F890-B085-4E95-96AA-55AEBEC5CE6E}"/>
          </ac:spMkLst>
        </pc:spChg>
        <pc:spChg chg="add del">
          <ac:chgData name="ANGELI ANAK DAVID" userId="4bda4c54-403e-489a-b88d-a8e80a247703" providerId="ADAL" clId="{E0B0F75A-D02B-4EC5-AA7F-16F8B3451404}" dt="2023-02-09T13:29:05.017" v="527" actId="26606"/>
          <ac:spMkLst>
            <pc:docMk/>
            <pc:sldMk cId="54634101" sldId="281"/>
            <ac:spMk id="14" creationId="{D3F51FEB-38FB-4F6C-9F7B-2F2AFAB65463}"/>
          </ac:spMkLst>
        </pc:spChg>
        <pc:spChg chg="add del">
          <ac:chgData name="ANGELI ANAK DAVID" userId="4bda4c54-403e-489a-b88d-a8e80a247703" providerId="ADAL" clId="{E0B0F75A-D02B-4EC5-AA7F-16F8B3451404}" dt="2023-02-09T13:29:05.017" v="527" actId="26606"/>
          <ac:spMkLst>
            <pc:docMk/>
            <pc:sldMk cId="54634101" sldId="281"/>
            <ac:spMk id="16" creationId="{1E547BA6-BAE0-43BB-A7CA-60F69CE252F0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54634101" sldId="281"/>
            <ac:spMk id="18" creationId="{B775CD93-9DF2-48CB-9F57-1BCA9A46C7FA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54634101" sldId="281"/>
            <ac:spMk id="19" creationId="{6166C6D1-23AC-49C4-BA07-238E4E9F8CEB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54634101" sldId="281"/>
            <ac:spMk id="20" creationId="{1C091803-41C2-48E0-9228-5148460C7479}"/>
          </ac:spMkLst>
        </pc:spChg>
      </pc:sldChg>
      <pc:sldChg chg="addSp delSp modSp new mod modTransition setBg setClrOvrMap delDesignElem">
        <pc:chgData name="ANGELI ANAK DAVID" userId="4bda4c54-403e-489a-b88d-a8e80a247703" providerId="ADAL" clId="{E0B0F75A-D02B-4EC5-AA7F-16F8B3451404}" dt="2023-02-13T11:53:43.020" v="3508"/>
        <pc:sldMkLst>
          <pc:docMk/>
          <pc:sldMk cId="629468683" sldId="282"/>
        </pc:sldMkLst>
        <pc:spChg chg="mod">
          <ac:chgData name="ANGELI ANAK DAVID" userId="4bda4c54-403e-489a-b88d-a8e80a247703" providerId="ADAL" clId="{E0B0F75A-D02B-4EC5-AA7F-16F8B3451404}" dt="2023-02-09T17:15:15.908" v="3426" actId="27636"/>
          <ac:spMkLst>
            <pc:docMk/>
            <pc:sldMk cId="629468683" sldId="282"/>
            <ac:spMk id="2" creationId="{2268D403-0F9A-FECD-4913-E61FA820AA06}"/>
          </ac:spMkLst>
        </pc:spChg>
        <pc:spChg chg="mod">
          <ac:chgData name="ANGELI ANAK DAVID" userId="4bda4c54-403e-489a-b88d-a8e80a247703" providerId="ADAL" clId="{E0B0F75A-D02B-4EC5-AA7F-16F8B3451404}" dt="2023-02-10T11:59:45.662" v="3483" actId="5793"/>
          <ac:spMkLst>
            <pc:docMk/>
            <pc:sldMk cId="629468683" sldId="282"/>
            <ac:spMk id="3" creationId="{79C7CFA1-583B-ED3A-ACFA-22362312EE4C}"/>
          </ac:spMkLst>
        </pc:spChg>
        <pc:spChg chg="add del">
          <ac:chgData name="ANGELI ANAK DAVID" userId="4bda4c54-403e-489a-b88d-a8e80a247703" providerId="ADAL" clId="{E0B0F75A-D02B-4EC5-AA7F-16F8B3451404}" dt="2023-02-09T13:53:15.922" v="659" actId="26606"/>
          <ac:spMkLst>
            <pc:docMk/>
            <pc:sldMk cId="629468683" sldId="282"/>
            <ac:spMk id="10" creationId="{0E3596DD-156A-473E-9BB3-C6A29F7574E9}"/>
          </ac:spMkLst>
        </pc:spChg>
        <pc:spChg chg="add del">
          <ac:chgData name="ANGELI ANAK DAVID" userId="4bda4c54-403e-489a-b88d-a8e80a247703" providerId="ADAL" clId="{E0B0F75A-D02B-4EC5-AA7F-16F8B3451404}" dt="2023-02-09T13:53:15.922" v="659" actId="26606"/>
          <ac:spMkLst>
            <pc:docMk/>
            <pc:sldMk cId="629468683" sldId="282"/>
            <ac:spMk id="12" creationId="{2C46C4D6-C474-4E92-B52E-944C1118F7B6}"/>
          </ac:spMkLst>
        </pc:spChg>
        <pc:spChg chg="add del">
          <ac:chgData name="ANGELI ANAK DAVID" userId="4bda4c54-403e-489a-b88d-a8e80a247703" providerId="ADAL" clId="{E0B0F75A-D02B-4EC5-AA7F-16F8B3451404}" dt="2023-02-09T13:53:39.455" v="661" actId="26606"/>
          <ac:spMkLst>
            <pc:docMk/>
            <pc:sldMk cId="629468683" sldId="282"/>
            <ac:spMk id="14" creationId="{4B9FAFB2-BEB5-4848-8018-BCAD99E2E1AA}"/>
          </ac:spMkLst>
        </pc:spChg>
        <pc:spChg chg="add del">
          <ac:chgData name="ANGELI ANAK DAVID" userId="4bda4c54-403e-489a-b88d-a8e80a247703" providerId="ADAL" clId="{E0B0F75A-D02B-4EC5-AA7F-16F8B3451404}" dt="2023-02-09T13:53:39.455" v="661" actId="26606"/>
          <ac:spMkLst>
            <pc:docMk/>
            <pc:sldMk cId="629468683" sldId="282"/>
            <ac:spMk id="15" creationId="{C232B152-3720-4D3B-97ED-45CE5483F16F}"/>
          </ac:spMkLst>
        </pc:spChg>
        <pc:spChg chg="add del">
          <ac:chgData name="ANGELI ANAK DAVID" userId="4bda4c54-403e-489a-b88d-a8e80a247703" providerId="ADAL" clId="{E0B0F75A-D02B-4EC5-AA7F-16F8B3451404}" dt="2023-02-09T13:53:39.455" v="661" actId="26606"/>
          <ac:spMkLst>
            <pc:docMk/>
            <pc:sldMk cId="629468683" sldId="282"/>
            <ac:spMk id="16" creationId="{11BAB570-FF10-4E96-8A3F-FA9804702B89}"/>
          </ac:spMkLst>
        </pc:spChg>
        <pc:spChg chg="add del">
          <ac:chgData name="ANGELI ANAK DAVID" userId="4bda4c54-403e-489a-b88d-a8e80a247703" providerId="ADAL" clId="{E0B0F75A-D02B-4EC5-AA7F-16F8B3451404}" dt="2023-02-09T13:54:17.350" v="664" actId="26606"/>
          <ac:spMkLst>
            <pc:docMk/>
            <pc:sldMk cId="629468683" sldId="282"/>
            <ac:spMk id="21" creationId="{1557A916-FDD1-44A1-A7A1-70009FD6BE46}"/>
          </ac:spMkLst>
        </pc:spChg>
        <pc:spChg chg="add del">
          <ac:chgData name="ANGELI ANAK DAVID" userId="4bda4c54-403e-489a-b88d-a8e80a247703" providerId="ADAL" clId="{E0B0F75A-D02B-4EC5-AA7F-16F8B3451404}" dt="2023-02-09T13:54:17.350" v="664" actId="26606"/>
          <ac:spMkLst>
            <pc:docMk/>
            <pc:sldMk cId="629468683" sldId="282"/>
            <ac:spMk id="23" creationId="{4B874C19-9B23-4B12-823E-D67615A9B3AC}"/>
          </ac:spMkLst>
        </pc:spChg>
        <pc:spChg chg="add del">
          <ac:chgData name="ANGELI ANAK DAVID" userId="4bda4c54-403e-489a-b88d-a8e80a247703" providerId="ADAL" clId="{E0B0F75A-D02B-4EC5-AA7F-16F8B3451404}" dt="2023-02-09T13:54:17.318" v="663" actId="26606"/>
          <ac:spMkLst>
            <pc:docMk/>
            <pc:sldMk cId="629468683" sldId="282"/>
            <ac:spMk id="28" creationId="{C7FA33FF-088D-4F16-95A2-2C64D353DEA8}"/>
          </ac:spMkLst>
        </pc:spChg>
        <pc:spChg chg="add del">
          <ac:chgData name="ANGELI ANAK DAVID" userId="4bda4c54-403e-489a-b88d-a8e80a247703" providerId="ADAL" clId="{E0B0F75A-D02B-4EC5-AA7F-16F8B3451404}" dt="2023-02-09T13:54:17.318" v="663" actId="26606"/>
          <ac:spMkLst>
            <pc:docMk/>
            <pc:sldMk cId="629468683" sldId="282"/>
            <ac:spMk id="30" creationId="{A376EFB1-01CF-419F-ABF1-2AF02BBFCBD1}"/>
          </ac:spMkLst>
        </pc:spChg>
        <pc:spChg chg="add del">
          <ac:chgData name="ANGELI ANAK DAVID" userId="4bda4c54-403e-489a-b88d-a8e80a247703" providerId="ADAL" clId="{E0B0F75A-D02B-4EC5-AA7F-16F8B3451404}" dt="2023-02-09T13:54:17.318" v="663" actId="26606"/>
          <ac:spMkLst>
            <pc:docMk/>
            <pc:sldMk cId="629468683" sldId="282"/>
            <ac:spMk id="32" creationId="{FF9DEA15-78BD-4750-AA18-B9F28A6D5AB8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629468683" sldId="282"/>
            <ac:spMk id="34" creationId="{956571CF-1434-4180-A385-D4AC63B6269D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629468683" sldId="282"/>
            <ac:spMk id="35" creationId="{C4E4288A-DFC8-40A2-90E5-70E851A933AD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629468683" sldId="282"/>
            <ac:spMk id="36" creationId="{9AD93FD3-7DF2-4DC8-BD55-8B2EB5F63F2A}"/>
          </ac:spMkLst>
        </pc:spChg>
        <pc:grpChg chg="add del">
          <ac:chgData name="ANGELI ANAK DAVID" userId="4bda4c54-403e-489a-b88d-a8e80a247703" providerId="ADAL" clId="{E0B0F75A-D02B-4EC5-AA7F-16F8B3451404}" dt="2023-02-09T14:27:58.805" v="1088"/>
          <ac:grpSpMkLst>
            <pc:docMk/>
            <pc:sldMk cId="629468683" sldId="282"/>
            <ac:grpSpMk id="37" creationId="{C770F868-28FE-4B38-8FC7-E9C841B837FA}"/>
          </ac:grpSpMkLst>
        </pc:grpChg>
        <pc:picChg chg="add mod">
          <ac:chgData name="ANGELI ANAK DAVID" userId="4bda4c54-403e-489a-b88d-a8e80a247703" providerId="ADAL" clId="{E0B0F75A-D02B-4EC5-AA7F-16F8B3451404}" dt="2023-02-10T12:06:14.525" v="3487" actId="1076"/>
          <ac:picMkLst>
            <pc:docMk/>
            <pc:sldMk cId="629468683" sldId="282"/>
            <ac:picMk id="5" creationId="{3764D16C-019F-873E-56BB-7AE43A0CEAE1}"/>
          </ac:picMkLst>
        </pc:picChg>
      </pc:sldChg>
      <pc:sldChg chg="addSp delSp modSp new mod modTransition setBg delDesignElem">
        <pc:chgData name="ANGELI ANAK DAVID" userId="4bda4c54-403e-489a-b88d-a8e80a247703" providerId="ADAL" clId="{E0B0F75A-D02B-4EC5-AA7F-16F8B3451404}" dt="2023-02-13T11:53:43.020" v="3508"/>
        <pc:sldMkLst>
          <pc:docMk/>
          <pc:sldMk cId="4161599210" sldId="283"/>
        </pc:sldMkLst>
        <pc:spChg chg="mod ord">
          <ac:chgData name="ANGELI ANAK DAVID" userId="4bda4c54-403e-489a-b88d-a8e80a247703" providerId="ADAL" clId="{E0B0F75A-D02B-4EC5-AA7F-16F8B3451404}" dt="2023-02-09T17:20:32.500" v="3444" actId="14100"/>
          <ac:spMkLst>
            <pc:docMk/>
            <pc:sldMk cId="4161599210" sldId="283"/>
            <ac:spMk id="2" creationId="{EFCE2712-3F0C-7278-14A9-BE75BF472960}"/>
          </ac:spMkLst>
        </pc:spChg>
        <pc:spChg chg="del">
          <ac:chgData name="ANGELI ANAK DAVID" userId="4bda4c54-403e-489a-b88d-a8e80a247703" providerId="ADAL" clId="{E0B0F75A-D02B-4EC5-AA7F-16F8B3451404}" dt="2023-02-09T13:57:53.336" v="713" actId="478"/>
          <ac:spMkLst>
            <pc:docMk/>
            <pc:sldMk cId="4161599210" sldId="283"/>
            <ac:spMk id="3" creationId="{4032D1DD-9C8F-311D-F245-6ECCB6B8F3CA}"/>
          </ac:spMkLst>
        </pc:spChg>
        <pc:spChg chg="add del">
          <ac:chgData name="ANGELI ANAK DAVID" userId="4bda4c54-403e-489a-b88d-a8e80a247703" providerId="ADAL" clId="{E0B0F75A-D02B-4EC5-AA7F-16F8B3451404}" dt="2023-02-09T14:00:56.843" v="734" actId="26606"/>
          <ac:spMkLst>
            <pc:docMk/>
            <pc:sldMk cId="4161599210" sldId="283"/>
            <ac:spMk id="16" creationId="{68575C10-8187-4AC4-AD72-C754EAFD2867}"/>
          </ac:spMkLst>
        </pc:spChg>
        <pc:spChg chg="add del">
          <ac:chgData name="ANGELI ANAK DAVID" userId="4bda4c54-403e-489a-b88d-a8e80a247703" providerId="ADAL" clId="{E0B0F75A-D02B-4EC5-AA7F-16F8B3451404}" dt="2023-02-09T14:00:37.260" v="727" actId="26606"/>
          <ac:spMkLst>
            <pc:docMk/>
            <pc:sldMk cId="4161599210" sldId="283"/>
            <ac:spMk id="23" creationId="{46C2E80F-49A6-4372-B103-219D417A55ED}"/>
          </ac:spMkLst>
        </pc:spChg>
        <pc:spChg chg="add del">
          <ac:chgData name="ANGELI ANAK DAVID" userId="4bda4c54-403e-489a-b88d-a8e80a247703" providerId="ADAL" clId="{E0B0F75A-D02B-4EC5-AA7F-16F8B3451404}" dt="2023-02-09T14:02:50.197" v="742" actId="22"/>
          <ac:spMkLst>
            <pc:docMk/>
            <pc:sldMk cId="4161599210" sldId="283"/>
            <ac:spMk id="24" creationId="{F0F40246-B217-7416-383E-1958A701596D}"/>
          </ac:spMkLst>
        </pc:spChg>
        <pc:spChg chg="add del">
          <ac:chgData name="ANGELI ANAK DAVID" userId="4bda4c54-403e-489a-b88d-a8e80a247703" providerId="ADAL" clId="{E0B0F75A-D02B-4EC5-AA7F-16F8B3451404}" dt="2023-02-09T14:00:40.580" v="729" actId="26606"/>
          <ac:spMkLst>
            <pc:docMk/>
            <pc:sldMk cId="4161599210" sldId="283"/>
            <ac:spMk id="26" creationId="{68575C10-8187-4AC4-AD72-C754EAFD2867}"/>
          </ac:spMkLst>
        </pc:spChg>
        <pc:spChg chg="add del">
          <ac:chgData name="ANGELI ANAK DAVID" userId="4bda4c54-403e-489a-b88d-a8e80a247703" providerId="ADAL" clId="{E0B0F75A-D02B-4EC5-AA7F-16F8B3451404}" dt="2023-02-09T14:00:48.359" v="731" actId="26606"/>
          <ac:spMkLst>
            <pc:docMk/>
            <pc:sldMk cId="4161599210" sldId="283"/>
            <ac:spMk id="28" creationId="{46C2E80F-49A6-4372-B103-219D417A55ED}"/>
          </ac:spMkLst>
        </pc:spChg>
        <pc:spChg chg="add del">
          <ac:chgData name="ANGELI ANAK DAVID" userId="4bda4c54-403e-489a-b88d-a8e80a247703" providerId="ADAL" clId="{E0B0F75A-D02B-4EC5-AA7F-16F8B3451404}" dt="2023-02-09T14:00:56.843" v="733" actId="26606"/>
          <ac:spMkLst>
            <pc:docMk/>
            <pc:sldMk cId="4161599210" sldId="283"/>
            <ac:spMk id="30" creationId="{6A4BB63A-DC8C-454D-87AC-3B486D431325}"/>
          </ac:spMkLst>
        </pc:spChg>
        <pc:spChg chg="add del">
          <ac:chgData name="ANGELI ANAK DAVID" userId="4bda4c54-403e-489a-b88d-a8e80a247703" providerId="ADAL" clId="{E0B0F75A-D02B-4EC5-AA7F-16F8B3451404}" dt="2023-02-09T14:00:56.843" v="733" actId="26606"/>
          <ac:spMkLst>
            <pc:docMk/>
            <pc:sldMk cId="4161599210" sldId="283"/>
            <ac:spMk id="31" creationId="{E6EC4104-90D7-4B85-87D8-82EB4103D58A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4161599210" sldId="283"/>
            <ac:spMk id="33" creationId="{46C2E80F-49A6-4372-B103-219D417A55ED}"/>
          </ac:spMkLst>
        </pc:spChg>
        <pc:picChg chg="add mod ord">
          <ac:chgData name="ANGELI ANAK DAVID" userId="4bda4c54-403e-489a-b88d-a8e80a247703" providerId="ADAL" clId="{E0B0F75A-D02B-4EC5-AA7F-16F8B3451404}" dt="2023-02-09T14:00:56.843" v="734" actId="26606"/>
          <ac:picMkLst>
            <pc:docMk/>
            <pc:sldMk cId="4161599210" sldId="283"/>
            <ac:picMk id="5" creationId="{F5C9D7BD-302A-743A-F22B-11BC78D61C1D}"/>
          </ac:picMkLst>
        </pc:picChg>
        <pc:picChg chg="add mod ord">
          <ac:chgData name="ANGELI ANAK DAVID" userId="4bda4c54-403e-489a-b88d-a8e80a247703" providerId="ADAL" clId="{E0B0F75A-D02B-4EC5-AA7F-16F8B3451404}" dt="2023-02-09T14:00:56.843" v="734" actId="26606"/>
          <ac:picMkLst>
            <pc:docMk/>
            <pc:sldMk cId="4161599210" sldId="283"/>
            <ac:picMk id="7" creationId="{CFA43386-3E86-26D2-4EC9-A9537FAA2742}"/>
          </ac:picMkLst>
        </pc:picChg>
        <pc:picChg chg="add mod ord">
          <ac:chgData name="ANGELI ANAK DAVID" userId="4bda4c54-403e-489a-b88d-a8e80a247703" providerId="ADAL" clId="{E0B0F75A-D02B-4EC5-AA7F-16F8B3451404}" dt="2023-02-09T14:00:56.843" v="734" actId="26606"/>
          <ac:picMkLst>
            <pc:docMk/>
            <pc:sldMk cId="4161599210" sldId="283"/>
            <ac:picMk id="9" creationId="{9BF3F5CD-F3FA-0898-1881-57AD77B70F72}"/>
          </ac:picMkLst>
        </pc:picChg>
        <pc:picChg chg="add mod ord">
          <ac:chgData name="ANGELI ANAK DAVID" userId="4bda4c54-403e-489a-b88d-a8e80a247703" providerId="ADAL" clId="{E0B0F75A-D02B-4EC5-AA7F-16F8B3451404}" dt="2023-02-09T14:00:56.843" v="734" actId="26606"/>
          <ac:picMkLst>
            <pc:docMk/>
            <pc:sldMk cId="4161599210" sldId="283"/>
            <ac:picMk id="11" creationId="{60FA3AAC-C530-67FB-B122-62AF80BA841B}"/>
          </ac:picMkLst>
        </pc:picChg>
        <pc:picChg chg="add del mod">
          <ac:chgData name="ANGELI ANAK DAVID" userId="4bda4c54-403e-489a-b88d-a8e80a247703" providerId="ADAL" clId="{E0B0F75A-D02B-4EC5-AA7F-16F8B3451404}" dt="2023-02-09T14:02:45.355" v="740" actId="931"/>
          <ac:picMkLst>
            <pc:docMk/>
            <pc:sldMk cId="4161599210" sldId="283"/>
            <ac:picMk id="13" creationId="{3571F386-4553-396F-2198-7B15C4F56F13}"/>
          </ac:picMkLst>
        </pc:picChg>
        <pc:picChg chg="add del mod">
          <ac:chgData name="ANGELI ANAK DAVID" userId="4bda4c54-403e-489a-b88d-a8e80a247703" providerId="ADAL" clId="{E0B0F75A-D02B-4EC5-AA7F-16F8B3451404}" dt="2023-02-09T14:02:45.355" v="740" actId="931"/>
          <ac:picMkLst>
            <pc:docMk/>
            <pc:sldMk cId="4161599210" sldId="283"/>
            <ac:picMk id="15" creationId="{C7DC63E8-B781-95C8-063A-F08C8D2B862C}"/>
          </ac:picMkLst>
        </pc:picChg>
        <pc:picChg chg="add del mod">
          <ac:chgData name="ANGELI ANAK DAVID" userId="4bda4c54-403e-489a-b88d-a8e80a247703" providerId="ADAL" clId="{E0B0F75A-D02B-4EC5-AA7F-16F8B3451404}" dt="2023-02-09T14:02:45.355" v="740" actId="931"/>
          <ac:picMkLst>
            <pc:docMk/>
            <pc:sldMk cId="4161599210" sldId="283"/>
            <ac:picMk id="19" creationId="{BAFD232D-F543-4064-1B07-FF0AC233990B}"/>
          </ac:picMkLst>
        </pc:picChg>
        <pc:picChg chg="add del mod">
          <ac:chgData name="ANGELI ANAK DAVID" userId="4bda4c54-403e-489a-b88d-a8e80a247703" providerId="ADAL" clId="{E0B0F75A-D02B-4EC5-AA7F-16F8B3451404}" dt="2023-02-09T14:02:45.355" v="740" actId="931"/>
          <ac:picMkLst>
            <pc:docMk/>
            <pc:sldMk cId="4161599210" sldId="283"/>
            <ac:picMk id="21" creationId="{0633C122-C3DB-2150-83F3-31C59B4EAAF6}"/>
          </ac:picMkLst>
        </pc:picChg>
        <pc:picChg chg="add mod">
          <ac:chgData name="ANGELI ANAK DAVID" userId="4bda4c54-403e-489a-b88d-a8e80a247703" providerId="ADAL" clId="{E0B0F75A-D02B-4EC5-AA7F-16F8B3451404}" dt="2023-02-09T14:06:03.275" v="766" actId="14100"/>
          <ac:picMkLst>
            <pc:docMk/>
            <pc:sldMk cId="4161599210" sldId="283"/>
            <ac:picMk id="29" creationId="{A1B42833-C740-E747-3401-8326F2C05EAF}"/>
          </ac:picMkLst>
        </pc:picChg>
        <pc:picChg chg="add mod">
          <ac:chgData name="ANGELI ANAK DAVID" userId="4bda4c54-403e-489a-b88d-a8e80a247703" providerId="ADAL" clId="{E0B0F75A-D02B-4EC5-AA7F-16F8B3451404}" dt="2023-02-09T14:06:07.588" v="767" actId="14100"/>
          <ac:picMkLst>
            <pc:docMk/>
            <pc:sldMk cId="4161599210" sldId="283"/>
            <ac:picMk id="34" creationId="{4BD0EAB2-4281-6839-393B-5A5ADCBA4A52}"/>
          </ac:picMkLst>
        </pc:picChg>
        <pc:picChg chg="add mod">
          <ac:chgData name="ANGELI ANAK DAVID" userId="4bda4c54-403e-489a-b88d-a8e80a247703" providerId="ADAL" clId="{E0B0F75A-D02B-4EC5-AA7F-16F8B3451404}" dt="2023-02-09T14:04:29.240" v="753" actId="1076"/>
          <ac:picMkLst>
            <pc:docMk/>
            <pc:sldMk cId="4161599210" sldId="283"/>
            <ac:picMk id="36" creationId="{253AA831-8875-82A1-5B4A-E67982AF4697}"/>
          </ac:picMkLst>
        </pc:picChg>
        <pc:picChg chg="add mod">
          <ac:chgData name="ANGELI ANAK DAVID" userId="4bda4c54-403e-489a-b88d-a8e80a247703" providerId="ADAL" clId="{E0B0F75A-D02B-4EC5-AA7F-16F8B3451404}" dt="2023-02-09T14:05:56.102" v="765" actId="14100"/>
          <ac:picMkLst>
            <pc:docMk/>
            <pc:sldMk cId="4161599210" sldId="283"/>
            <ac:picMk id="38" creationId="{34942191-781E-8D43-1FCB-90A2045DE96B}"/>
          </ac:picMkLst>
        </pc:picChg>
        <pc:cxnChg chg="add del">
          <ac:chgData name="ANGELI ANAK DAVID" userId="4bda4c54-403e-489a-b88d-a8e80a247703" providerId="ADAL" clId="{E0B0F75A-D02B-4EC5-AA7F-16F8B3451404}" dt="2023-02-09T14:00:56.843" v="734" actId="26606"/>
          <ac:cxnSpMkLst>
            <pc:docMk/>
            <pc:sldMk cId="4161599210" sldId="283"/>
            <ac:cxnSpMk id="18" creationId="{74E776C9-ED67-41B7-B3A3-4DF76EF3ACEE}"/>
          </ac:cxnSpMkLst>
        </pc:cxnChg>
        <pc:cxnChg chg="add del">
          <ac:chgData name="ANGELI ANAK DAVID" userId="4bda4c54-403e-489a-b88d-a8e80a247703" providerId="ADAL" clId="{E0B0F75A-D02B-4EC5-AA7F-16F8B3451404}" dt="2023-02-09T14:00:40.580" v="729" actId="26606"/>
          <ac:cxnSpMkLst>
            <pc:docMk/>
            <pc:sldMk cId="4161599210" sldId="283"/>
            <ac:cxnSpMk id="25" creationId="{74E776C9-ED67-41B7-B3A3-4DF76EF3ACEE}"/>
          </ac:cxnSpMkLst>
        </pc:cxnChg>
      </pc:sldChg>
      <pc:sldChg chg="addSp delSp modSp new del mod">
        <pc:chgData name="ANGELI ANAK DAVID" userId="4bda4c54-403e-489a-b88d-a8e80a247703" providerId="ADAL" clId="{E0B0F75A-D02B-4EC5-AA7F-16F8B3451404}" dt="2023-02-09T14:10:43.690" v="857" actId="680"/>
        <pc:sldMkLst>
          <pc:docMk/>
          <pc:sldMk cId="2124066488" sldId="284"/>
        </pc:sldMkLst>
        <pc:spChg chg="add del mod">
          <ac:chgData name="ANGELI ANAK DAVID" userId="4bda4c54-403e-489a-b88d-a8e80a247703" providerId="ADAL" clId="{E0B0F75A-D02B-4EC5-AA7F-16F8B3451404}" dt="2023-02-09T14:10:43.487" v="856" actId="20577"/>
          <ac:spMkLst>
            <pc:docMk/>
            <pc:sldMk cId="2124066488" sldId="284"/>
            <ac:spMk id="2" creationId="{8CA3AF2C-9030-23F0-5A91-385031BFCE90}"/>
          </ac:spMkLst>
        </pc:spChg>
        <pc:spChg chg="add del mod">
          <ac:chgData name="ANGELI ANAK DAVID" userId="4bda4c54-403e-489a-b88d-a8e80a247703" providerId="ADAL" clId="{E0B0F75A-D02B-4EC5-AA7F-16F8B3451404}" dt="2023-02-09T14:10:43.284" v="855" actId="20577"/>
          <ac:spMkLst>
            <pc:docMk/>
            <pc:sldMk cId="2124066488" sldId="284"/>
            <ac:spMk id="3" creationId="{BE1B5BE6-BDAD-6550-05EA-48458D000C20}"/>
          </ac:spMkLst>
        </pc:spChg>
        <pc:picChg chg="add del mod">
          <ac:chgData name="ANGELI ANAK DAVID" userId="4bda4c54-403e-489a-b88d-a8e80a247703" providerId="ADAL" clId="{E0B0F75A-D02B-4EC5-AA7F-16F8B3451404}" dt="2023-02-09T14:08:23.789" v="784" actId="931"/>
          <ac:picMkLst>
            <pc:docMk/>
            <pc:sldMk cId="2124066488" sldId="284"/>
            <ac:picMk id="5" creationId="{25068989-EBD4-1BE3-4E8A-942DE04CA99B}"/>
          </ac:picMkLst>
        </pc:picChg>
        <pc:picChg chg="add del mod">
          <ac:chgData name="ANGELI ANAK DAVID" userId="4bda4c54-403e-489a-b88d-a8e80a247703" providerId="ADAL" clId="{E0B0F75A-D02B-4EC5-AA7F-16F8B3451404}" dt="2023-02-09T14:08:23.789" v="784" actId="931"/>
          <ac:picMkLst>
            <pc:docMk/>
            <pc:sldMk cId="2124066488" sldId="284"/>
            <ac:picMk id="7" creationId="{8C47A46C-21BD-F8A0-AA8E-BE155B8DC907}"/>
          </ac:picMkLst>
        </pc:picChg>
        <pc:picChg chg="add del mod">
          <ac:chgData name="ANGELI ANAK DAVID" userId="4bda4c54-403e-489a-b88d-a8e80a247703" providerId="ADAL" clId="{E0B0F75A-D02B-4EC5-AA7F-16F8B3451404}" dt="2023-02-09T14:08:23.789" v="784" actId="931"/>
          <ac:picMkLst>
            <pc:docMk/>
            <pc:sldMk cId="2124066488" sldId="284"/>
            <ac:picMk id="9" creationId="{3474CFE0-023B-988F-C328-08EFA7636533}"/>
          </ac:picMkLst>
        </pc:picChg>
        <pc:picChg chg="add del mod">
          <ac:chgData name="ANGELI ANAK DAVID" userId="4bda4c54-403e-489a-b88d-a8e80a247703" providerId="ADAL" clId="{E0B0F75A-D02B-4EC5-AA7F-16F8B3451404}" dt="2023-02-09T14:10:38.520" v="844" actId="931"/>
          <ac:picMkLst>
            <pc:docMk/>
            <pc:sldMk cId="2124066488" sldId="284"/>
            <ac:picMk id="11" creationId="{C4C6E850-7FE1-A907-5B39-8A2F99F4BB6F}"/>
          </ac:picMkLst>
        </pc:picChg>
        <pc:picChg chg="add del mod">
          <ac:chgData name="ANGELI ANAK DAVID" userId="4bda4c54-403e-489a-b88d-a8e80a247703" providerId="ADAL" clId="{E0B0F75A-D02B-4EC5-AA7F-16F8B3451404}" dt="2023-02-09T14:10:38.520" v="844" actId="931"/>
          <ac:picMkLst>
            <pc:docMk/>
            <pc:sldMk cId="2124066488" sldId="284"/>
            <ac:picMk id="13" creationId="{B8A01A1F-7CDF-3D5B-88A3-29A34D6E5CC9}"/>
          </ac:picMkLst>
        </pc:picChg>
        <pc:picChg chg="add del mod">
          <ac:chgData name="ANGELI ANAK DAVID" userId="4bda4c54-403e-489a-b88d-a8e80a247703" providerId="ADAL" clId="{E0B0F75A-D02B-4EC5-AA7F-16F8B3451404}" dt="2023-02-09T14:10:38.520" v="844" actId="931"/>
          <ac:picMkLst>
            <pc:docMk/>
            <pc:sldMk cId="2124066488" sldId="284"/>
            <ac:picMk id="15" creationId="{EB6FB1D2-8479-DDB4-EBDC-60953CCF92E8}"/>
          </ac:picMkLst>
        </pc:picChg>
      </pc:sldChg>
      <pc:sldChg chg="addSp delSp modSp new del mod setBg">
        <pc:chgData name="ANGELI ANAK DAVID" userId="4bda4c54-403e-489a-b88d-a8e80a247703" providerId="ADAL" clId="{E0B0F75A-D02B-4EC5-AA7F-16F8B3451404}" dt="2023-02-09T14:14:01.651" v="972" actId="47"/>
        <pc:sldMkLst>
          <pc:docMk/>
          <pc:sldMk cId="4005130878" sldId="284"/>
        </pc:sldMkLst>
        <pc:spChg chg="mod">
          <ac:chgData name="ANGELI ANAK DAVID" userId="4bda4c54-403e-489a-b88d-a8e80a247703" providerId="ADAL" clId="{E0B0F75A-D02B-4EC5-AA7F-16F8B3451404}" dt="2023-02-09T14:13:40.263" v="970" actId="14100"/>
          <ac:spMkLst>
            <pc:docMk/>
            <pc:sldMk cId="4005130878" sldId="284"/>
            <ac:spMk id="2" creationId="{258F4348-78F3-F36D-00C8-E34EC47AE8F4}"/>
          </ac:spMkLst>
        </pc:spChg>
        <pc:spChg chg="del">
          <ac:chgData name="ANGELI ANAK DAVID" userId="4bda4c54-403e-489a-b88d-a8e80a247703" providerId="ADAL" clId="{E0B0F75A-D02B-4EC5-AA7F-16F8B3451404}" dt="2023-02-09T14:11:55.118" v="952" actId="931"/>
          <ac:spMkLst>
            <pc:docMk/>
            <pc:sldMk cId="4005130878" sldId="284"/>
            <ac:spMk id="3" creationId="{872D07CA-BA24-D677-7453-5B95BEB7D367}"/>
          </ac:spMkLst>
        </pc:spChg>
        <pc:spChg chg="add del">
          <ac:chgData name="ANGELI ANAK DAVID" userId="4bda4c54-403e-489a-b88d-a8e80a247703" providerId="ADAL" clId="{E0B0F75A-D02B-4EC5-AA7F-16F8B3451404}" dt="2023-02-09T14:13:39.888" v="969" actId="26606"/>
          <ac:spMkLst>
            <pc:docMk/>
            <pc:sldMk cId="4005130878" sldId="284"/>
            <ac:spMk id="14" creationId="{70155189-D96C-4527-B0EC-654B946BE615}"/>
          </ac:spMkLst>
        </pc:spChg>
        <pc:spChg chg="add del">
          <ac:chgData name="ANGELI ANAK DAVID" userId="4bda4c54-403e-489a-b88d-a8e80a247703" providerId="ADAL" clId="{E0B0F75A-D02B-4EC5-AA7F-16F8B3451404}" dt="2023-02-09T14:13:39.888" v="969" actId="26606"/>
          <ac:spMkLst>
            <pc:docMk/>
            <pc:sldMk cId="4005130878" sldId="284"/>
            <ac:spMk id="19" creationId="{7C98A213-5994-475E-B327-DC6EC27FBA8B}"/>
          </ac:spMkLst>
        </pc:spChg>
        <pc:spChg chg="add del">
          <ac:chgData name="ANGELI ANAK DAVID" userId="4bda4c54-403e-489a-b88d-a8e80a247703" providerId="ADAL" clId="{E0B0F75A-D02B-4EC5-AA7F-16F8B3451404}" dt="2023-02-09T14:13:39.888" v="969" actId="26606"/>
          <ac:spMkLst>
            <pc:docMk/>
            <pc:sldMk cId="4005130878" sldId="284"/>
            <ac:spMk id="21" creationId="{4B030A0D-0DAD-4A99-89BB-419527D6A64B}"/>
          </ac:spMkLst>
        </pc:spChg>
        <pc:picChg chg="add mod">
          <ac:chgData name="ANGELI ANAK DAVID" userId="4bda4c54-403e-489a-b88d-a8e80a247703" providerId="ADAL" clId="{E0B0F75A-D02B-4EC5-AA7F-16F8B3451404}" dt="2023-02-09T14:13:39.888" v="969" actId="26606"/>
          <ac:picMkLst>
            <pc:docMk/>
            <pc:sldMk cId="4005130878" sldId="284"/>
            <ac:picMk id="5" creationId="{861DC90F-1E11-DF3F-1129-28B80F59FCCE}"/>
          </ac:picMkLst>
        </pc:picChg>
        <pc:picChg chg="add mod ord">
          <ac:chgData name="ANGELI ANAK DAVID" userId="4bda4c54-403e-489a-b88d-a8e80a247703" providerId="ADAL" clId="{E0B0F75A-D02B-4EC5-AA7F-16F8B3451404}" dt="2023-02-09T14:13:39.888" v="969" actId="26606"/>
          <ac:picMkLst>
            <pc:docMk/>
            <pc:sldMk cId="4005130878" sldId="284"/>
            <ac:picMk id="7" creationId="{3CB3CB5E-37FE-37C0-70B8-D95404C12B91}"/>
          </ac:picMkLst>
        </pc:picChg>
        <pc:picChg chg="add mod">
          <ac:chgData name="ANGELI ANAK DAVID" userId="4bda4c54-403e-489a-b88d-a8e80a247703" providerId="ADAL" clId="{E0B0F75A-D02B-4EC5-AA7F-16F8B3451404}" dt="2023-02-09T14:13:39.888" v="969" actId="26606"/>
          <ac:picMkLst>
            <pc:docMk/>
            <pc:sldMk cId="4005130878" sldId="284"/>
            <ac:picMk id="9" creationId="{1605EE1B-6FA0-1458-5084-D26302782F25}"/>
          </ac:picMkLst>
        </pc:picChg>
      </pc:sldChg>
      <pc:sldChg chg="addSp delSp modSp add mod modTransition delDesignElem">
        <pc:chgData name="ANGELI ANAK DAVID" userId="4bda4c54-403e-489a-b88d-a8e80a247703" providerId="ADAL" clId="{E0B0F75A-D02B-4EC5-AA7F-16F8B3451404}" dt="2023-02-13T11:53:43.020" v="3508"/>
        <pc:sldMkLst>
          <pc:docMk/>
          <pc:sldMk cId="4292241735" sldId="285"/>
        </pc:sldMkLst>
        <pc:spChg chg="mod">
          <ac:chgData name="ANGELI ANAK DAVID" userId="4bda4c54-403e-489a-b88d-a8e80a247703" providerId="ADAL" clId="{E0B0F75A-D02B-4EC5-AA7F-16F8B3451404}" dt="2023-02-09T17:20:24.394" v="3443" actId="14100"/>
          <ac:spMkLst>
            <pc:docMk/>
            <pc:sldMk cId="4292241735" sldId="285"/>
            <ac:spMk id="2" creationId="{EFCE2712-3F0C-7278-14A9-BE75BF472960}"/>
          </ac:spMkLst>
        </pc:spChg>
        <pc:spChg chg="add mod">
          <ac:chgData name="ANGELI ANAK DAVID" userId="4bda4c54-403e-489a-b88d-a8e80a247703" providerId="ADAL" clId="{E0B0F75A-D02B-4EC5-AA7F-16F8B3451404}" dt="2023-02-09T14:17:56.743" v="986" actId="17032"/>
          <ac:spMkLst>
            <pc:docMk/>
            <pc:sldMk cId="4292241735" sldId="285"/>
            <ac:spMk id="3" creationId="{8A622337-FBA8-8AF8-B33C-50CB6ADF912F}"/>
          </ac:spMkLst>
        </pc:spChg>
        <pc:spChg chg="add del">
          <ac:chgData name="ANGELI ANAK DAVID" userId="4bda4c54-403e-489a-b88d-a8e80a247703" providerId="ADAL" clId="{E0B0F75A-D02B-4EC5-AA7F-16F8B3451404}" dt="2023-02-09T14:27:58.805" v="1088"/>
          <ac:spMkLst>
            <pc:docMk/>
            <pc:sldMk cId="4292241735" sldId="285"/>
            <ac:spMk id="33" creationId="{46C2E80F-49A6-4372-B103-219D417A55ED}"/>
          </ac:spMkLst>
        </pc:spChg>
        <pc:picChg chg="mod">
          <ac:chgData name="ANGELI ANAK DAVID" userId="4bda4c54-403e-489a-b88d-a8e80a247703" providerId="ADAL" clId="{E0B0F75A-D02B-4EC5-AA7F-16F8B3451404}" dt="2023-02-09T14:14:15.667" v="973" actId="14826"/>
          <ac:picMkLst>
            <pc:docMk/>
            <pc:sldMk cId="4292241735" sldId="285"/>
            <ac:picMk id="5" creationId="{F5C9D7BD-302A-743A-F22B-11BC78D61C1D}"/>
          </ac:picMkLst>
        </pc:picChg>
        <pc:picChg chg="mod">
          <ac:chgData name="ANGELI ANAK DAVID" userId="4bda4c54-403e-489a-b88d-a8e80a247703" providerId="ADAL" clId="{E0B0F75A-D02B-4EC5-AA7F-16F8B3451404}" dt="2023-02-09T14:14:31.388" v="974" actId="14826"/>
          <ac:picMkLst>
            <pc:docMk/>
            <pc:sldMk cId="4292241735" sldId="285"/>
            <ac:picMk id="7" creationId="{CFA43386-3E86-26D2-4EC9-A9537FAA2742}"/>
          </ac:picMkLst>
        </pc:picChg>
        <pc:picChg chg="del">
          <ac:chgData name="ANGELI ANAK DAVID" userId="4bda4c54-403e-489a-b88d-a8e80a247703" providerId="ADAL" clId="{E0B0F75A-D02B-4EC5-AA7F-16F8B3451404}" dt="2023-02-09T14:14:48.624" v="976" actId="478"/>
          <ac:picMkLst>
            <pc:docMk/>
            <pc:sldMk cId="4292241735" sldId="285"/>
            <ac:picMk id="9" creationId="{9BF3F5CD-F3FA-0898-1881-57AD77B70F72}"/>
          </ac:picMkLst>
        </pc:picChg>
        <pc:picChg chg="mod">
          <ac:chgData name="ANGELI ANAK DAVID" userId="4bda4c54-403e-489a-b88d-a8e80a247703" providerId="ADAL" clId="{E0B0F75A-D02B-4EC5-AA7F-16F8B3451404}" dt="2023-02-09T14:14:45.736" v="975" actId="14826"/>
          <ac:picMkLst>
            <pc:docMk/>
            <pc:sldMk cId="4292241735" sldId="285"/>
            <ac:picMk id="11" creationId="{60FA3AAC-C530-67FB-B122-62AF80BA841B}"/>
          </ac:picMkLst>
        </pc:picChg>
        <pc:picChg chg="mod">
          <ac:chgData name="ANGELI ANAK DAVID" userId="4bda4c54-403e-489a-b88d-a8e80a247703" providerId="ADAL" clId="{E0B0F75A-D02B-4EC5-AA7F-16F8B3451404}" dt="2023-02-09T14:15:15.425" v="978" actId="14826"/>
          <ac:picMkLst>
            <pc:docMk/>
            <pc:sldMk cId="4292241735" sldId="285"/>
            <ac:picMk id="29" creationId="{A1B42833-C740-E747-3401-8326F2C05EAF}"/>
          </ac:picMkLst>
        </pc:picChg>
        <pc:picChg chg="mod">
          <ac:chgData name="ANGELI ANAK DAVID" userId="4bda4c54-403e-489a-b88d-a8e80a247703" providerId="ADAL" clId="{E0B0F75A-D02B-4EC5-AA7F-16F8B3451404}" dt="2023-02-09T14:15:44.820" v="979" actId="14826"/>
          <ac:picMkLst>
            <pc:docMk/>
            <pc:sldMk cId="4292241735" sldId="285"/>
            <ac:picMk id="34" creationId="{4BD0EAB2-4281-6839-393B-5A5ADCBA4A52}"/>
          </ac:picMkLst>
        </pc:picChg>
        <pc:picChg chg="mod">
          <ac:chgData name="ANGELI ANAK DAVID" userId="4bda4c54-403e-489a-b88d-a8e80a247703" providerId="ADAL" clId="{E0B0F75A-D02B-4EC5-AA7F-16F8B3451404}" dt="2023-02-09T14:16:04.350" v="980" actId="14826"/>
          <ac:picMkLst>
            <pc:docMk/>
            <pc:sldMk cId="4292241735" sldId="285"/>
            <ac:picMk id="36" creationId="{253AA831-8875-82A1-5B4A-E67982AF4697}"/>
          </ac:picMkLst>
        </pc:picChg>
        <pc:picChg chg="del">
          <ac:chgData name="ANGELI ANAK DAVID" userId="4bda4c54-403e-489a-b88d-a8e80a247703" providerId="ADAL" clId="{E0B0F75A-D02B-4EC5-AA7F-16F8B3451404}" dt="2023-02-09T14:14:51.029" v="977" actId="478"/>
          <ac:picMkLst>
            <pc:docMk/>
            <pc:sldMk cId="4292241735" sldId="285"/>
            <ac:picMk id="38" creationId="{34942191-781E-8D43-1FCB-90A2045DE96B}"/>
          </ac:picMkLst>
        </pc:picChg>
      </pc:sldChg>
      <pc:sldChg chg="modSp new del mod">
        <pc:chgData name="ANGELI ANAK DAVID" userId="4bda4c54-403e-489a-b88d-a8e80a247703" providerId="ADAL" clId="{E0B0F75A-D02B-4EC5-AA7F-16F8B3451404}" dt="2023-02-09T14:34:39.179" v="1140" actId="47"/>
        <pc:sldMkLst>
          <pc:docMk/>
          <pc:sldMk cId="1597828280" sldId="286"/>
        </pc:sldMkLst>
        <pc:spChg chg="mod">
          <ac:chgData name="ANGELI ANAK DAVID" userId="4bda4c54-403e-489a-b88d-a8e80a247703" providerId="ADAL" clId="{E0B0F75A-D02B-4EC5-AA7F-16F8B3451404}" dt="2023-02-09T14:27:58.805" v="1088"/>
          <ac:spMkLst>
            <pc:docMk/>
            <pc:sldMk cId="1597828280" sldId="286"/>
            <ac:spMk id="2" creationId="{DED94D4B-933B-4BC8-982D-5DA51AABEE71}"/>
          </ac:spMkLst>
        </pc:spChg>
        <pc:spChg chg="mod">
          <ac:chgData name="ANGELI ANAK DAVID" userId="4bda4c54-403e-489a-b88d-a8e80a247703" providerId="ADAL" clId="{E0B0F75A-D02B-4EC5-AA7F-16F8B3451404}" dt="2023-02-09T14:21:13.902" v="1034" actId="5793"/>
          <ac:spMkLst>
            <pc:docMk/>
            <pc:sldMk cId="1597828280" sldId="286"/>
            <ac:spMk id="3" creationId="{ECDBFA05-5230-842A-842D-56C703A42530}"/>
          </ac:spMkLst>
        </pc:spChg>
      </pc:sldChg>
      <pc:sldChg chg="addSp delSp modSp new mod modTransition modClrScheme chgLayout">
        <pc:chgData name="ANGELI ANAK DAVID" userId="4bda4c54-403e-489a-b88d-a8e80a247703" providerId="ADAL" clId="{E0B0F75A-D02B-4EC5-AA7F-16F8B3451404}" dt="2023-02-15T06:37:01.684" v="3729" actId="207"/>
        <pc:sldMkLst>
          <pc:docMk/>
          <pc:sldMk cId="3752721484" sldId="287"/>
        </pc:sldMkLst>
        <pc:spChg chg="del mod ord">
          <ac:chgData name="ANGELI ANAK DAVID" userId="4bda4c54-403e-489a-b88d-a8e80a247703" providerId="ADAL" clId="{E0B0F75A-D02B-4EC5-AA7F-16F8B3451404}" dt="2023-02-09T14:22:14.949" v="1040" actId="700"/>
          <ac:spMkLst>
            <pc:docMk/>
            <pc:sldMk cId="3752721484" sldId="287"/>
            <ac:spMk id="2" creationId="{182C46F0-2DA9-CE79-1344-05CE7EF62A66}"/>
          </ac:spMkLst>
        </pc:spChg>
        <pc:spChg chg="del mod ord">
          <ac:chgData name="ANGELI ANAK DAVID" userId="4bda4c54-403e-489a-b88d-a8e80a247703" providerId="ADAL" clId="{E0B0F75A-D02B-4EC5-AA7F-16F8B3451404}" dt="2023-02-09T14:22:14.949" v="1040" actId="700"/>
          <ac:spMkLst>
            <pc:docMk/>
            <pc:sldMk cId="3752721484" sldId="287"/>
            <ac:spMk id="3" creationId="{849FB474-F685-DCDC-6CD6-A998CF39B3C9}"/>
          </ac:spMkLst>
        </pc:spChg>
        <pc:spChg chg="add mod ord">
          <ac:chgData name="ANGELI ANAK DAVID" userId="4bda4c54-403e-489a-b88d-a8e80a247703" providerId="ADAL" clId="{E0B0F75A-D02B-4EC5-AA7F-16F8B3451404}" dt="2023-02-09T14:41:12.688" v="1199" actId="207"/>
          <ac:spMkLst>
            <pc:docMk/>
            <pc:sldMk cId="3752721484" sldId="287"/>
            <ac:spMk id="4" creationId="{9925BAD0-0301-5CEA-4A36-1061C9200DE4}"/>
          </ac:spMkLst>
        </pc:spChg>
        <pc:spChg chg="add del mod ord">
          <ac:chgData name="ANGELI ANAK DAVID" userId="4bda4c54-403e-489a-b88d-a8e80a247703" providerId="ADAL" clId="{E0B0F75A-D02B-4EC5-AA7F-16F8B3451404}" dt="2023-02-09T14:24:46.777" v="1051" actId="478"/>
          <ac:spMkLst>
            <pc:docMk/>
            <pc:sldMk cId="3752721484" sldId="287"/>
            <ac:spMk id="5" creationId="{A56777E2-6DF0-2F6D-9581-26179309BDCE}"/>
          </ac:spMkLst>
        </pc:spChg>
        <pc:spChg chg="add mod ord">
          <ac:chgData name="ANGELI ANAK DAVID" userId="4bda4c54-403e-489a-b88d-a8e80a247703" providerId="ADAL" clId="{E0B0F75A-D02B-4EC5-AA7F-16F8B3451404}" dt="2023-02-09T14:41:19.235" v="1200" actId="207"/>
          <ac:spMkLst>
            <pc:docMk/>
            <pc:sldMk cId="3752721484" sldId="287"/>
            <ac:spMk id="6" creationId="{0C211373-32F6-0F80-B2B4-3FDCEABB67C2}"/>
          </ac:spMkLst>
        </pc:spChg>
        <pc:spChg chg="add mod">
          <ac:chgData name="ANGELI ANAK DAVID" userId="4bda4c54-403e-489a-b88d-a8e80a247703" providerId="ADAL" clId="{E0B0F75A-D02B-4EC5-AA7F-16F8B3451404}" dt="2023-02-15T06:33:57.630" v="3715" actId="13822"/>
          <ac:spMkLst>
            <pc:docMk/>
            <pc:sldMk cId="3752721484" sldId="287"/>
            <ac:spMk id="7" creationId="{CBC0F499-B3E9-EA66-91FC-F6D1EC149B7E}"/>
          </ac:spMkLst>
        </pc:spChg>
        <pc:spChg chg="add mod">
          <ac:chgData name="ANGELI ANAK DAVID" userId="4bda4c54-403e-489a-b88d-a8e80a247703" providerId="ADAL" clId="{E0B0F75A-D02B-4EC5-AA7F-16F8B3451404}" dt="2023-02-15T06:34:31.547" v="3718" actId="13822"/>
          <ac:spMkLst>
            <pc:docMk/>
            <pc:sldMk cId="3752721484" sldId="287"/>
            <ac:spMk id="8" creationId="{D0D5EF4C-0E7A-6521-9588-1B19C35053ED}"/>
          </ac:spMkLst>
        </pc:spChg>
        <pc:spChg chg="add mod">
          <ac:chgData name="ANGELI ANAK DAVID" userId="4bda4c54-403e-489a-b88d-a8e80a247703" providerId="ADAL" clId="{E0B0F75A-D02B-4EC5-AA7F-16F8B3451404}" dt="2023-02-15T06:34:37.860" v="3719" actId="13822"/>
          <ac:spMkLst>
            <pc:docMk/>
            <pc:sldMk cId="3752721484" sldId="287"/>
            <ac:spMk id="9" creationId="{45A053E5-A814-2059-E765-8F7C01498674}"/>
          </ac:spMkLst>
        </pc:spChg>
        <pc:spChg chg="add mod">
          <ac:chgData name="ANGELI ANAK DAVID" userId="4bda4c54-403e-489a-b88d-a8e80a247703" providerId="ADAL" clId="{E0B0F75A-D02B-4EC5-AA7F-16F8B3451404}" dt="2023-02-15T06:35:22.025" v="3722" actId="13822"/>
          <ac:spMkLst>
            <pc:docMk/>
            <pc:sldMk cId="3752721484" sldId="287"/>
            <ac:spMk id="10" creationId="{626C2700-CB55-B643-4744-E673A848D1A9}"/>
          </ac:spMkLst>
        </pc:spChg>
        <pc:spChg chg="add mod">
          <ac:chgData name="ANGELI ANAK DAVID" userId="4bda4c54-403e-489a-b88d-a8e80a247703" providerId="ADAL" clId="{E0B0F75A-D02B-4EC5-AA7F-16F8B3451404}" dt="2023-02-15T06:35:57.917" v="3726" actId="207"/>
          <ac:spMkLst>
            <pc:docMk/>
            <pc:sldMk cId="3752721484" sldId="287"/>
            <ac:spMk id="11" creationId="{1DEC5C31-102C-D71D-C7A0-66F13BA10EAA}"/>
          </ac:spMkLst>
        </pc:spChg>
        <pc:spChg chg="add mod">
          <ac:chgData name="ANGELI ANAK DAVID" userId="4bda4c54-403e-489a-b88d-a8e80a247703" providerId="ADAL" clId="{E0B0F75A-D02B-4EC5-AA7F-16F8B3451404}" dt="2023-02-15T06:36:05.121" v="3727" actId="13822"/>
          <ac:spMkLst>
            <pc:docMk/>
            <pc:sldMk cId="3752721484" sldId="287"/>
            <ac:spMk id="12" creationId="{6E746E0C-4586-06E4-39EF-9B2A466843A9}"/>
          </ac:spMkLst>
        </pc:spChg>
        <pc:spChg chg="add mod">
          <ac:chgData name="ANGELI ANAK DAVID" userId="4bda4c54-403e-489a-b88d-a8e80a247703" providerId="ADAL" clId="{E0B0F75A-D02B-4EC5-AA7F-16F8B3451404}" dt="2023-02-15T06:37:01.684" v="3729" actId="207"/>
          <ac:spMkLst>
            <pc:docMk/>
            <pc:sldMk cId="3752721484" sldId="287"/>
            <ac:spMk id="13" creationId="{1C409BFB-D7D1-9E73-67B9-7870E6C55E16}"/>
          </ac:spMkLst>
        </pc:spChg>
        <pc:spChg chg="add mod">
          <ac:chgData name="ANGELI ANAK DAVID" userId="4bda4c54-403e-489a-b88d-a8e80a247703" providerId="ADAL" clId="{E0B0F75A-D02B-4EC5-AA7F-16F8B3451404}" dt="2023-02-15T03:18:21.533" v="3674" actId="403"/>
          <ac:spMkLst>
            <pc:docMk/>
            <pc:sldMk cId="3752721484" sldId="287"/>
            <ac:spMk id="14" creationId="{3074CAF0-B503-9C3C-DB8D-E4425BBBFA0F}"/>
          </ac:spMkLst>
        </pc:spChg>
        <pc:spChg chg="add mod">
          <ac:chgData name="ANGELI ANAK DAVID" userId="4bda4c54-403e-489a-b88d-a8e80a247703" providerId="ADAL" clId="{E0B0F75A-D02B-4EC5-AA7F-16F8B3451404}" dt="2023-02-15T03:18:21.533" v="3674" actId="403"/>
          <ac:spMkLst>
            <pc:docMk/>
            <pc:sldMk cId="3752721484" sldId="287"/>
            <ac:spMk id="15" creationId="{CA838AE7-6896-B147-A4BF-CBC7E98F9D62}"/>
          </ac:spMkLst>
        </pc:spChg>
        <pc:spChg chg="add mod">
          <ac:chgData name="ANGELI ANAK DAVID" userId="4bda4c54-403e-489a-b88d-a8e80a247703" providerId="ADAL" clId="{E0B0F75A-D02B-4EC5-AA7F-16F8B3451404}" dt="2023-02-15T03:18:21.533" v="3674" actId="403"/>
          <ac:spMkLst>
            <pc:docMk/>
            <pc:sldMk cId="3752721484" sldId="287"/>
            <ac:spMk id="16" creationId="{EADA5C03-70B8-358D-A18F-7EB9EACBE729}"/>
          </ac:spMkLst>
        </pc:spChg>
        <pc:spChg chg="add mod">
          <ac:chgData name="ANGELI ANAK DAVID" userId="4bda4c54-403e-489a-b88d-a8e80a247703" providerId="ADAL" clId="{E0B0F75A-D02B-4EC5-AA7F-16F8B3451404}" dt="2023-02-15T03:18:21.533" v="3674" actId="403"/>
          <ac:spMkLst>
            <pc:docMk/>
            <pc:sldMk cId="3752721484" sldId="287"/>
            <ac:spMk id="17" creationId="{2EE89D75-7477-A468-5C44-8991A27FCBB4}"/>
          </ac:spMkLst>
        </pc:spChg>
        <pc:spChg chg="add mod">
          <ac:chgData name="ANGELI ANAK DAVID" userId="4bda4c54-403e-489a-b88d-a8e80a247703" providerId="ADAL" clId="{E0B0F75A-D02B-4EC5-AA7F-16F8B3451404}" dt="2023-02-15T03:18:21.533" v="3674" actId="403"/>
          <ac:spMkLst>
            <pc:docMk/>
            <pc:sldMk cId="3752721484" sldId="287"/>
            <ac:spMk id="18" creationId="{4FCCABD5-F3B6-FD16-246A-62BFDE408F74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19" creationId="{277557B7-260E-3F8C-DFBF-D7F1B651877F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20" creationId="{DEB0279E-509A-495C-3209-9210BCB1F2B7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21" creationId="{E8BFDD93-0189-2A6A-C050-FA1CDE8EB1C2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22" creationId="{A6BCF2D4-A9C0-1DD3-92BE-59D80364A3FA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23" creationId="{BD59DCC8-6B3E-75D4-74AC-006F77526427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24" creationId="{00D8A499-8791-1B34-5D64-271F4BF51BCE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25" creationId="{50FDA6AD-DB4A-2533-4A38-70A837938350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26" creationId="{67FA07A8-AC92-88AA-8810-201BFF8874EE}"/>
          </ac:spMkLst>
        </pc:spChg>
        <pc:spChg chg="add mod">
          <ac:chgData name="ANGELI ANAK DAVID" userId="4bda4c54-403e-489a-b88d-a8e80a247703" providerId="ADAL" clId="{E0B0F75A-D02B-4EC5-AA7F-16F8B3451404}" dt="2023-02-09T14:25:23.041" v="1062" actId="571"/>
          <ac:spMkLst>
            <pc:docMk/>
            <pc:sldMk cId="3752721484" sldId="287"/>
            <ac:spMk id="27" creationId="{BB7B0F59-23BE-875A-DB7B-A85C6C66EF28}"/>
          </ac:spMkLst>
        </pc:spChg>
        <pc:spChg chg="add del mod ord">
          <ac:chgData name="ANGELI ANAK DAVID" userId="4bda4c54-403e-489a-b88d-a8e80a247703" providerId="ADAL" clId="{E0B0F75A-D02B-4EC5-AA7F-16F8B3451404}" dt="2023-02-09T14:31:24.416" v="1118" actId="11529"/>
          <ac:spMkLst>
            <pc:docMk/>
            <pc:sldMk cId="3752721484" sldId="287"/>
            <ac:spMk id="28" creationId="{9FECDF12-5A89-F8D7-EC61-C819AD81EB1B}"/>
          </ac:spMkLst>
        </pc:spChg>
        <pc:spChg chg="add del mod">
          <ac:chgData name="ANGELI ANAK DAVID" userId="4bda4c54-403e-489a-b88d-a8e80a247703" providerId="ADAL" clId="{E0B0F75A-D02B-4EC5-AA7F-16F8B3451404}" dt="2023-02-09T14:31:46.816" v="1122" actId="11529"/>
          <ac:spMkLst>
            <pc:docMk/>
            <pc:sldMk cId="3752721484" sldId="287"/>
            <ac:spMk id="29" creationId="{C687800A-CD4F-2A7F-8F32-46E19A4AAAEA}"/>
          </ac:spMkLst>
        </pc:spChg>
        <pc:spChg chg="add del mod ord">
          <ac:chgData name="ANGELI ANAK DAVID" userId="4bda4c54-403e-489a-b88d-a8e80a247703" providerId="ADAL" clId="{E0B0F75A-D02B-4EC5-AA7F-16F8B3451404}" dt="2023-02-09T14:39:41.227" v="1191" actId="478"/>
          <ac:spMkLst>
            <pc:docMk/>
            <pc:sldMk cId="3752721484" sldId="287"/>
            <ac:spMk id="30" creationId="{E67CBAB6-40F8-5651-041D-A4573C87FD28}"/>
          </ac:spMkLst>
        </pc:spChg>
        <pc:spChg chg="add del mod ord">
          <ac:chgData name="ANGELI ANAK DAVID" userId="4bda4c54-403e-489a-b88d-a8e80a247703" providerId="ADAL" clId="{E0B0F75A-D02B-4EC5-AA7F-16F8B3451404}" dt="2023-02-09T14:39:37.718" v="1190" actId="478"/>
          <ac:spMkLst>
            <pc:docMk/>
            <pc:sldMk cId="3752721484" sldId="287"/>
            <ac:spMk id="31" creationId="{1BC10844-66AC-E66B-D1F4-1AB3AB52CD58}"/>
          </ac:spMkLst>
        </pc:spChg>
        <pc:spChg chg="add ord">
          <ac:chgData name="ANGELI ANAK DAVID" userId="4bda4c54-403e-489a-b88d-a8e80a247703" providerId="ADAL" clId="{E0B0F75A-D02B-4EC5-AA7F-16F8B3451404}" dt="2023-02-09T14:40:20.188" v="1193" actId="167"/>
          <ac:spMkLst>
            <pc:docMk/>
            <pc:sldMk cId="3752721484" sldId="287"/>
            <ac:spMk id="32" creationId="{3476BC20-03C1-C8B6-D75C-4B220B337190}"/>
          </ac:spMkLst>
        </pc:spChg>
        <pc:spChg chg="add mod ord">
          <ac:chgData name="ANGELI ANAK DAVID" userId="4bda4c54-403e-489a-b88d-a8e80a247703" providerId="ADAL" clId="{E0B0F75A-D02B-4EC5-AA7F-16F8B3451404}" dt="2023-02-09T14:40:48.591" v="1198" actId="14100"/>
          <ac:spMkLst>
            <pc:docMk/>
            <pc:sldMk cId="3752721484" sldId="287"/>
            <ac:spMk id="33" creationId="{E7A2973A-D9F2-0360-A515-F021245174CF}"/>
          </ac:spMkLst>
        </pc:spChg>
        <pc:picChg chg="add mod">
          <ac:chgData name="ANGELI ANAK DAVID" userId="4bda4c54-403e-489a-b88d-a8e80a247703" providerId="ADAL" clId="{E0B0F75A-D02B-4EC5-AA7F-16F8B3451404}" dt="2023-02-09T14:42:39.778" v="1204" actId="1076"/>
          <ac:picMkLst>
            <pc:docMk/>
            <pc:sldMk cId="3752721484" sldId="287"/>
            <ac:picMk id="35" creationId="{4FF4DB0A-8B8C-B47F-BC94-7D51CA0D2902}"/>
          </ac:picMkLst>
        </pc:picChg>
      </pc:sldChg>
      <pc:sldChg chg="addSp delSp modSp new mod modTransition setBg modClrScheme setClrOvrMap chgLayout">
        <pc:chgData name="ANGELI ANAK DAVID" userId="4bda4c54-403e-489a-b88d-a8e80a247703" providerId="ADAL" clId="{E0B0F75A-D02B-4EC5-AA7F-16F8B3451404}" dt="2023-02-13T11:53:43.020" v="3508"/>
        <pc:sldMkLst>
          <pc:docMk/>
          <pc:sldMk cId="1926191507" sldId="288"/>
        </pc:sldMkLst>
        <pc:spChg chg="del mod ord">
          <ac:chgData name="ANGELI ANAK DAVID" userId="4bda4c54-403e-489a-b88d-a8e80a247703" providerId="ADAL" clId="{E0B0F75A-D02B-4EC5-AA7F-16F8B3451404}" dt="2023-02-09T15:03:45.451" v="1217" actId="700"/>
          <ac:spMkLst>
            <pc:docMk/>
            <pc:sldMk cId="1926191507" sldId="288"/>
            <ac:spMk id="2" creationId="{80B456A5-973E-9BD5-FF3B-4B009B01F526}"/>
          </ac:spMkLst>
        </pc:spChg>
        <pc:spChg chg="del mod ord">
          <ac:chgData name="ANGELI ANAK DAVID" userId="4bda4c54-403e-489a-b88d-a8e80a247703" providerId="ADAL" clId="{E0B0F75A-D02B-4EC5-AA7F-16F8B3451404}" dt="2023-02-09T15:03:45.451" v="1217" actId="700"/>
          <ac:spMkLst>
            <pc:docMk/>
            <pc:sldMk cId="1926191507" sldId="288"/>
            <ac:spMk id="3" creationId="{89C699BF-118C-75D0-B8B4-9A9E5DFDFA4D}"/>
          </ac:spMkLst>
        </pc:spChg>
        <pc:spChg chg="del">
          <ac:chgData name="ANGELI ANAK DAVID" userId="4bda4c54-403e-489a-b88d-a8e80a247703" providerId="ADAL" clId="{E0B0F75A-D02B-4EC5-AA7F-16F8B3451404}" dt="2023-02-09T15:03:45.451" v="1217" actId="700"/>
          <ac:spMkLst>
            <pc:docMk/>
            <pc:sldMk cId="1926191507" sldId="288"/>
            <ac:spMk id="4" creationId="{58020DB3-9B1A-3835-928D-A5296883E671}"/>
          </ac:spMkLst>
        </pc:spChg>
        <pc:spChg chg="add mod ord">
          <ac:chgData name="ANGELI ANAK DAVID" userId="4bda4c54-403e-489a-b88d-a8e80a247703" providerId="ADAL" clId="{E0B0F75A-D02B-4EC5-AA7F-16F8B3451404}" dt="2023-02-09T17:13:51.123" v="3416" actId="14100"/>
          <ac:spMkLst>
            <pc:docMk/>
            <pc:sldMk cId="1926191507" sldId="288"/>
            <ac:spMk id="5" creationId="{E29C3A82-4E3E-D6D0-F4F5-AE310B573842}"/>
          </ac:spMkLst>
        </pc:spChg>
        <pc:spChg chg="add mod ord">
          <ac:chgData name="ANGELI ANAK DAVID" userId="4bda4c54-403e-489a-b88d-a8e80a247703" providerId="ADAL" clId="{E0B0F75A-D02B-4EC5-AA7F-16F8B3451404}" dt="2023-02-09T17:13:45.787" v="3415" actId="3062"/>
          <ac:spMkLst>
            <pc:docMk/>
            <pc:sldMk cId="1926191507" sldId="288"/>
            <ac:spMk id="6" creationId="{82B56958-444B-76B0-4AAC-D1F3D2E551E1}"/>
          </ac:spMkLst>
        </pc:spChg>
        <pc:spChg chg="add mod">
          <ac:chgData name="ANGELI ANAK DAVID" userId="4bda4c54-403e-489a-b88d-a8e80a247703" providerId="ADAL" clId="{E0B0F75A-D02B-4EC5-AA7F-16F8B3451404}" dt="2023-02-09T17:14:39.372" v="3420" actId="14100"/>
          <ac:spMkLst>
            <pc:docMk/>
            <pc:sldMk cId="1926191507" sldId="288"/>
            <ac:spMk id="11" creationId="{571C9448-0E7D-771E-383C-FDEAD66E1928}"/>
          </ac:spMkLst>
        </pc:spChg>
        <pc:spChg chg="add del">
          <ac:chgData name="ANGELI ANAK DAVID" userId="4bda4c54-403e-489a-b88d-a8e80a247703" providerId="ADAL" clId="{E0B0F75A-D02B-4EC5-AA7F-16F8B3451404}" dt="2023-02-09T15:08:03.273" v="1386" actId="26606"/>
          <ac:spMkLst>
            <pc:docMk/>
            <pc:sldMk cId="1926191507" sldId="288"/>
            <ac:spMk id="15" creationId="{327D73B4-9F5C-4A64-A179-51B9500CB8B5}"/>
          </ac:spMkLst>
        </pc:spChg>
        <pc:spChg chg="add del">
          <ac:chgData name="ANGELI ANAK DAVID" userId="4bda4c54-403e-489a-b88d-a8e80a247703" providerId="ADAL" clId="{E0B0F75A-D02B-4EC5-AA7F-16F8B3451404}" dt="2023-02-09T15:08:03.273" v="1386" actId="26606"/>
          <ac:spMkLst>
            <pc:docMk/>
            <pc:sldMk cId="1926191507" sldId="288"/>
            <ac:spMk id="17" creationId="{C1F06963-6374-4B48-844F-071A9BAAAE02}"/>
          </ac:spMkLst>
        </pc:spChg>
        <pc:spChg chg="add del">
          <ac:chgData name="ANGELI ANAK DAVID" userId="4bda4c54-403e-489a-b88d-a8e80a247703" providerId="ADAL" clId="{E0B0F75A-D02B-4EC5-AA7F-16F8B3451404}" dt="2023-02-09T15:08:03.273" v="1386" actId="26606"/>
          <ac:spMkLst>
            <pc:docMk/>
            <pc:sldMk cId="1926191507" sldId="288"/>
            <ac:spMk id="19" creationId="{6CB927A4-E432-4310-9CD5-E89FF5063179}"/>
          </ac:spMkLst>
        </pc:spChg>
        <pc:spChg chg="add del">
          <ac:chgData name="ANGELI ANAK DAVID" userId="4bda4c54-403e-489a-b88d-a8e80a247703" providerId="ADAL" clId="{E0B0F75A-D02B-4EC5-AA7F-16F8B3451404}" dt="2023-02-09T15:08:03.273" v="1386" actId="26606"/>
          <ac:spMkLst>
            <pc:docMk/>
            <pc:sldMk cId="1926191507" sldId="288"/>
            <ac:spMk id="21" creationId="{1453BF6C-B012-48B7-B4E8-6D7AC7C27D02}"/>
          </ac:spMkLst>
        </pc:spChg>
        <pc:spChg chg="add del">
          <ac:chgData name="ANGELI ANAK DAVID" userId="4bda4c54-403e-489a-b88d-a8e80a247703" providerId="ADAL" clId="{E0B0F75A-D02B-4EC5-AA7F-16F8B3451404}" dt="2023-02-09T15:08:03.273" v="1386" actId="26606"/>
          <ac:spMkLst>
            <pc:docMk/>
            <pc:sldMk cId="1926191507" sldId="288"/>
            <ac:spMk id="23" creationId="{E3020543-B24B-4EC4-8FFC-8DD88EEA91A8}"/>
          </ac:spMkLst>
        </pc:spChg>
        <pc:spChg chg="add del">
          <ac:chgData name="ANGELI ANAK DAVID" userId="4bda4c54-403e-489a-b88d-a8e80a247703" providerId="ADAL" clId="{E0B0F75A-D02B-4EC5-AA7F-16F8B3451404}" dt="2023-02-09T15:08:04.862" v="1388" actId="26606"/>
          <ac:spMkLst>
            <pc:docMk/>
            <pc:sldMk cId="1926191507" sldId="288"/>
            <ac:spMk id="27" creationId="{058A14AF-9FB5-4CC7-BA35-E8E85D3EDF0E}"/>
          </ac:spMkLst>
        </pc:spChg>
        <pc:spChg chg="add del">
          <ac:chgData name="ANGELI ANAK DAVID" userId="4bda4c54-403e-489a-b88d-a8e80a247703" providerId="ADAL" clId="{E0B0F75A-D02B-4EC5-AA7F-16F8B3451404}" dt="2023-02-09T15:08:04.862" v="1388" actId="26606"/>
          <ac:spMkLst>
            <pc:docMk/>
            <pc:sldMk cId="1926191507" sldId="288"/>
            <ac:spMk id="28" creationId="{3A9A4357-BD1D-4622-A4FE-766E6AB8DE84}"/>
          </ac:spMkLst>
        </pc:spChg>
        <pc:spChg chg="add del">
          <ac:chgData name="ANGELI ANAK DAVID" userId="4bda4c54-403e-489a-b88d-a8e80a247703" providerId="ADAL" clId="{E0B0F75A-D02B-4EC5-AA7F-16F8B3451404}" dt="2023-02-09T15:08:04.862" v="1388" actId="26606"/>
          <ac:spMkLst>
            <pc:docMk/>
            <pc:sldMk cId="1926191507" sldId="288"/>
            <ac:spMk id="29" creationId="{E659831F-0D9A-4C63-9EBB-8435B85A440F}"/>
          </ac:spMkLst>
        </pc:spChg>
        <pc:spChg chg="add del">
          <ac:chgData name="ANGELI ANAK DAVID" userId="4bda4c54-403e-489a-b88d-a8e80a247703" providerId="ADAL" clId="{E0B0F75A-D02B-4EC5-AA7F-16F8B3451404}" dt="2023-02-09T15:08:04.862" v="1388" actId="26606"/>
          <ac:spMkLst>
            <pc:docMk/>
            <pc:sldMk cId="1926191507" sldId="288"/>
            <ac:spMk id="30" creationId="{E6995CE5-F890-4ABA-82A2-26507CE8D2A3}"/>
          </ac:spMkLst>
        </pc:spChg>
        <pc:spChg chg="add del">
          <ac:chgData name="ANGELI ANAK DAVID" userId="4bda4c54-403e-489a-b88d-a8e80a247703" providerId="ADAL" clId="{E0B0F75A-D02B-4EC5-AA7F-16F8B3451404}" dt="2023-02-09T15:08:11.062" v="1390" actId="26606"/>
          <ac:spMkLst>
            <pc:docMk/>
            <pc:sldMk cId="1926191507" sldId="288"/>
            <ac:spMk id="32" creationId="{5E39A796-BE83-48B1-B33F-35C4A32AAB57}"/>
          </ac:spMkLst>
        </pc:spChg>
        <pc:spChg chg="add del">
          <ac:chgData name="ANGELI ANAK DAVID" userId="4bda4c54-403e-489a-b88d-a8e80a247703" providerId="ADAL" clId="{E0B0F75A-D02B-4EC5-AA7F-16F8B3451404}" dt="2023-02-09T15:08:11.062" v="1390" actId="26606"/>
          <ac:spMkLst>
            <pc:docMk/>
            <pc:sldMk cId="1926191507" sldId="288"/>
            <ac:spMk id="33" creationId="{72F84B47-E267-4194-8194-831DB7B5547F}"/>
          </ac:spMkLst>
        </pc:spChg>
        <pc:spChg chg="add del">
          <ac:chgData name="ANGELI ANAK DAVID" userId="4bda4c54-403e-489a-b88d-a8e80a247703" providerId="ADAL" clId="{E0B0F75A-D02B-4EC5-AA7F-16F8B3451404}" dt="2023-02-09T15:08:53.778" v="1402" actId="26606"/>
          <ac:spMkLst>
            <pc:docMk/>
            <pc:sldMk cId="1926191507" sldId="288"/>
            <ac:spMk id="35" creationId="{05C7EBC3-4672-4DAB-81C2-58661FAFAED6}"/>
          </ac:spMkLst>
        </pc:spChg>
        <pc:spChg chg="add del">
          <ac:chgData name="ANGELI ANAK DAVID" userId="4bda4c54-403e-489a-b88d-a8e80a247703" providerId="ADAL" clId="{E0B0F75A-D02B-4EC5-AA7F-16F8B3451404}" dt="2023-02-09T15:08:53.778" v="1402" actId="26606"/>
          <ac:spMkLst>
            <pc:docMk/>
            <pc:sldMk cId="1926191507" sldId="288"/>
            <ac:spMk id="36" creationId="{40BF962F-4C6F-461E-86F2-C43F56CC939B}"/>
          </ac:spMkLst>
        </pc:spChg>
        <pc:spChg chg="add del">
          <ac:chgData name="ANGELI ANAK DAVID" userId="4bda4c54-403e-489a-b88d-a8e80a247703" providerId="ADAL" clId="{E0B0F75A-D02B-4EC5-AA7F-16F8B3451404}" dt="2023-02-09T15:08:53.778" v="1402" actId="26606"/>
          <ac:spMkLst>
            <pc:docMk/>
            <pc:sldMk cId="1926191507" sldId="288"/>
            <ac:spMk id="37" creationId="{2E94A4F7-38E4-45EA-8E2E-CE1B5766B4F1}"/>
          </ac:spMkLst>
        </pc:spChg>
        <pc:spChg chg="add del">
          <ac:chgData name="ANGELI ANAK DAVID" userId="4bda4c54-403e-489a-b88d-a8e80a247703" providerId="ADAL" clId="{E0B0F75A-D02B-4EC5-AA7F-16F8B3451404}" dt="2023-02-09T15:08:45.033" v="1395" actId="26606"/>
          <ac:spMkLst>
            <pc:docMk/>
            <pc:sldMk cId="1926191507" sldId="288"/>
            <ac:spMk id="42" creationId="{6EBF06A5-4173-45DE-87B1-0791E098A374}"/>
          </ac:spMkLst>
        </pc:spChg>
        <pc:spChg chg="add del">
          <ac:chgData name="ANGELI ANAK DAVID" userId="4bda4c54-403e-489a-b88d-a8e80a247703" providerId="ADAL" clId="{E0B0F75A-D02B-4EC5-AA7F-16F8B3451404}" dt="2023-02-09T15:08:45.033" v="1395" actId="26606"/>
          <ac:spMkLst>
            <pc:docMk/>
            <pc:sldMk cId="1926191507" sldId="288"/>
            <ac:spMk id="44" creationId="{206E9F47-DC46-4A02-B5DB-26B56C39C979}"/>
          </ac:spMkLst>
        </pc:spChg>
        <pc:spChg chg="add del">
          <ac:chgData name="ANGELI ANAK DAVID" userId="4bda4c54-403e-489a-b88d-a8e80a247703" providerId="ADAL" clId="{E0B0F75A-D02B-4EC5-AA7F-16F8B3451404}" dt="2023-02-09T15:08:46.424" v="1397" actId="26606"/>
          <ac:spMkLst>
            <pc:docMk/>
            <pc:sldMk cId="1926191507" sldId="288"/>
            <ac:spMk id="46" creationId="{1E547BA6-BAE0-43BB-A7CA-60F69CE252F0}"/>
          </ac:spMkLst>
        </pc:spChg>
        <pc:spChg chg="add del">
          <ac:chgData name="ANGELI ANAK DAVID" userId="4bda4c54-403e-489a-b88d-a8e80a247703" providerId="ADAL" clId="{E0B0F75A-D02B-4EC5-AA7F-16F8B3451404}" dt="2023-02-09T15:08:46.424" v="1397" actId="26606"/>
          <ac:spMkLst>
            <pc:docMk/>
            <pc:sldMk cId="1926191507" sldId="288"/>
            <ac:spMk id="47" creationId="{2B566528-1B12-4246-9431-5C2D7D081168}"/>
          </ac:spMkLst>
        </pc:spChg>
        <pc:spChg chg="add del">
          <ac:chgData name="ANGELI ANAK DAVID" userId="4bda4c54-403e-489a-b88d-a8e80a247703" providerId="ADAL" clId="{E0B0F75A-D02B-4EC5-AA7F-16F8B3451404}" dt="2023-02-09T15:08:53.763" v="1401" actId="26606"/>
          <ac:spMkLst>
            <pc:docMk/>
            <pc:sldMk cId="1926191507" sldId="288"/>
            <ac:spMk id="50" creationId="{2C1BBA94-3F40-40AA-8BB9-E69E25E537C1}"/>
          </ac:spMkLst>
        </pc:spChg>
        <pc:spChg chg="add del">
          <ac:chgData name="ANGELI ANAK DAVID" userId="4bda4c54-403e-489a-b88d-a8e80a247703" providerId="ADAL" clId="{E0B0F75A-D02B-4EC5-AA7F-16F8B3451404}" dt="2023-02-09T15:08:46.424" v="1397" actId="26606"/>
          <ac:spMkLst>
            <pc:docMk/>
            <pc:sldMk cId="1926191507" sldId="288"/>
            <ac:spMk id="51" creationId="{D3F51FEB-38FB-4F6C-9F7B-2F2AFAB65463}"/>
          </ac:spMkLst>
        </pc:spChg>
        <pc:spChg chg="add del">
          <ac:chgData name="ANGELI ANAK DAVID" userId="4bda4c54-403e-489a-b88d-a8e80a247703" providerId="ADAL" clId="{E0B0F75A-D02B-4EC5-AA7F-16F8B3451404}" dt="2023-02-09T15:08:51.777" v="1399" actId="26606"/>
          <ac:spMkLst>
            <pc:docMk/>
            <pc:sldMk cId="1926191507" sldId="288"/>
            <ac:spMk id="53" creationId="{6EBF06A5-4173-45DE-87B1-0791E098A374}"/>
          </ac:spMkLst>
        </pc:spChg>
        <pc:spChg chg="add del">
          <ac:chgData name="ANGELI ANAK DAVID" userId="4bda4c54-403e-489a-b88d-a8e80a247703" providerId="ADAL" clId="{E0B0F75A-D02B-4EC5-AA7F-16F8B3451404}" dt="2023-02-09T15:08:51.777" v="1399" actId="26606"/>
          <ac:spMkLst>
            <pc:docMk/>
            <pc:sldMk cId="1926191507" sldId="288"/>
            <ac:spMk id="54" creationId="{206E9F47-DC46-4A02-B5DB-26B56C39C979}"/>
          </ac:spMkLst>
        </pc:spChg>
        <pc:spChg chg="add del">
          <ac:chgData name="ANGELI ANAK DAVID" userId="4bda4c54-403e-489a-b88d-a8e80a247703" providerId="ADAL" clId="{E0B0F75A-D02B-4EC5-AA7F-16F8B3451404}" dt="2023-02-09T15:08:53.763" v="1401" actId="26606"/>
          <ac:spMkLst>
            <pc:docMk/>
            <pc:sldMk cId="1926191507" sldId="288"/>
            <ac:spMk id="56" creationId="{DBC6133C-0615-4CE4-9132-37E609A9BDFA}"/>
          </ac:spMkLst>
        </pc:spChg>
        <pc:spChg chg="add del">
          <ac:chgData name="ANGELI ANAK DAVID" userId="4bda4c54-403e-489a-b88d-a8e80a247703" providerId="ADAL" clId="{E0B0F75A-D02B-4EC5-AA7F-16F8B3451404}" dt="2023-02-09T15:08:53.763" v="1401" actId="26606"/>
          <ac:spMkLst>
            <pc:docMk/>
            <pc:sldMk cId="1926191507" sldId="288"/>
            <ac:spMk id="57" creationId="{169CC832-2974-4E8D-90ED-3E2941BA7336}"/>
          </ac:spMkLst>
        </pc:spChg>
        <pc:spChg chg="add del">
          <ac:chgData name="ANGELI ANAK DAVID" userId="4bda4c54-403e-489a-b88d-a8e80a247703" providerId="ADAL" clId="{E0B0F75A-D02B-4EC5-AA7F-16F8B3451404}" dt="2023-02-09T15:08:53.763" v="1401" actId="26606"/>
          <ac:spMkLst>
            <pc:docMk/>
            <pc:sldMk cId="1926191507" sldId="288"/>
            <ac:spMk id="58" creationId="{55222F96-971A-4F90-B841-6BAB416C7AC1}"/>
          </ac:spMkLst>
        </pc:spChg>
        <pc:spChg chg="add del">
          <ac:chgData name="ANGELI ANAK DAVID" userId="4bda4c54-403e-489a-b88d-a8e80a247703" providerId="ADAL" clId="{E0B0F75A-D02B-4EC5-AA7F-16F8B3451404}" dt="2023-02-09T15:08:53.763" v="1401" actId="26606"/>
          <ac:spMkLst>
            <pc:docMk/>
            <pc:sldMk cId="1926191507" sldId="288"/>
            <ac:spMk id="59" creationId="{08980754-6F4B-43C9-B9BE-127B6BED6586}"/>
          </ac:spMkLst>
        </pc:spChg>
        <pc:spChg chg="add">
          <ac:chgData name="ANGELI ANAK DAVID" userId="4bda4c54-403e-489a-b88d-a8e80a247703" providerId="ADAL" clId="{E0B0F75A-D02B-4EC5-AA7F-16F8B3451404}" dt="2023-02-09T15:08:53.778" v="1402" actId="26606"/>
          <ac:spMkLst>
            <pc:docMk/>
            <pc:sldMk cId="1926191507" sldId="288"/>
            <ac:spMk id="61" creationId="{C232B152-3720-4D3B-97ED-45CE5483F16F}"/>
          </ac:spMkLst>
        </pc:spChg>
        <pc:spChg chg="add">
          <ac:chgData name="ANGELI ANAK DAVID" userId="4bda4c54-403e-489a-b88d-a8e80a247703" providerId="ADAL" clId="{E0B0F75A-D02B-4EC5-AA7F-16F8B3451404}" dt="2023-02-09T15:08:53.778" v="1402" actId="26606"/>
          <ac:spMkLst>
            <pc:docMk/>
            <pc:sldMk cId="1926191507" sldId="288"/>
            <ac:spMk id="62" creationId="{11BAB570-FF10-4E96-8A3F-FA9804702B89}"/>
          </ac:spMkLst>
        </pc:spChg>
        <pc:spChg chg="add">
          <ac:chgData name="ANGELI ANAK DAVID" userId="4bda4c54-403e-489a-b88d-a8e80a247703" providerId="ADAL" clId="{E0B0F75A-D02B-4EC5-AA7F-16F8B3451404}" dt="2023-02-09T15:08:53.778" v="1402" actId="26606"/>
          <ac:spMkLst>
            <pc:docMk/>
            <pc:sldMk cId="1926191507" sldId="288"/>
            <ac:spMk id="63" creationId="{4B9FAFB2-BEB5-4848-8018-BCAD99E2E1AA}"/>
          </ac:spMkLst>
        </pc:spChg>
        <pc:grpChg chg="add del">
          <ac:chgData name="ANGELI ANAK DAVID" userId="4bda4c54-403e-489a-b88d-a8e80a247703" providerId="ADAL" clId="{E0B0F75A-D02B-4EC5-AA7F-16F8B3451404}" dt="2023-02-09T15:08:46.424" v="1397" actId="26606"/>
          <ac:grpSpMkLst>
            <pc:docMk/>
            <pc:sldMk cId="1926191507" sldId="288"/>
            <ac:grpSpMk id="48" creationId="{15CBE6EC-46EF-45D9-8E16-DCDC5917CA31}"/>
          </ac:grpSpMkLst>
        </pc:grpChg>
        <pc:picChg chg="add del mod">
          <ac:chgData name="ANGELI ANAK DAVID" userId="4bda4c54-403e-489a-b88d-a8e80a247703" providerId="ADAL" clId="{E0B0F75A-D02B-4EC5-AA7F-16F8B3451404}" dt="2023-02-09T15:07:40.656" v="1381" actId="931"/>
          <ac:picMkLst>
            <pc:docMk/>
            <pc:sldMk cId="1926191507" sldId="288"/>
            <ac:picMk id="8" creationId="{DF11E9AA-9EE3-9B43-4937-2BAF04EBAB91}"/>
          </ac:picMkLst>
        </pc:picChg>
        <pc:picChg chg="add mod ord">
          <ac:chgData name="ANGELI ANAK DAVID" userId="4bda4c54-403e-489a-b88d-a8e80a247703" providerId="ADAL" clId="{E0B0F75A-D02B-4EC5-AA7F-16F8B3451404}" dt="2023-02-09T15:09:06.581" v="1404" actId="14100"/>
          <ac:picMkLst>
            <pc:docMk/>
            <pc:sldMk cId="1926191507" sldId="288"/>
            <ac:picMk id="10" creationId="{C55CF389-492F-A953-8599-62CA1F88ED01}"/>
          </ac:picMkLst>
        </pc:picChg>
        <pc:cxnChg chg="add del">
          <ac:chgData name="ANGELI ANAK DAVID" userId="4bda4c54-403e-489a-b88d-a8e80a247703" providerId="ADAL" clId="{E0B0F75A-D02B-4EC5-AA7F-16F8B3451404}" dt="2023-02-09T15:08:03.273" v="1386" actId="26606"/>
          <ac:cxnSpMkLst>
            <pc:docMk/>
            <pc:sldMk cId="1926191507" sldId="288"/>
            <ac:cxnSpMk id="25" creationId="{C49DA8F6-BCC1-4447-B54C-57856834B94B}"/>
          </ac:cxnSpMkLst>
        </pc:cxnChg>
      </pc:sldChg>
      <pc:sldChg chg="addSp delSp modSp new mod modTransition setBg">
        <pc:chgData name="ANGELI ANAK DAVID" userId="4bda4c54-403e-489a-b88d-a8e80a247703" providerId="ADAL" clId="{E0B0F75A-D02B-4EC5-AA7F-16F8B3451404}" dt="2023-02-13T11:53:43.020" v="3508"/>
        <pc:sldMkLst>
          <pc:docMk/>
          <pc:sldMk cId="219516960" sldId="289"/>
        </pc:sldMkLst>
        <pc:spChg chg="mod">
          <ac:chgData name="ANGELI ANAK DAVID" userId="4bda4c54-403e-489a-b88d-a8e80a247703" providerId="ADAL" clId="{E0B0F75A-D02B-4EC5-AA7F-16F8B3451404}" dt="2023-02-09T15:33:19.694" v="1893" actId="122"/>
          <ac:spMkLst>
            <pc:docMk/>
            <pc:sldMk cId="219516960" sldId="289"/>
            <ac:spMk id="2" creationId="{6C46313A-8AD9-10BF-9107-B084460DC72F}"/>
          </ac:spMkLst>
        </pc:spChg>
        <pc:spChg chg="mod">
          <ac:chgData name="ANGELI ANAK DAVID" userId="4bda4c54-403e-489a-b88d-a8e80a247703" providerId="ADAL" clId="{E0B0F75A-D02B-4EC5-AA7F-16F8B3451404}" dt="2023-02-09T15:33:07.027" v="1889" actId="26606"/>
          <ac:spMkLst>
            <pc:docMk/>
            <pc:sldMk cId="219516960" sldId="289"/>
            <ac:spMk id="3" creationId="{D6120170-2FAF-2730-2759-1A813783BCDB}"/>
          </ac:spMkLst>
        </pc:spChg>
        <pc:spChg chg="add del">
          <ac:chgData name="ANGELI ANAK DAVID" userId="4bda4c54-403e-489a-b88d-a8e80a247703" providerId="ADAL" clId="{E0B0F75A-D02B-4EC5-AA7F-16F8B3451404}" dt="2023-02-09T15:33:07.012" v="1888" actId="26606"/>
          <ac:spMkLst>
            <pc:docMk/>
            <pc:sldMk cId="219516960" sldId="289"/>
            <ac:spMk id="14" creationId="{5E39A796-BE83-48B1-B33F-35C4A32AAB57}"/>
          </ac:spMkLst>
        </pc:spChg>
        <pc:spChg chg="add del">
          <ac:chgData name="ANGELI ANAK DAVID" userId="4bda4c54-403e-489a-b88d-a8e80a247703" providerId="ADAL" clId="{E0B0F75A-D02B-4EC5-AA7F-16F8B3451404}" dt="2023-02-09T15:33:07.012" v="1888" actId="26606"/>
          <ac:spMkLst>
            <pc:docMk/>
            <pc:sldMk cId="219516960" sldId="289"/>
            <ac:spMk id="16" creationId="{72F84B47-E267-4194-8194-831DB7B5547F}"/>
          </ac:spMkLst>
        </pc:spChg>
        <pc:spChg chg="add">
          <ac:chgData name="ANGELI ANAK DAVID" userId="4bda4c54-403e-489a-b88d-a8e80a247703" providerId="ADAL" clId="{E0B0F75A-D02B-4EC5-AA7F-16F8B3451404}" dt="2023-02-09T15:33:07.027" v="1889" actId="26606"/>
          <ac:spMkLst>
            <pc:docMk/>
            <pc:sldMk cId="219516960" sldId="289"/>
            <ac:spMk id="19" creationId="{201CC55D-ED54-4C5C-95E6-10947BD1103B}"/>
          </ac:spMkLst>
        </pc:spChg>
        <pc:spChg chg="add">
          <ac:chgData name="ANGELI ANAK DAVID" userId="4bda4c54-403e-489a-b88d-a8e80a247703" providerId="ADAL" clId="{E0B0F75A-D02B-4EC5-AA7F-16F8B3451404}" dt="2023-02-09T15:33:07.027" v="1889" actId="26606"/>
          <ac:spMkLst>
            <pc:docMk/>
            <pc:sldMk cId="219516960" sldId="289"/>
            <ac:spMk id="20" creationId="{3873B707-463F-40B0-8227-E8CC6C67EB25}"/>
          </ac:spMkLst>
        </pc:spChg>
        <pc:spChg chg="add">
          <ac:chgData name="ANGELI ANAK DAVID" userId="4bda4c54-403e-489a-b88d-a8e80a247703" providerId="ADAL" clId="{E0B0F75A-D02B-4EC5-AA7F-16F8B3451404}" dt="2023-02-09T15:33:07.027" v="1889" actId="26606"/>
          <ac:spMkLst>
            <pc:docMk/>
            <pc:sldMk cId="219516960" sldId="289"/>
            <ac:spMk id="22" creationId="{C13237C8-E62C-4F0D-A318-BD6FB6C2D138}"/>
          </ac:spMkLst>
        </pc:spChg>
        <pc:spChg chg="add">
          <ac:chgData name="ANGELI ANAK DAVID" userId="4bda4c54-403e-489a-b88d-a8e80a247703" providerId="ADAL" clId="{E0B0F75A-D02B-4EC5-AA7F-16F8B3451404}" dt="2023-02-09T15:33:07.027" v="1889" actId="26606"/>
          <ac:spMkLst>
            <pc:docMk/>
            <pc:sldMk cId="219516960" sldId="289"/>
            <ac:spMk id="24" creationId="{19C9EAEA-39D0-4B0E-A0EB-51E7B26740B1}"/>
          </ac:spMkLst>
        </pc:spChg>
        <pc:grpChg chg="add">
          <ac:chgData name="ANGELI ANAK DAVID" userId="4bda4c54-403e-489a-b88d-a8e80a247703" providerId="ADAL" clId="{E0B0F75A-D02B-4EC5-AA7F-16F8B3451404}" dt="2023-02-09T15:33:07.027" v="1889" actId="26606"/>
          <ac:grpSpMkLst>
            <pc:docMk/>
            <pc:sldMk cId="219516960" sldId="289"/>
            <ac:grpSpMk id="21" creationId="{1DE889C7-FAD6-4397-98E2-05D503484459}"/>
          </ac:grpSpMkLst>
        </pc:grpChg>
        <pc:picChg chg="add del mod">
          <ac:chgData name="ANGELI ANAK DAVID" userId="4bda4c54-403e-489a-b88d-a8e80a247703" providerId="ADAL" clId="{E0B0F75A-D02B-4EC5-AA7F-16F8B3451404}" dt="2023-02-09T15:30:29.966" v="1863" actId="931"/>
          <ac:picMkLst>
            <pc:docMk/>
            <pc:sldMk cId="219516960" sldId="289"/>
            <ac:picMk id="5" creationId="{114B167F-0750-FD31-04A5-A86C87C95E6A}"/>
          </ac:picMkLst>
        </pc:picChg>
        <pc:picChg chg="add del mod">
          <ac:chgData name="ANGELI ANAK DAVID" userId="4bda4c54-403e-489a-b88d-a8e80a247703" providerId="ADAL" clId="{E0B0F75A-D02B-4EC5-AA7F-16F8B3451404}" dt="2023-02-09T15:31:28.852" v="1878" actId="478"/>
          <ac:picMkLst>
            <pc:docMk/>
            <pc:sldMk cId="219516960" sldId="289"/>
            <ac:picMk id="7" creationId="{22330E98-4266-B44A-DC14-16F647052A43}"/>
          </ac:picMkLst>
        </pc:picChg>
        <pc:picChg chg="add mod">
          <ac:chgData name="ANGELI ANAK DAVID" userId="4bda4c54-403e-489a-b88d-a8e80a247703" providerId="ADAL" clId="{E0B0F75A-D02B-4EC5-AA7F-16F8B3451404}" dt="2023-02-09T15:34:09.981" v="1896"/>
          <ac:picMkLst>
            <pc:docMk/>
            <pc:sldMk cId="219516960" sldId="289"/>
            <ac:picMk id="9" creationId="{2F4AB1C4-E0F9-7CD1-84EF-640DA082CCC2}"/>
          </ac:picMkLst>
        </pc:picChg>
      </pc:sldChg>
      <pc:sldChg chg="addSp delSp modSp new mod modTransition setBg">
        <pc:chgData name="ANGELI ANAK DAVID" userId="4bda4c54-403e-489a-b88d-a8e80a247703" providerId="ADAL" clId="{E0B0F75A-D02B-4EC5-AA7F-16F8B3451404}" dt="2023-02-13T11:53:43.020" v="3508"/>
        <pc:sldMkLst>
          <pc:docMk/>
          <pc:sldMk cId="1088741028" sldId="290"/>
        </pc:sldMkLst>
        <pc:spChg chg="del">
          <ac:chgData name="ANGELI ANAK DAVID" userId="4bda4c54-403e-489a-b88d-a8e80a247703" providerId="ADAL" clId="{E0B0F75A-D02B-4EC5-AA7F-16F8B3451404}" dt="2023-02-09T15:34:40.800" v="1897" actId="478"/>
          <ac:spMkLst>
            <pc:docMk/>
            <pc:sldMk cId="1088741028" sldId="290"/>
            <ac:spMk id="2" creationId="{F6655161-308E-7FBD-3ABC-066D7F2E54B4}"/>
          </ac:spMkLst>
        </pc:spChg>
        <pc:spChg chg="mod ord">
          <ac:chgData name="ANGELI ANAK DAVID" userId="4bda4c54-403e-489a-b88d-a8e80a247703" providerId="ADAL" clId="{E0B0F75A-D02B-4EC5-AA7F-16F8B3451404}" dt="2023-02-09T15:40:44.820" v="1961" actId="403"/>
          <ac:spMkLst>
            <pc:docMk/>
            <pc:sldMk cId="1088741028" sldId="290"/>
            <ac:spMk id="3" creationId="{E36439DD-6619-C4CC-847B-7CB2CAEF57C9}"/>
          </ac:spMkLst>
        </pc:spChg>
        <pc:spChg chg="add del">
          <ac:chgData name="ANGELI ANAK DAVID" userId="4bda4c54-403e-489a-b88d-a8e80a247703" providerId="ADAL" clId="{E0B0F75A-D02B-4EC5-AA7F-16F8B3451404}" dt="2023-02-09T15:35:52.808" v="1905" actId="26606"/>
          <ac:spMkLst>
            <pc:docMk/>
            <pc:sldMk cId="1088741028" sldId="290"/>
            <ac:spMk id="10" creationId="{2EB492CD-616E-47F8-933B-5E2D952A0593}"/>
          </ac:spMkLst>
        </pc:spChg>
        <pc:spChg chg="add del">
          <ac:chgData name="ANGELI ANAK DAVID" userId="4bda4c54-403e-489a-b88d-a8e80a247703" providerId="ADAL" clId="{E0B0F75A-D02B-4EC5-AA7F-16F8B3451404}" dt="2023-02-09T15:35:52.808" v="1905" actId="26606"/>
          <ac:spMkLst>
            <pc:docMk/>
            <pc:sldMk cId="1088741028" sldId="290"/>
            <ac:spMk id="12" creationId="{59383CF9-23B5-4335-9B21-1791C4CF1C75}"/>
          </ac:spMkLst>
        </pc:spChg>
        <pc:spChg chg="add del">
          <ac:chgData name="ANGELI ANAK DAVID" userId="4bda4c54-403e-489a-b88d-a8e80a247703" providerId="ADAL" clId="{E0B0F75A-D02B-4EC5-AA7F-16F8B3451404}" dt="2023-02-09T15:35:52.808" v="1905" actId="26606"/>
          <ac:spMkLst>
            <pc:docMk/>
            <pc:sldMk cId="1088741028" sldId="290"/>
            <ac:spMk id="14" creationId="{0007FE00-9498-4706-B255-6437B0252C02}"/>
          </ac:spMkLst>
        </pc:spChg>
        <pc:spChg chg="add">
          <ac:chgData name="ANGELI ANAK DAVID" userId="4bda4c54-403e-489a-b88d-a8e80a247703" providerId="ADAL" clId="{E0B0F75A-D02B-4EC5-AA7F-16F8B3451404}" dt="2023-02-09T15:35:52.824" v="1906" actId="26606"/>
          <ac:spMkLst>
            <pc:docMk/>
            <pc:sldMk cId="1088741028" sldId="290"/>
            <ac:spMk id="16" creationId="{4C707BC9-731A-490A-AF25-6F349FD9B02F}"/>
          </ac:spMkLst>
        </pc:spChg>
        <pc:spChg chg="add">
          <ac:chgData name="ANGELI ANAK DAVID" userId="4bda4c54-403e-489a-b88d-a8e80a247703" providerId="ADAL" clId="{E0B0F75A-D02B-4EC5-AA7F-16F8B3451404}" dt="2023-02-09T15:35:52.824" v="1906" actId="26606"/>
          <ac:spMkLst>
            <pc:docMk/>
            <pc:sldMk cId="1088741028" sldId="290"/>
            <ac:spMk id="17" creationId="{9D909724-2FAC-4941-A743-AB97A8A67D50}"/>
          </ac:spMkLst>
        </pc:spChg>
        <pc:spChg chg="add">
          <ac:chgData name="ANGELI ANAK DAVID" userId="4bda4c54-403e-489a-b88d-a8e80a247703" providerId="ADAL" clId="{E0B0F75A-D02B-4EC5-AA7F-16F8B3451404}" dt="2023-02-09T15:35:52.824" v="1906" actId="26606"/>
          <ac:spMkLst>
            <pc:docMk/>
            <pc:sldMk cId="1088741028" sldId="290"/>
            <ac:spMk id="18" creationId="{3FD7C480-AC7D-4FEE-BB95-EEE23BB3E693}"/>
          </ac:spMkLst>
        </pc:spChg>
        <pc:spChg chg="add">
          <ac:chgData name="ANGELI ANAK DAVID" userId="4bda4c54-403e-489a-b88d-a8e80a247703" providerId="ADAL" clId="{E0B0F75A-D02B-4EC5-AA7F-16F8B3451404}" dt="2023-02-09T15:35:52.824" v="1906" actId="26606"/>
          <ac:spMkLst>
            <pc:docMk/>
            <pc:sldMk cId="1088741028" sldId="290"/>
            <ac:spMk id="19" creationId="{97B03642-7722-4B15-897F-76918F86B8FB}"/>
          </ac:spMkLst>
        </pc:spChg>
        <pc:spChg chg="add">
          <ac:chgData name="ANGELI ANAK DAVID" userId="4bda4c54-403e-489a-b88d-a8e80a247703" providerId="ADAL" clId="{E0B0F75A-D02B-4EC5-AA7F-16F8B3451404}" dt="2023-02-09T15:35:52.824" v="1906" actId="26606"/>
          <ac:spMkLst>
            <pc:docMk/>
            <pc:sldMk cId="1088741028" sldId="290"/>
            <ac:spMk id="20" creationId="{6068EAC2-2623-4156-A990-D776FF9BF493}"/>
          </ac:spMkLst>
        </pc:spChg>
        <pc:picChg chg="add mod modCrop">
          <ac:chgData name="ANGELI ANAK DAVID" userId="4bda4c54-403e-489a-b88d-a8e80a247703" providerId="ADAL" clId="{E0B0F75A-D02B-4EC5-AA7F-16F8B3451404}" dt="2023-02-09T15:35:52.824" v="1906" actId="26606"/>
          <ac:picMkLst>
            <pc:docMk/>
            <pc:sldMk cId="1088741028" sldId="290"/>
            <ac:picMk id="5" creationId="{CC4FA2BE-B7CE-EC3D-5DC9-C1BCDAB94F95}"/>
          </ac:picMkLst>
        </pc:picChg>
      </pc:sldChg>
      <pc:sldChg chg="addSp delSp modSp new mod modTransition setBg setClrOvrMap">
        <pc:chgData name="ANGELI ANAK DAVID" userId="4bda4c54-403e-489a-b88d-a8e80a247703" providerId="ADAL" clId="{E0B0F75A-D02B-4EC5-AA7F-16F8B3451404}" dt="2023-02-13T11:53:43.020" v="3508"/>
        <pc:sldMkLst>
          <pc:docMk/>
          <pc:sldMk cId="667728205" sldId="291"/>
        </pc:sldMkLst>
        <pc:spChg chg="mod">
          <ac:chgData name="ANGELI ANAK DAVID" userId="4bda4c54-403e-489a-b88d-a8e80a247703" providerId="ADAL" clId="{E0B0F75A-D02B-4EC5-AA7F-16F8B3451404}" dt="2023-02-09T16:01:09.680" v="2229" actId="26606"/>
          <ac:spMkLst>
            <pc:docMk/>
            <pc:sldMk cId="667728205" sldId="291"/>
            <ac:spMk id="2" creationId="{26256597-8807-6D43-85FA-E12513CCC34D}"/>
          </ac:spMkLst>
        </pc:spChg>
        <pc:spChg chg="add del mod ord">
          <ac:chgData name="ANGELI ANAK DAVID" userId="4bda4c54-403e-489a-b88d-a8e80a247703" providerId="ADAL" clId="{E0B0F75A-D02B-4EC5-AA7F-16F8B3451404}" dt="2023-02-09T17:02:09.077" v="3259"/>
          <ac:spMkLst>
            <pc:docMk/>
            <pc:sldMk cId="667728205" sldId="291"/>
            <ac:spMk id="3" creationId="{A0EE7CD9-2AC3-E283-8636-29E8A983428B}"/>
          </ac:spMkLst>
        </pc:spChg>
        <pc:spChg chg="add del">
          <ac:chgData name="ANGELI ANAK DAVID" userId="4bda4c54-403e-489a-b88d-a8e80a247703" providerId="ADAL" clId="{E0B0F75A-D02B-4EC5-AA7F-16F8B3451404}" dt="2023-02-09T15:59:25.966" v="2213" actId="26606"/>
          <ac:spMkLst>
            <pc:docMk/>
            <pc:sldMk cId="667728205" sldId="291"/>
            <ac:spMk id="12" creationId="{F2AC420E-F79A-4FB7-8013-94B1E8B6320D}"/>
          </ac:spMkLst>
        </pc:spChg>
        <pc:spChg chg="add del">
          <ac:chgData name="ANGELI ANAK DAVID" userId="4bda4c54-403e-489a-b88d-a8e80a247703" providerId="ADAL" clId="{E0B0F75A-D02B-4EC5-AA7F-16F8B3451404}" dt="2023-02-09T15:59:25.966" v="2213" actId="26606"/>
          <ac:spMkLst>
            <pc:docMk/>
            <pc:sldMk cId="667728205" sldId="291"/>
            <ac:spMk id="14" creationId="{3CD1EA40-7116-4FCB-9369-70F29FAA91EC}"/>
          </ac:spMkLst>
        </pc:spChg>
        <pc:spChg chg="add del">
          <ac:chgData name="ANGELI ANAK DAVID" userId="4bda4c54-403e-489a-b88d-a8e80a247703" providerId="ADAL" clId="{E0B0F75A-D02B-4EC5-AA7F-16F8B3451404}" dt="2023-02-09T15:59:25.966" v="2213" actId="26606"/>
          <ac:spMkLst>
            <pc:docMk/>
            <pc:sldMk cId="667728205" sldId="291"/>
            <ac:spMk id="16" creationId="{BF647E38-F93D-4661-8D77-CE13EEB65B5A}"/>
          </ac:spMkLst>
        </pc:spChg>
        <pc:spChg chg="add del">
          <ac:chgData name="ANGELI ANAK DAVID" userId="4bda4c54-403e-489a-b88d-a8e80a247703" providerId="ADAL" clId="{E0B0F75A-D02B-4EC5-AA7F-16F8B3451404}" dt="2023-02-09T15:59:25.966" v="2213" actId="26606"/>
          <ac:spMkLst>
            <pc:docMk/>
            <pc:sldMk cId="667728205" sldId="291"/>
            <ac:spMk id="40" creationId="{D6C80E47-971C-437F-B030-191115B01D68}"/>
          </ac:spMkLst>
        </pc:spChg>
        <pc:spChg chg="add del">
          <ac:chgData name="ANGELI ANAK DAVID" userId="4bda4c54-403e-489a-b88d-a8e80a247703" providerId="ADAL" clId="{E0B0F75A-D02B-4EC5-AA7F-16F8B3451404}" dt="2023-02-09T16:01:09.680" v="2229" actId="26606"/>
          <ac:spMkLst>
            <pc:docMk/>
            <pc:sldMk cId="667728205" sldId="291"/>
            <ac:spMk id="42" creationId="{9B76D444-2756-434F-AE61-96D69830C13E}"/>
          </ac:spMkLst>
        </pc:spChg>
        <pc:spChg chg="add del">
          <ac:chgData name="ANGELI ANAK DAVID" userId="4bda4c54-403e-489a-b88d-a8e80a247703" providerId="ADAL" clId="{E0B0F75A-D02B-4EC5-AA7F-16F8B3451404}" dt="2023-02-09T16:01:09.680" v="2229" actId="26606"/>
          <ac:spMkLst>
            <pc:docMk/>
            <pc:sldMk cId="667728205" sldId="291"/>
            <ac:spMk id="43" creationId="{A27B6159-7734-4564-9E0F-C4BC43C36E52}"/>
          </ac:spMkLst>
        </pc:spChg>
        <pc:spChg chg="add del">
          <ac:chgData name="ANGELI ANAK DAVID" userId="4bda4c54-403e-489a-b88d-a8e80a247703" providerId="ADAL" clId="{E0B0F75A-D02B-4EC5-AA7F-16F8B3451404}" dt="2023-02-09T16:00:50.755" v="2222" actId="26606"/>
          <ac:spMkLst>
            <pc:docMk/>
            <pc:sldMk cId="667728205" sldId="291"/>
            <ac:spMk id="49" creationId="{9B76D444-2756-434F-AE61-96D69830C13E}"/>
          </ac:spMkLst>
        </pc:spChg>
        <pc:spChg chg="add del">
          <ac:chgData name="ANGELI ANAK DAVID" userId="4bda4c54-403e-489a-b88d-a8e80a247703" providerId="ADAL" clId="{E0B0F75A-D02B-4EC5-AA7F-16F8B3451404}" dt="2023-02-09T16:00:50.755" v="2222" actId="26606"/>
          <ac:spMkLst>
            <pc:docMk/>
            <pc:sldMk cId="667728205" sldId="291"/>
            <ac:spMk id="51" creationId="{A27B6159-7734-4564-9E0F-C4BC43C36E52}"/>
          </ac:spMkLst>
        </pc:spChg>
        <pc:spChg chg="add del">
          <ac:chgData name="ANGELI ANAK DAVID" userId="4bda4c54-403e-489a-b88d-a8e80a247703" providerId="ADAL" clId="{E0B0F75A-D02B-4EC5-AA7F-16F8B3451404}" dt="2023-02-09T16:00:56.412" v="2224" actId="26606"/>
          <ac:spMkLst>
            <pc:docMk/>
            <pc:sldMk cId="667728205" sldId="291"/>
            <ac:spMk id="55" creationId="{C3896A03-3945-419A-B66B-4EE266EDD152}"/>
          </ac:spMkLst>
        </pc:spChg>
        <pc:spChg chg="add del">
          <ac:chgData name="ANGELI ANAK DAVID" userId="4bda4c54-403e-489a-b88d-a8e80a247703" providerId="ADAL" clId="{E0B0F75A-D02B-4EC5-AA7F-16F8B3451404}" dt="2023-02-09T16:00:56.412" v="2224" actId="26606"/>
          <ac:spMkLst>
            <pc:docMk/>
            <pc:sldMk cId="667728205" sldId="291"/>
            <ac:spMk id="56" creationId="{B34F5AD2-EDBD-4BBD-A55C-EAFFD0C7097A}"/>
          </ac:spMkLst>
        </pc:spChg>
        <pc:spChg chg="add del">
          <ac:chgData name="ANGELI ANAK DAVID" userId="4bda4c54-403e-489a-b88d-a8e80a247703" providerId="ADAL" clId="{E0B0F75A-D02B-4EC5-AA7F-16F8B3451404}" dt="2023-02-09T16:00:56.412" v="2224" actId="26606"/>
          <ac:spMkLst>
            <pc:docMk/>
            <pc:sldMk cId="667728205" sldId="291"/>
            <ac:spMk id="57" creationId="{450D3AD2-FA80-415F-A9CE-54D884561CD7}"/>
          </ac:spMkLst>
        </pc:spChg>
        <pc:spChg chg="add del">
          <ac:chgData name="ANGELI ANAK DAVID" userId="4bda4c54-403e-489a-b88d-a8e80a247703" providerId="ADAL" clId="{E0B0F75A-D02B-4EC5-AA7F-16F8B3451404}" dt="2023-02-09T16:01:01.798" v="2226" actId="26606"/>
          <ac:spMkLst>
            <pc:docMk/>
            <pc:sldMk cId="667728205" sldId="291"/>
            <ac:spMk id="59" creationId="{B0792D4F-247E-46FE-85FC-881DEFA41D94}"/>
          </ac:spMkLst>
        </pc:spChg>
        <pc:spChg chg="add del">
          <ac:chgData name="ANGELI ANAK DAVID" userId="4bda4c54-403e-489a-b88d-a8e80a247703" providerId="ADAL" clId="{E0B0F75A-D02B-4EC5-AA7F-16F8B3451404}" dt="2023-02-09T16:01:09.680" v="2228" actId="26606"/>
          <ac:spMkLst>
            <pc:docMk/>
            <pc:sldMk cId="667728205" sldId="291"/>
            <ac:spMk id="62" creationId="{1A5ACB9A-B0E5-4B85-B616-BAAFCBF066AC}"/>
          </ac:spMkLst>
        </pc:spChg>
        <pc:spChg chg="add del">
          <ac:chgData name="ANGELI ANAK DAVID" userId="4bda4c54-403e-489a-b88d-a8e80a247703" providerId="ADAL" clId="{E0B0F75A-D02B-4EC5-AA7F-16F8B3451404}" dt="2023-02-09T16:01:09.680" v="2228" actId="26606"/>
          <ac:spMkLst>
            <pc:docMk/>
            <pc:sldMk cId="667728205" sldId="291"/>
            <ac:spMk id="65" creationId="{21CD0CBD-C727-43F9-BDFE-34D6D1A97D46}"/>
          </ac:spMkLst>
        </pc:spChg>
        <pc:spChg chg="add">
          <ac:chgData name="ANGELI ANAK DAVID" userId="4bda4c54-403e-489a-b88d-a8e80a247703" providerId="ADAL" clId="{E0B0F75A-D02B-4EC5-AA7F-16F8B3451404}" dt="2023-02-09T16:01:09.680" v="2229" actId="26606"/>
          <ac:spMkLst>
            <pc:docMk/>
            <pc:sldMk cId="667728205" sldId="291"/>
            <ac:spMk id="67" creationId="{42A5316D-ED2F-4F89-B4B4-8D9240B1A348}"/>
          </ac:spMkLst>
        </pc:spChg>
        <pc:grpChg chg="add del">
          <ac:chgData name="ANGELI ANAK DAVID" userId="4bda4c54-403e-489a-b88d-a8e80a247703" providerId="ADAL" clId="{E0B0F75A-D02B-4EC5-AA7F-16F8B3451404}" dt="2023-02-09T15:59:25.966" v="2213" actId="26606"/>
          <ac:grpSpMkLst>
            <pc:docMk/>
            <pc:sldMk cId="667728205" sldId="291"/>
            <ac:grpSpMk id="18" creationId="{8E8872B6-836E-4281-A971-D133C61875CB}"/>
          </ac:grpSpMkLst>
        </pc:grpChg>
        <pc:grpChg chg="add del">
          <ac:chgData name="ANGELI ANAK DAVID" userId="4bda4c54-403e-489a-b88d-a8e80a247703" providerId="ADAL" clId="{E0B0F75A-D02B-4EC5-AA7F-16F8B3451404}" dt="2023-02-09T16:01:09.680" v="2228" actId="26606"/>
          <ac:grpSpMkLst>
            <pc:docMk/>
            <pc:sldMk cId="667728205" sldId="291"/>
            <ac:grpSpMk id="63" creationId="{72E88C85-0C12-45AB-AB38-7DD8508C1CCB}"/>
          </ac:grpSpMkLst>
        </pc:grpChg>
        <pc:picChg chg="add del mod">
          <ac:chgData name="ANGELI ANAK DAVID" userId="4bda4c54-403e-489a-b88d-a8e80a247703" providerId="ADAL" clId="{E0B0F75A-D02B-4EC5-AA7F-16F8B3451404}" dt="2023-02-09T15:48:16.104" v="2067" actId="931"/>
          <ac:picMkLst>
            <pc:docMk/>
            <pc:sldMk cId="667728205" sldId="291"/>
            <ac:picMk id="5" creationId="{51550EE9-D927-FD7B-19ED-7F36592DE23F}"/>
          </ac:picMkLst>
        </pc:picChg>
        <pc:picChg chg="add mod ord">
          <ac:chgData name="ANGELI ANAK DAVID" userId="4bda4c54-403e-489a-b88d-a8e80a247703" providerId="ADAL" clId="{E0B0F75A-D02B-4EC5-AA7F-16F8B3451404}" dt="2023-02-09T16:01:22.389" v="2230" actId="1076"/>
          <ac:picMkLst>
            <pc:docMk/>
            <pc:sldMk cId="667728205" sldId="291"/>
            <ac:picMk id="7" creationId="{A20C248F-DFD9-0911-3FE9-3D5AAC77B6C9}"/>
          </ac:picMkLst>
        </pc:picChg>
        <pc:cxnChg chg="add del">
          <ac:chgData name="ANGELI ANAK DAVID" userId="4bda4c54-403e-489a-b88d-a8e80a247703" providerId="ADAL" clId="{E0B0F75A-D02B-4EC5-AA7F-16F8B3451404}" dt="2023-02-09T16:01:09.680" v="2229" actId="26606"/>
          <ac:cxnSpMkLst>
            <pc:docMk/>
            <pc:sldMk cId="667728205" sldId="291"/>
            <ac:cxnSpMk id="44" creationId="{E2FFB46B-05BC-4950-B18A-9593FDAE6ED7}"/>
          </ac:cxnSpMkLst>
        </pc:cxnChg>
        <pc:cxnChg chg="add del">
          <ac:chgData name="ANGELI ANAK DAVID" userId="4bda4c54-403e-489a-b88d-a8e80a247703" providerId="ADAL" clId="{E0B0F75A-D02B-4EC5-AA7F-16F8B3451404}" dt="2023-02-09T16:00:50.755" v="2222" actId="26606"/>
          <ac:cxnSpMkLst>
            <pc:docMk/>
            <pc:sldMk cId="667728205" sldId="291"/>
            <ac:cxnSpMk id="53" creationId="{E2FFB46B-05BC-4950-B18A-9593FDAE6ED7}"/>
          </ac:cxnSpMkLst>
        </pc:cxnChg>
        <pc:cxnChg chg="add del">
          <ac:chgData name="ANGELI ANAK DAVID" userId="4bda4c54-403e-489a-b88d-a8e80a247703" providerId="ADAL" clId="{E0B0F75A-D02B-4EC5-AA7F-16F8B3451404}" dt="2023-02-09T16:01:01.798" v="2226" actId="26606"/>
          <ac:cxnSpMkLst>
            <pc:docMk/>
            <pc:sldMk cId="667728205" sldId="291"/>
            <ac:cxnSpMk id="60" creationId="{CE272F12-AF86-441A-BC1B-C014BBBF85B5}"/>
          </ac:cxnSpMkLst>
        </pc:cxnChg>
      </pc:sldChg>
      <pc:sldChg chg="modSp new del mod">
        <pc:chgData name="ANGELI ANAK DAVID" userId="4bda4c54-403e-489a-b88d-a8e80a247703" providerId="ADAL" clId="{E0B0F75A-D02B-4EC5-AA7F-16F8B3451404}" dt="2023-02-09T16:05:18.222" v="2322" actId="47"/>
        <pc:sldMkLst>
          <pc:docMk/>
          <pc:sldMk cId="372697310" sldId="292"/>
        </pc:sldMkLst>
        <pc:spChg chg="mod">
          <ac:chgData name="ANGELI ANAK DAVID" userId="4bda4c54-403e-489a-b88d-a8e80a247703" providerId="ADAL" clId="{E0B0F75A-D02B-4EC5-AA7F-16F8B3451404}" dt="2023-02-09T16:03:26.314" v="2307" actId="20577"/>
          <ac:spMkLst>
            <pc:docMk/>
            <pc:sldMk cId="372697310" sldId="292"/>
            <ac:spMk id="2" creationId="{1C2171FE-A9C6-4CB0-1CE0-05F742B5508B}"/>
          </ac:spMkLst>
        </pc:spChg>
      </pc:sldChg>
      <pc:sldChg chg="addSp delSp modSp add del mod setBg delDesignElem">
        <pc:chgData name="ANGELI ANAK DAVID" userId="4bda4c54-403e-489a-b88d-a8e80a247703" providerId="ADAL" clId="{E0B0F75A-D02B-4EC5-AA7F-16F8B3451404}" dt="2023-02-09T16:05:08.075" v="2320"/>
        <pc:sldMkLst>
          <pc:docMk/>
          <pc:sldMk cId="619454545" sldId="293"/>
        </pc:sldMkLst>
        <pc:spChg chg="mod">
          <ac:chgData name="ANGELI ANAK DAVID" userId="4bda4c54-403e-489a-b88d-a8e80a247703" providerId="ADAL" clId="{E0B0F75A-D02B-4EC5-AA7F-16F8B3451404}" dt="2023-02-09T16:05:06.434" v="2319" actId="26606"/>
          <ac:spMkLst>
            <pc:docMk/>
            <pc:sldMk cId="619454545" sldId="293"/>
            <ac:spMk id="2" creationId="{26256597-8807-6D43-85FA-E12513CCC34D}"/>
          </ac:spMkLst>
        </pc:spChg>
        <pc:spChg chg="mod">
          <ac:chgData name="ANGELI ANAK DAVID" userId="4bda4c54-403e-489a-b88d-a8e80a247703" providerId="ADAL" clId="{E0B0F75A-D02B-4EC5-AA7F-16F8B3451404}" dt="2023-02-09T16:05:06.434" v="2319" actId="26606"/>
          <ac:spMkLst>
            <pc:docMk/>
            <pc:sldMk cId="619454545" sldId="293"/>
            <ac:spMk id="3" creationId="{A0EE7CD9-2AC3-E283-8636-29E8A983428B}"/>
          </ac:spMkLst>
        </pc:spChg>
        <pc:spChg chg="add del">
          <ac:chgData name="ANGELI ANAK DAVID" userId="4bda4c54-403e-489a-b88d-a8e80a247703" providerId="ADAL" clId="{E0B0F75A-D02B-4EC5-AA7F-16F8B3451404}" dt="2023-02-09T16:04:51.589" v="2313" actId="26606"/>
          <ac:spMkLst>
            <pc:docMk/>
            <pc:sldMk cId="619454545" sldId="293"/>
            <ac:spMk id="12" creationId="{42A5316D-ED2F-4F89-B4B4-8D9240B1A348}"/>
          </ac:spMkLst>
        </pc:spChg>
        <pc:spChg chg="add del">
          <ac:chgData name="ANGELI ANAK DAVID" userId="4bda4c54-403e-489a-b88d-a8e80a247703" providerId="ADAL" clId="{E0B0F75A-D02B-4EC5-AA7F-16F8B3451404}" dt="2023-02-09T16:04:54.058" v="2315" actId="26606"/>
          <ac:spMkLst>
            <pc:docMk/>
            <pc:sldMk cId="619454545" sldId="293"/>
            <ac:spMk id="15" creationId="{CEB41C5C-0F34-4DDA-9D7C-5E717F35F60C}"/>
          </ac:spMkLst>
        </pc:spChg>
        <pc:spChg chg="add del">
          <ac:chgData name="ANGELI ANAK DAVID" userId="4bda4c54-403e-489a-b88d-a8e80a247703" providerId="ADAL" clId="{E0B0F75A-D02B-4EC5-AA7F-16F8B3451404}" dt="2023-02-09T16:05:06.434" v="2319" actId="26606"/>
          <ac:spMkLst>
            <pc:docMk/>
            <pc:sldMk cId="619454545" sldId="293"/>
            <ac:spMk id="16" creationId="{BF647E38-F93D-4661-8D77-CE13EEB65B5A}"/>
          </ac:spMkLst>
        </pc:spChg>
        <pc:spChg chg="add del">
          <ac:chgData name="ANGELI ANAK DAVID" userId="4bda4c54-403e-489a-b88d-a8e80a247703" providerId="ADAL" clId="{E0B0F75A-D02B-4EC5-AA7F-16F8B3451404}" dt="2023-02-09T16:04:58.299" v="2317" actId="26606"/>
          <ac:spMkLst>
            <pc:docMk/>
            <pc:sldMk cId="619454545" sldId="293"/>
            <ac:spMk id="17" creationId="{CEB41C5C-0F34-4DDA-9D7C-5E717F35F60C}"/>
          </ac:spMkLst>
        </pc:spChg>
        <pc:spChg chg="add del">
          <ac:chgData name="ANGELI ANAK DAVID" userId="4bda4c54-403e-489a-b88d-a8e80a247703" providerId="ADAL" clId="{E0B0F75A-D02B-4EC5-AA7F-16F8B3451404}" dt="2023-02-09T16:05:06.434" v="2319" actId="26606"/>
          <ac:spMkLst>
            <pc:docMk/>
            <pc:sldMk cId="619454545" sldId="293"/>
            <ac:spMk id="39" creationId="{F2AC420E-F79A-4FB7-8013-94B1E8B6320D}"/>
          </ac:spMkLst>
        </pc:spChg>
        <pc:spChg chg="add del">
          <ac:chgData name="ANGELI ANAK DAVID" userId="4bda4c54-403e-489a-b88d-a8e80a247703" providerId="ADAL" clId="{E0B0F75A-D02B-4EC5-AA7F-16F8B3451404}" dt="2023-02-09T16:05:06.434" v="2319" actId="26606"/>
          <ac:spMkLst>
            <pc:docMk/>
            <pc:sldMk cId="619454545" sldId="293"/>
            <ac:spMk id="40" creationId="{D6C80E47-971C-437F-B030-191115B01D68}"/>
          </ac:spMkLst>
        </pc:spChg>
        <pc:spChg chg="add del">
          <ac:chgData name="ANGELI ANAK DAVID" userId="4bda4c54-403e-489a-b88d-a8e80a247703" providerId="ADAL" clId="{E0B0F75A-D02B-4EC5-AA7F-16F8B3451404}" dt="2023-02-09T16:05:06.434" v="2319" actId="26606"/>
          <ac:spMkLst>
            <pc:docMk/>
            <pc:sldMk cId="619454545" sldId="293"/>
            <ac:spMk id="41" creationId="{3CD1EA40-7116-4FCB-9369-70F29FAA91EC}"/>
          </ac:spMkLst>
        </pc:spChg>
        <pc:spChg chg="add del">
          <ac:chgData name="ANGELI ANAK DAVID" userId="4bda4c54-403e-489a-b88d-a8e80a247703" providerId="ADAL" clId="{E0B0F75A-D02B-4EC5-AA7F-16F8B3451404}" dt="2023-02-09T16:05:08.075" v="2320"/>
          <ac:spMkLst>
            <pc:docMk/>
            <pc:sldMk cId="619454545" sldId="293"/>
            <ac:spMk id="67" creationId="{42A5316D-ED2F-4F89-B4B4-8D9240B1A348}"/>
          </ac:spMkLst>
        </pc:spChg>
        <pc:grpChg chg="add del">
          <ac:chgData name="ANGELI ANAK DAVID" userId="4bda4c54-403e-489a-b88d-a8e80a247703" providerId="ADAL" clId="{E0B0F75A-D02B-4EC5-AA7F-16F8B3451404}" dt="2023-02-09T16:05:06.434" v="2319" actId="26606"/>
          <ac:grpSpMkLst>
            <pc:docMk/>
            <pc:sldMk cId="619454545" sldId="293"/>
            <ac:grpSpMk id="42" creationId="{8E8872B6-836E-4281-A971-D133C61875CB}"/>
          </ac:grpSpMkLst>
        </pc:grpChg>
        <pc:picChg chg="mod ord">
          <ac:chgData name="ANGELI ANAK DAVID" userId="4bda4c54-403e-489a-b88d-a8e80a247703" providerId="ADAL" clId="{E0B0F75A-D02B-4EC5-AA7F-16F8B3451404}" dt="2023-02-09T16:05:06.434" v="2319" actId="26606"/>
          <ac:picMkLst>
            <pc:docMk/>
            <pc:sldMk cId="619454545" sldId="293"/>
            <ac:picMk id="7" creationId="{A20C248F-DFD9-0911-3FE9-3D5AAC77B6C9}"/>
          </ac:picMkLst>
        </pc:picChg>
        <pc:cxnChg chg="add del">
          <ac:chgData name="ANGELI ANAK DAVID" userId="4bda4c54-403e-489a-b88d-a8e80a247703" providerId="ADAL" clId="{E0B0F75A-D02B-4EC5-AA7F-16F8B3451404}" dt="2023-02-09T16:04:54.058" v="2315" actId="26606"/>
          <ac:cxnSpMkLst>
            <pc:docMk/>
            <pc:sldMk cId="619454545" sldId="293"/>
            <ac:cxnSpMk id="14" creationId="{57E1E5E6-F385-4E9C-B201-BA5BDE5CAD52}"/>
          </ac:cxnSpMkLst>
        </pc:cxnChg>
        <pc:cxnChg chg="add del">
          <ac:chgData name="ANGELI ANAK DAVID" userId="4bda4c54-403e-489a-b88d-a8e80a247703" providerId="ADAL" clId="{E0B0F75A-D02B-4EC5-AA7F-16F8B3451404}" dt="2023-02-09T16:04:58.299" v="2317" actId="26606"/>
          <ac:cxnSpMkLst>
            <pc:docMk/>
            <pc:sldMk cId="619454545" sldId="293"/>
            <ac:cxnSpMk id="18" creationId="{57E1E5E6-F385-4E9C-B201-BA5BDE5CAD52}"/>
          </ac:cxnSpMkLst>
        </pc:cxnChg>
      </pc:sldChg>
      <pc:sldChg chg="new del">
        <pc:chgData name="ANGELI ANAK DAVID" userId="4bda4c54-403e-489a-b88d-a8e80a247703" providerId="ADAL" clId="{E0B0F75A-D02B-4EC5-AA7F-16F8B3451404}" dt="2023-02-09T16:04:33.946" v="2309" actId="680"/>
        <pc:sldMkLst>
          <pc:docMk/>
          <pc:sldMk cId="1078781471" sldId="293"/>
        </pc:sldMkLst>
      </pc:sldChg>
      <pc:sldChg chg="addSp delSp modSp add mod modTransition">
        <pc:chgData name="ANGELI ANAK DAVID" userId="4bda4c54-403e-489a-b88d-a8e80a247703" providerId="ADAL" clId="{E0B0F75A-D02B-4EC5-AA7F-16F8B3451404}" dt="2023-02-15T06:33:07.132" v="3714" actId="20577"/>
        <pc:sldMkLst>
          <pc:docMk/>
          <pc:sldMk cId="3249761234" sldId="293"/>
        </pc:sldMkLst>
        <pc:spChg chg="mod">
          <ac:chgData name="ANGELI ANAK DAVID" userId="4bda4c54-403e-489a-b88d-a8e80a247703" providerId="ADAL" clId="{E0B0F75A-D02B-4EC5-AA7F-16F8B3451404}" dt="2023-02-09T17:16:47.610" v="3436" actId="2711"/>
          <ac:spMkLst>
            <pc:docMk/>
            <pc:sldMk cId="3249761234" sldId="293"/>
            <ac:spMk id="2" creationId="{26256597-8807-6D43-85FA-E12513CCC34D}"/>
          </ac:spMkLst>
        </pc:spChg>
        <pc:spChg chg="mod ord">
          <ac:chgData name="ANGELI ANAK DAVID" userId="4bda4c54-403e-489a-b88d-a8e80a247703" providerId="ADAL" clId="{E0B0F75A-D02B-4EC5-AA7F-16F8B3451404}" dt="2023-02-15T06:33:07.132" v="3714" actId="20577"/>
          <ac:spMkLst>
            <pc:docMk/>
            <pc:sldMk cId="3249761234" sldId="293"/>
            <ac:spMk id="3" creationId="{A0EE7CD9-2AC3-E283-8636-29E8A983428B}"/>
          </ac:spMkLst>
        </pc:spChg>
        <pc:spChg chg="add del">
          <ac:chgData name="ANGELI ANAK DAVID" userId="4bda4c54-403e-489a-b88d-a8e80a247703" providerId="ADAL" clId="{E0B0F75A-D02B-4EC5-AA7F-16F8B3451404}" dt="2023-02-09T16:07:42.869" v="2357" actId="26606"/>
          <ac:spMkLst>
            <pc:docMk/>
            <pc:sldMk cId="3249761234" sldId="293"/>
            <ac:spMk id="67" creationId="{42A5316D-ED2F-4F89-B4B4-8D9240B1A348}"/>
          </ac:spMkLst>
        </pc:spChg>
        <pc:spChg chg="add del">
          <ac:chgData name="ANGELI ANAK DAVID" userId="4bda4c54-403e-489a-b88d-a8e80a247703" providerId="ADAL" clId="{E0B0F75A-D02B-4EC5-AA7F-16F8B3451404}" dt="2023-02-09T16:07:42.853" v="2356" actId="26606"/>
          <ac:spMkLst>
            <pc:docMk/>
            <pc:sldMk cId="3249761234" sldId="293"/>
            <ac:spMk id="72" creationId="{42A5316D-ED2F-4F89-B4B4-8D9240B1A348}"/>
          </ac:spMkLst>
        </pc:spChg>
        <pc:spChg chg="add">
          <ac:chgData name="ANGELI ANAK DAVID" userId="4bda4c54-403e-489a-b88d-a8e80a247703" providerId="ADAL" clId="{E0B0F75A-D02B-4EC5-AA7F-16F8B3451404}" dt="2023-02-09T16:07:42.869" v="2357" actId="26606"/>
          <ac:spMkLst>
            <pc:docMk/>
            <pc:sldMk cId="3249761234" sldId="293"/>
            <ac:spMk id="74" creationId="{36D30126-6314-4A93-B27E-5C66CF781924}"/>
          </ac:spMkLst>
        </pc:spChg>
        <pc:spChg chg="add">
          <ac:chgData name="ANGELI ANAK DAVID" userId="4bda4c54-403e-489a-b88d-a8e80a247703" providerId="ADAL" clId="{E0B0F75A-D02B-4EC5-AA7F-16F8B3451404}" dt="2023-02-09T16:07:42.869" v="2357" actId="26606"/>
          <ac:spMkLst>
            <pc:docMk/>
            <pc:sldMk cId="3249761234" sldId="293"/>
            <ac:spMk id="75" creationId="{4038CB10-1F5C-4D54-9DF7-12586DE5B007}"/>
          </ac:spMkLst>
        </pc:spChg>
        <pc:spChg chg="add">
          <ac:chgData name="ANGELI ANAK DAVID" userId="4bda4c54-403e-489a-b88d-a8e80a247703" providerId="ADAL" clId="{E0B0F75A-D02B-4EC5-AA7F-16F8B3451404}" dt="2023-02-09T16:07:42.869" v="2357" actId="26606"/>
          <ac:spMkLst>
            <pc:docMk/>
            <pc:sldMk cId="3249761234" sldId="293"/>
            <ac:spMk id="76" creationId="{73ED6512-6858-4552-B699-9A97FE9A4EA2}"/>
          </ac:spMkLst>
        </pc:spChg>
        <pc:picChg chg="add del mod">
          <ac:chgData name="ANGELI ANAK DAVID" userId="4bda4c54-403e-489a-b88d-a8e80a247703" providerId="ADAL" clId="{E0B0F75A-D02B-4EC5-AA7F-16F8B3451404}" dt="2023-02-09T16:06:33.103" v="2350" actId="931"/>
          <ac:picMkLst>
            <pc:docMk/>
            <pc:sldMk cId="3249761234" sldId="293"/>
            <ac:picMk id="5" creationId="{CF24DC9F-18F4-0D84-9A51-831AD3B25CA0}"/>
          </ac:picMkLst>
        </pc:picChg>
        <pc:picChg chg="del mod">
          <ac:chgData name="ANGELI ANAK DAVID" userId="4bda4c54-403e-489a-b88d-a8e80a247703" providerId="ADAL" clId="{E0B0F75A-D02B-4EC5-AA7F-16F8B3451404}" dt="2023-02-09T16:06:35.547" v="2351" actId="478"/>
          <ac:picMkLst>
            <pc:docMk/>
            <pc:sldMk cId="3249761234" sldId="293"/>
            <ac:picMk id="7" creationId="{A20C248F-DFD9-0911-3FE9-3D5AAC77B6C9}"/>
          </ac:picMkLst>
        </pc:picChg>
        <pc:picChg chg="add mod">
          <ac:chgData name="ANGELI ANAK DAVID" userId="4bda4c54-403e-489a-b88d-a8e80a247703" providerId="ADAL" clId="{E0B0F75A-D02B-4EC5-AA7F-16F8B3451404}" dt="2023-02-09T16:07:42.869" v="2357" actId="26606"/>
          <ac:picMkLst>
            <pc:docMk/>
            <pc:sldMk cId="3249761234" sldId="293"/>
            <ac:picMk id="8" creationId="{AB09282E-5C93-9E22-EA04-39310BC6FF1A}"/>
          </ac:picMkLst>
        </pc:picChg>
      </pc:sldChg>
      <pc:sldChg chg="addSp delSp modSp new mod modTransition setBg setClrOvrMap">
        <pc:chgData name="ANGELI ANAK DAVID" userId="4bda4c54-403e-489a-b88d-a8e80a247703" providerId="ADAL" clId="{E0B0F75A-D02B-4EC5-AA7F-16F8B3451404}" dt="2023-02-14T00:00:57.619" v="3517" actId="20577"/>
        <pc:sldMkLst>
          <pc:docMk/>
          <pc:sldMk cId="886688142" sldId="294"/>
        </pc:sldMkLst>
        <pc:spChg chg="mod ord">
          <ac:chgData name="ANGELI ANAK DAVID" userId="4bda4c54-403e-489a-b88d-a8e80a247703" providerId="ADAL" clId="{E0B0F75A-D02B-4EC5-AA7F-16F8B3451404}" dt="2023-02-09T16:22:16.871" v="2468" actId="122"/>
          <ac:spMkLst>
            <pc:docMk/>
            <pc:sldMk cId="886688142" sldId="294"/>
            <ac:spMk id="2" creationId="{33B5DA6F-9669-958C-2A6F-6AC8F4777292}"/>
          </ac:spMkLst>
        </pc:spChg>
        <pc:spChg chg="mod ord">
          <ac:chgData name="ANGELI ANAK DAVID" userId="4bda4c54-403e-489a-b88d-a8e80a247703" providerId="ADAL" clId="{E0B0F75A-D02B-4EC5-AA7F-16F8B3451404}" dt="2023-02-14T00:00:57.619" v="3517" actId="20577"/>
          <ac:spMkLst>
            <pc:docMk/>
            <pc:sldMk cId="886688142" sldId="294"/>
            <ac:spMk id="3" creationId="{2D11EFF8-0B3F-46AC-A9DD-498019920978}"/>
          </ac:spMkLst>
        </pc:spChg>
        <pc:spChg chg="add del">
          <ac:chgData name="ANGELI ANAK DAVID" userId="4bda4c54-403e-489a-b88d-a8e80a247703" providerId="ADAL" clId="{E0B0F75A-D02B-4EC5-AA7F-16F8B3451404}" dt="2023-02-09T16:20:19.932" v="2422" actId="26606"/>
          <ac:spMkLst>
            <pc:docMk/>
            <pc:sldMk cId="886688142" sldId="294"/>
            <ac:spMk id="12" creationId="{C7FA33FF-088D-4F16-95A2-2C64D353DEA8}"/>
          </ac:spMkLst>
        </pc:spChg>
        <pc:spChg chg="add del">
          <ac:chgData name="ANGELI ANAK DAVID" userId="4bda4c54-403e-489a-b88d-a8e80a247703" providerId="ADAL" clId="{E0B0F75A-D02B-4EC5-AA7F-16F8B3451404}" dt="2023-02-09T16:20:19.932" v="2422" actId="26606"/>
          <ac:spMkLst>
            <pc:docMk/>
            <pc:sldMk cId="886688142" sldId="294"/>
            <ac:spMk id="14" creationId="{A376EFB1-01CF-419F-ABF1-2AF02BBFCBD1}"/>
          </ac:spMkLst>
        </pc:spChg>
        <pc:spChg chg="add del">
          <ac:chgData name="ANGELI ANAK DAVID" userId="4bda4c54-403e-489a-b88d-a8e80a247703" providerId="ADAL" clId="{E0B0F75A-D02B-4EC5-AA7F-16F8B3451404}" dt="2023-02-09T16:20:19.932" v="2422" actId="26606"/>
          <ac:spMkLst>
            <pc:docMk/>
            <pc:sldMk cId="886688142" sldId="294"/>
            <ac:spMk id="16" creationId="{FF9DEA15-78BD-4750-AA18-B9F28A6D5AB8}"/>
          </ac:spMkLst>
        </pc:spChg>
        <pc:spChg chg="add del">
          <ac:chgData name="ANGELI ANAK DAVID" userId="4bda4c54-403e-489a-b88d-a8e80a247703" providerId="ADAL" clId="{E0B0F75A-D02B-4EC5-AA7F-16F8B3451404}" dt="2023-02-09T16:20:25.011" v="2424" actId="26606"/>
          <ac:spMkLst>
            <pc:docMk/>
            <pc:sldMk cId="886688142" sldId="294"/>
            <ac:spMk id="18" creationId="{AFD19018-DE7C-4796-ADF2-AD2EB0FC0D9C}"/>
          </ac:spMkLst>
        </pc:spChg>
        <pc:spChg chg="add del">
          <ac:chgData name="ANGELI ANAK DAVID" userId="4bda4c54-403e-489a-b88d-a8e80a247703" providerId="ADAL" clId="{E0B0F75A-D02B-4EC5-AA7F-16F8B3451404}" dt="2023-02-09T16:20:25.011" v="2424" actId="26606"/>
          <ac:spMkLst>
            <pc:docMk/>
            <pc:sldMk cId="886688142" sldId="294"/>
            <ac:spMk id="19" creationId="{003713C1-2FB2-413B-BF91-3AE41726FB7A}"/>
          </ac:spMkLst>
        </pc:spChg>
        <pc:spChg chg="add del">
          <ac:chgData name="ANGELI ANAK DAVID" userId="4bda4c54-403e-489a-b88d-a8e80a247703" providerId="ADAL" clId="{E0B0F75A-D02B-4EC5-AA7F-16F8B3451404}" dt="2023-02-09T16:20:25.011" v="2424" actId="26606"/>
          <ac:spMkLst>
            <pc:docMk/>
            <pc:sldMk cId="886688142" sldId="294"/>
            <ac:spMk id="20" creationId="{B1A0A2C2-4F85-44AF-8708-8DCA4B550CB8}"/>
          </ac:spMkLst>
        </pc:spChg>
        <pc:spChg chg="add del">
          <ac:chgData name="ANGELI ANAK DAVID" userId="4bda4c54-403e-489a-b88d-a8e80a247703" providerId="ADAL" clId="{E0B0F75A-D02B-4EC5-AA7F-16F8B3451404}" dt="2023-02-09T16:20:25.011" v="2424" actId="26606"/>
          <ac:spMkLst>
            <pc:docMk/>
            <pc:sldMk cId="886688142" sldId="294"/>
            <ac:spMk id="21" creationId="{1CAB92A9-A23E-4C58-BF68-EDCB6F12A53E}"/>
          </ac:spMkLst>
        </pc:spChg>
        <pc:spChg chg="add del">
          <ac:chgData name="ANGELI ANAK DAVID" userId="4bda4c54-403e-489a-b88d-a8e80a247703" providerId="ADAL" clId="{E0B0F75A-D02B-4EC5-AA7F-16F8B3451404}" dt="2023-02-09T16:20:25.011" v="2424" actId="26606"/>
          <ac:spMkLst>
            <pc:docMk/>
            <pc:sldMk cId="886688142" sldId="294"/>
            <ac:spMk id="22" creationId="{90795B4D-5022-4A7F-A01D-8D880B7CDBE6}"/>
          </ac:spMkLst>
        </pc:spChg>
        <pc:spChg chg="add del">
          <ac:chgData name="ANGELI ANAK DAVID" userId="4bda4c54-403e-489a-b88d-a8e80a247703" providerId="ADAL" clId="{E0B0F75A-D02B-4EC5-AA7F-16F8B3451404}" dt="2023-02-09T16:20:45.653" v="2426" actId="26606"/>
          <ac:spMkLst>
            <pc:docMk/>
            <pc:sldMk cId="886688142" sldId="294"/>
            <ac:spMk id="39" creationId="{37410BB3-3F0F-4DE3-9B9B-46904026D2FB}"/>
          </ac:spMkLst>
        </pc:spChg>
        <pc:spChg chg="add del">
          <ac:chgData name="ANGELI ANAK DAVID" userId="4bda4c54-403e-489a-b88d-a8e80a247703" providerId="ADAL" clId="{E0B0F75A-D02B-4EC5-AA7F-16F8B3451404}" dt="2023-02-09T16:20:45.653" v="2426" actId="26606"/>
          <ac:spMkLst>
            <pc:docMk/>
            <pc:sldMk cId="886688142" sldId="294"/>
            <ac:spMk id="40" creationId="{D6C80E47-971C-437F-B030-191115B01D68}"/>
          </ac:spMkLst>
        </pc:spChg>
        <pc:spChg chg="add del">
          <ac:chgData name="ANGELI ANAK DAVID" userId="4bda4c54-403e-489a-b88d-a8e80a247703" providerId="ADAL" clId="{E0B0F75A-D02B-4EC5-AA7F-16F8B3451404}" dt="2023-02-09T16:20:45.653" v="2426" actId="26606"/>
          <ac:spMkLst>
            <pc:docMk/>
            <pc:sldMk cId="886688142" sldId="294"/>
            <ac:spMk id="41" creationId="{3CD1EA40-7116-4FCB-9369-70F29FAA91EC}"/>
          </ac:spMkLst>
        </pc:spChg>
        <pc:spChg chg="add del">
          <ac:chgData name="ANGELI ANAK DAVID" userId="4bda4c54-403e-489a-b88d-a8e80a247703" providerId="ADAL" clId="{E0B0F75A-D02B-4EC5-AA7F-16F8B3451404}" dt="2023-02-09T16:20:45.653" v="2426" actId="26606"/>
          <ac:spMkLst>
            <pc:docMk/>
            <pc:sldMk cId="886688142" sldId="294"/>
            <ac:spMk id="42" creationId="{BF647E38-F93D-4661-8D77-CE13EEB65B5A}"/>
          </ac:spMkLst>
        </pc:spChg>
        <pc:spChg chg="add del">
          <ac:chgData name="ANGELI ANAK DAVID" userId="4bda4c54-403e-489a-b88d-a8e80a247703" providerId="ADAL" clId="{E0B0F75A-D02B-4EC5-AA7F-16F8B3451404}" dt="2023-02-09T16:20:51.573" v="2428" actId="26606"/>
          <ac:spMkLst>
            <pc:docMk/>
            <pc:sldMk cId="886688142" sldId="294"/>
            <ac:spMk id="49" creationId="{C7FA33FF-088D-4F16-95A2-2C64D353DEA8}"/>
          </ac:spMkLst>
        </pc:spChg>
        <pc:spChg chg="add del">
          <ac:chgData name="ANGELI ANAK DAVID" userId="4bda4c54-403e-489a-b88d-a8e80a247703" providerId="ADAL" clId="{E0B0F75A-D02B-4EC5-AA7F-16F8B3451404}" dt="2023-02-09T16:20:51.573" v="2428" actId="26606"/>
          <ac:spMkLst>
            <pc:docMk/>
            <pc:sldMk cId="886688142" sldId="294"/>
            <ac:spMk id="50" creationId="{A376EFB1-01CF-419F-ABF1-2AF02BBFCBD1}"/>
          </ac:spMkLst>
        </pc:spChg>
        <pc:spChg chg="add del">
          <ac:chgData name="ANGELI ANAK DAVID" userId="4bda4c54-403e-489a-b88d-a8e80a247703" providerId="ADAL" clId="{E0B0F75A-D02B-4EC5-AA7F-16F8B3451404}" dt="2023-02-09T16:20:51.573" v="2428" actId="26606"/>
          <ac:spMkLst>
            <pc:docMk/>
            <pc:sldMk cId="886688142" sldId="294"/>
            <ac:spMk id="51" creationId="{FF9DEA15-78BD-4750-AA18-B9F28A6D5AB8}"/>
          </ac:spMkLst>
        </pc:spChg>
        <pc:spChg chg="add del">
          <ac:chgData name="ANGELI ANAK DAVID" userId="4bda4c54-403e-489a-b88d-a8e80a247703" providerId="ADAL" clId="{E0B0F75A-D02B-4EC5-AA7F-16F8B3451404}" dt="2023-02-09T16:20:58.507" v="2430" actId="26606"/>
          <ac:spMkLst>
            <pc:docMk/>
            <pc:sldMk cId="886688142" sldId="294"/>
            <ac:spMk id="53" creationId="{003713C1-2FB2-413B-BF91-3AE41726FB7A}"/>
          </ac:spMkLst>
        </pc:spChg>
        <pc:spChg chg="add del">
          <ac:chgData name="ANGELI ANAK DAVID" userId="4bda4c54-403e-489a-b88d-a8e80a247703" providerId="ADAL" clId="{E0B0F75A-D02B-4EC5-AA7F-16F8B3451404}" dt="2023-02-09T16:20:58.507" v="2430" actId="26606"/>
          <ac:spMkLst>
            <pc:docMk/>
            <pc:sldMk cId="886688142" sldId="294"/>
            <ac:spMk id="54" creationId="{1CAB92A9-A23E-4C58-BF68-EDCB6F12A53E}"/>
          </ac:spMkLst>
        </pc:spChg>
        <pc:spChg chg="add del">
          <ac:chgData name="ANGELI ANAK DAVID" userId="4bda4c54-403e-489a-b88d-a8e80a247703" providerId="ADAL" clId="{E0B0F75A-D02B-4EC5-AA7F-16F8B3451404}" dt="2023-02-09T16:20:58.507" v="2430" actId="26606"/>
          <ac:spMkLst>
            <pc:docMk/>
            <pc:sldMk cId="886688142" sldId="294"/>
            <ac:spMk id="55" creationId="{90795B4D-5022-4A7F-A01D-8D880B7CDBE6}"/>
          </ac:spMkLst>
        </pc:spChg>
        <pc:spChg chg="add del">
          <ac:chgData name="ANGELI ANAK DAVID" userId="4bda4c54-403e-489a-b88d-a8e80a247703" providerId="ADAL" clId="{E0B0F75A-D02B-4EC5-AA7F-16F8B3451404}" dt="2023-02-09T16:20:58.507" v="2430" actId="26606"/>
          <ac:spMkLst>
            <pc:docMk/>
            <pc:sldMk cId="886688142" sldId="294"/>
            <ac:spMk id="56" creationId="{AFD19018-DE7C-4796-ADF2-AD2EB0FC0D9C}"/>
          </ac:spMkLst>
        </pc:spChg>
        <pc:spChg chg="add del">
          <ac:chgData name="ANGELI ANAK DAVID" userId="4bda4c54-403e-489a-b88d-a8e80a247703" providerId="ADAL" clId="{E0B0F75A-D02B-4EC5-AA7F-16F8B3451404}" dt="2023-02-09T16:20:58.507" v="2430" actId="26606"/>
          <ac:spMkLst>
            <pc:docMk/>
            <pc:sldMk cId="886688142" sldId="294"/>
            <ac:spMk id="57" creationId="{B1A0A2C2-4F85-44AF-8708-8DCA4B550CB8}"/>
          </ac:spMkLst>
        </pc:spChg>
        <pc:spChg chg="add del">
          <ac:chgData name="ANGELI ANAK DAVID" userId="4bda4c54-403e-489a-b88d-a8e80a247703" providerId="ADAL" clId="{E0B0F75A-D02B-4EC5-AA7F-16F8B3451404}" dt="2023-02-09T16:21:08.050" v="2432" actId="26606"/>
          <ac:spMkLst>
            <pc:docMk/>
            <pc:sldMk cId="886688142" sldId="294"/>
            <ac:spMk id="59" creationId="{33CD251C-A887-4D2F-925B-FC097198538B}"/>
          </ac:spMkLst>
        </pc:spChg>
        <pc:spChg chg="add del">
          <ac:chgData name="ANGELI ANAK DAVID" userId="4bda4c54-403e-489a-b88d-a8e80a247703" providerId="ADAL" clId="{E0B0F75A-D02B-4EC5-AA7F-16F8B3451404}" dt="2023-02-09T16:21:08.050" v="2432" actId="26606"/>
          <ac:spMkLst>
            <pc:docMk/>
            <pc:sldMk cId="886688142" sldId="294"/>
            <ac:spMk id="60" creationId="{40996378-98B9-4F3A-9BD5-D71A617AD91C}"/>
          </ac:spMkLst>
        </pc:spChg>
        <pc:spChg chg="add">
          <ac:chgData name="ANGELI ANAK DAVID" userId="4bda4c54-403e-489a-b88d-a8e80a247703" providerId="ADAL" clId="{E0B0F75A-D02B-4EC5-AA7F-16F8B3451404}" dt="2023-02-09T16:21:08.066" v="2433" actId="26606"/>
          <ac:spMkLst>
            <pc:docMk/>
            <pc:sldMk cId="886688142" sldId="294"/>
            <ac:spMk id="64" creationId="{003713C1-2FB2-413B-BF91-3AE41726FB7A}"/>
          </ac:spMkLst>
        </pc:spChg>
        <pc:spChg chg="add">
          <ac:chgData name="ANGELI ANAK DAVID" userId="4bda4c54-403e-489a-b88d-a8e80a247703" providerId="ADAL" clId="{E0B0F75A-D02B-4EC5-AA7F-16F8B3451404}" dt="2023-02-09T16:21:08.066" v="2433" actId="26606"/>
          <ac:spMkLst>
            <pc:docMk/>
            <pc:sldMk cId="886688142" sldId="294"/>
            <ac:spMk id="65" creationId="{1CAB92A9-A23E-4C58-BF68-EDCB6F12A53E}"/>
          </ac:spMkLst>
        </pc:spChg>
        <pc:spChg chg="add">
          <ac:chgData name="ANGELI ANAK DAVID" userId="4bda4c54-403e-489a-b88d-a8e80a247703" providerId="ADAL" clId="{E0B0F75A-D02B-4EC5-AA7F-16F8B3451404}" dt="2023-02-09T16:21:08.066" v="2433" actId="26606"/>
          <ac:spMkLst>
            <pc:docMk/>
            <pc:sldMk cId="886688142" sldId="294"/>
            <ac:spMk id="66" creationId="{90795B4D-5022-4A7F-A01D-8D880B7CDBE6}"/>
          </ac:spMkLst>
        </pc:spChg>
        <pc:spChg chg="add">
          <ac:chgData name="ANGELI ANAK DAVID" userId="4bda4c54-403e-489a-b88d-a8e80a247703" providerId="ADAL" clId="{E0B0F75A-D02B-4EC5-AA7F-16F8B3451404}" dt="2023-02-09T16:21:08.066" v="2433" actId="26606"/>
          <ac:spMkLst>
            <pc:docMk/>
            <pc:sldMk cId="886688142" sldId="294"/>
            <ac:spMk id="67" creationId="{AFD19018-DE7C-4796-ADF2-AD2EB0FC0D9C}"/>
          </ac:spMkLst>
        </pc:spChg>
        <pc:spChg chg="add">
          <ac:chgData name="ANGELI ANAK DAVID" userId="4bda4c54-403e-489a-b88d-a8e80a247703" providerId="ADAL" clId="{E0B0F75A-D02B-4EC5-AA7F-16F8B3451404}" dt="2023-02-09T16:21:08.066" v="2433" actId="26606"/>
          <ac:spMkLst>
            <pc:docMk/>
            <pc:sldMk cId="886688142" sldId="294"/>
            <ac:spMk id="68" creationId="{B1A0A2C2-4F85-44AF-8708-8DCA4B550CB8}"/>
          </ac:spMkLst>
        </pc:spChg>
        <pc:grpChg chg="add del">
          <ac:chgData name="ANGELI ANAK DAVID" userId="4bda4c54-403e-489a-b88d-a8e80a247703" providerId="ADAL" clId="{E0B0F75A-D02B-4EC5-AA7F-16F8B3451404}" dt="2023-02-09T16:20:45.653" v="2426" actId="26606"/>
          <ac:grpSpMkLst>
            <pc:docMk/>
            <pc:sldMk cId="886688142" sldId="294"/>
            <ac:grpSpMk id="43" creationId="{61622C40-03E4-449C-BF3C-E71DFEC7CC29}"/>
          </ac:grpSpMkLst>
        </pc:grpChg>
        <pc:picChg chg="add mod ord">
          <ac:chgData name="ANGELI ANAK DAVID" userId="4bda4c54-403e-489a-b88d-a8e80a247703" providerId="ADAL" clId="{E0B0F75A-D02B-4EC5-AA7F-16F8B3451404}" dt="2023-02-09T16:21:08.066" v="2433" actId="26606"/>
          <ac:picMkLst>
            <pc:docMk/>
            <pc:sldMk cId="886688142" sldId="294"/>
            <ac:picMk id="4" creationId="{3B66D154-E465-1BB0-1A79-020A15CFB86B}"/>
          </ac:picMkLst>
        </pc:picChg>
        <pc:picChg chg="add mod ord">
          <ac:chgData name="ANGELI ANAK DAVID" userId="4bda4c54-403e-489a-b88d-a8e80a247703" providerId="ADAL" clId="{E0B0F75A-D02B-4EC5-AA7F-16F8B3451404}" dt="2023-02-09T16:21:08.066" v="2433" actId="26606"/>
          <ac:picMkLst>
            <pc:docMk/>
            <pc:sldMk cId="886688142" sldId="294"/>
            <ac:picMk id="5" creationId="{29258BFD-0BA9-0E25-7616-65B66926D63F}"/>
          </ac:picMkLst>
        </pc:picChg>
        <pc:picChg chg="add mod">
          <ac:chgData name="ANGELI ANAK DAVID" userId="4bda4c54-403e-489a-b88d-a8e80a247703" providerId="ADAL" clId="{E0B0F75A-D02B-4EC5-AA7F-16F8B3451404}" dt="2023-02-09T16:21:08.066" v="2433" actId="26606"/>
          <ac:picMkLst>
            <pc:docMk/>
            <pc:sldMk cId="886688142" sldId="294"/>
            <ac:picMk id="6" creationId="{0DFC077B-CB91-B444-B249-A1620818BDFB}"/>
          </ac:picMkLst>
        </pc:picChg>
        <pc:picChg chg="add mod">
          <ac:chgData name="ANGELI ANAK DAVID" userId="4bda4c54-403e-489a-b88d-a8e80a247703" providerId="ADAL" clId="{E0B0F75A-D02B-4EC5-AA7F-16F8B3451404}" dt="2023-02-09T16:21:08.066" v="2433" actId="26606"/>
          <ac:picMkLst>
            <pc:docMk/>
            <pc:sldMk cId="886688142" sldId="294"/>
            <ac:picMk id="7" creationId="{2874D559-4CCD-BD9F-11FE-3A2289BB0A83}"/>
          </ac:picMkLst>
        </pc:picChg>
        <pc:picChg chg="add mod">
          <ac:chgData name="ANGELI ANAK DAVID" userId="4bda4c54-403e-489a-b88d-a8e80a247703" providerId="ADAL" clId="{E0B0F75A-D02B-4EC5-AA7F-16F8B3451404}" dt="2023-02-09T16:23:40.042" v="2474" actId="1076"/>
          <ac:picMkLst>
            <pc:docMk/>
            <pc:sldMk cId="886688142" sldId="294"/>
            <ac:picMk id="9" creationId="{67787E63-697A-5359-3B4E-C095EE73C945}"/>
          </ac:picMkLst>
        </pc:picChg>
        <pc:picChg chg="add mod">
          <ac:chgData name="ANGELI ANAK DAVID" userId="4bda4c54-403e-489a-b88d-a8e80a247703" providerId="ADAL" clId="{E0B0F75A-D02B-4EC5-AA7F-16F8B3451404}" dt="2023-02-09T16:23:49.204" v="2476"/>
          <ac:picMkLst>
            <pc:docMk/>
            <pc:sldMk cId="886688142" sldId="294"/>
            <ac:picMk id="10" creationId="{3184F6C8-77F3-2CD0-094F-8EBB81237CFA}"/>
          </ac:picMkLst>
        </pc:picChg>
        <pc:picChg chg="add mod">
          <ac:chgData name="ANGELI ANAK DAVID" userId="4bda4c54-403e-489a-b88d-a8e80a247703" providerId="ADAL" clId="{E0B0F75A-D02B-4EC5-AA7F-16F8B3451404}" dt="2023-02-09T16:23:53.578" v="2478"/>
          <ac:picMkLst>
            <pc:docMk/>
            <pc:sldMk cId="886688142" sldId="294"/>
            <ac:picMk id="11" creationId="{45C8A4B1-EC30-18BB-36BD-007CA8F21ADA}"/>
          </ac:picMkLst>
        </pc:picChg>
        <pc:picChg chg="add mod">
          <ac:chgData name="ANGELI ANAK DAVID" userId="4bda4c54-403e-489a-b88d-a8e80a247703" providerId="ADAL" clId="{E0B0F75A-D02B-4EC5-AA7F-16F8B3451404}" dt="2023-02-09T16:25:29.631" v="2486" actId="14826"/>
          <ac:picMkLst>
            <pc:docMk/>
            <pc:sldMk cId="886688142" sldId="294"/>
            <ac:picMk id="13" creationId="{1D6FD7FD-9480-E32B-9B51-2812A1509445}"/>
          </ac:picMkLst>
        </pc:picChg>
        <pc:picChg chg="add mod">
          <ac:chgData name="ANGELI ANAK DAVID" userId="4bda4c54-403e-489a-b88d-a8e80a247703" providerId="ADAL" clId="{E0B0F75A-D02B-4EC5-AA7F-16F8B3451404}" dt="2023-02-09T16:25:11.629" v="2485" actId="14826"/>
          <ac:picMkLst>
            <pc:docMk/>
            <pc:sldMk cId="886688142" sldId="294"/>
            <ac:picMk id="15" creationId="{B3C05340-3B9B-ACFB-3DD0-62EC75B50C5C}"/>
          </ac:picMkLst>
        </pc:picChg>
        <pc:picChg chg="add mod">
          <ac:chgData name="ANGELI ANAK DAVID" userId="4bda4c54-403e-489a-b88d-a8e80a247703" providerId="ADAL" clId="{E0B0F75A-D02B-4EC5-AA7F-16F8B3451404}" dt="2023-02-09T16:25:50.040" v="2487" actId="14826"/>
          <ac:picMkLst>
            <pc:docMk/>
            <pc:sldMk cId="886688142" sldId="294"/>
            <ac:picMk id="17" creationId="{C1E685C0-A785-B213-9F45-7FAB7FFE8858}"/>
          </ac:picMkLst>
        </pc:picChg>
        <pc:cxnChg chg="add del">
          <ac:chgData name="ANGELI ANAK DAVID" userId="4bda4c54-403e-489a-b88d-a8e80a247703" providerId="ADAL" clId="{E0B0F75A-D02B-4EC5-AA7F-16F8B3451404}" dt="2023-02-09T16:21:08.050" v="2432" actId="26606"/>
          <ac:cxnSpMkLst>
            <pc:docMk/>
            <pc:sldMk cId="886688142" sldId="294"/>
            <ac:cxnSpMk id="61" creationId="{0825E110-0C82-46B4-B14F-14FEDF8C2AB6}"/>
          </ac:cxnSpMkLst>
        </pc:cxnChg>
        <pc:cxnChg chg="add del">
          <ac:chgData name="ANGELI ANAK DAVID" userId="4bda4c54-403e-489a-b88d-a8e80a247703" providerId="ADAL" clId="{E0B0F75A-D02B-4EC5-AA7F-16F8B3451404}" dt="2023-02-09T16:21:08.050" v="2432" actId="26606"/>
          <ac:cxnSpMkLst>
            <pc:docMk/>
            <pc:sldMk cId="886688142" sldId="294"/>
            <ac:cxnSpMk id="62" creationId="{E37FF09F-1F54-46D1-B139-16AD435BD263}"/>
          </ac:cxnSpMkLst>
        </pc:cxnChg>
      </pc:sldChg>
      <pc:sldChg chg="addSp delSp modSp new mod modTransition setBg">
        <pc:chgData name="ANGELI ANAK DAVID" userId="4bda4c54-403e-489a-b88d-a8e80a247703" providerId="ADAL" clId="{E0B0F75A-D02B-4EC5-AA7F-16F8B3451404}" dt="2023-02-13T11:53:43.020" v="3508"/>
        <pc:sldMkLst>
          <pc:docMk/>
          <pc:sldMk cId="1533296759" sldId="295"/>
        </pc:sldMkLst>
        <pc:spChg chg="mod">
          <ac:chgData name="ANGELI ANAK DAVID" userId="4bda4c54-403e-489a-b88d-a8e80a247703" providerId="ADAL" clId="{E0B0F75A-D02B-4EC5-AA7F-16F8B3451404}" dt="2023-02-09T16:35:45.599" v="2916" actId="26606"/>
          <ac:spMkLst>
            <pc:docMk/>
            <pc:sldMk cId="1533296759" sldId="295"/>
            <ac:spMk id="2" creationId="{0E5F3B04-F3EF-7DAB-64F7-782B7F57966A}"/>
          </ac:spMkLst>
        </pc:spChg>
        <pc:spChg chg="add del mod">
          <ac:chgData name="ANGELI ANAK DAVID" userId="4bda4c54-403e-489a-b88d-a8e80a247703" providerId="ADAL" clId="{E0B0F75A-D02B-4EC5-AA7F-16F8B3451404}" dt="2023-02-09T16:34:51.058" v="2912" actId="26606"/>
          <ac:spMkLst>
            <pc:docMk/>
            <pc:sldMk cId="1533296759" sldId="295"/>
            <ac:spMk id="3" creationId="{BFCF4F3E-B179-9DAA-24B7-A835CAE84F46}"/>
          </ac:spMkLst>
        </pc:spChg>
        <pc:spChg chg="add del">
          <ac:chgData name="ANGELI ANAK DAVID" userId="4bda4c54-403e-489a-b88d-a8e80a247703" providerId="ADAL" clId="{E0B0F75A-D02B-4EC5-AA7F-16F8B3451404}" dt="2023-02-09T16:34:39.038" v="2899" actId="26606"/>
          <ac:spMkLst>
            <pc:docMk/>
            <pc:sldMk cId="1533296759" sldId="295"/>
            <ac:spMk id="8" creationId="{DBF61EA3-B236-439E-9C0B-340980D56BEE}"/>
          </ac:spMkLst>
        </pc:spChg>
        <pc:spChg chg="add del">
          <ac:chgData name="ANGELI ANAK DAVID" userId="4bda4c54-403e-489a-b88d-a8e80a247703" providerId="ADAL" clId="{E0B0F75A-D02B-4EC5-AA7F-16F8B3451404}" dt="2023-02-09T16:34:39.038" v="2899" actId="26606"/>
          <ac:spMkLst>
            <pc:docMk/>
            <pc:sldMk cId="1533296759" sldId="295"/>
            <ac:spMk id="9" creationId="{BFCF4F3E-B179-9DAA-24B7-A835CAE84F46}"/>
          </ac:spMkLst>
        </pc:spChg>
        <pc:spChg chg="add del">
          <ac:chgData name="ANGELI ANAK DAVID" userId="4bda4c54-403e-489a-b88d-a8e80a247703" providerId="ADAL" clId="{E0B0F75A-D02B-4EC5-AA7F-16F8B3451404}" dt="2023-02-09T16:34:39.038" v="2899" actId="26606"/>
          <ac:spMkLst>
            <pc:docMk/>
            <pc:sldMk cId="1533296759" sldId="295"/>
            <ac:spMk id="14" creationId="{E659831F-0D9A-4C63-9EBB-8435B85A440F}"/>
          </ac:spMkLst>
        </pc:spChg>
        <pc:spChg chg="add del">
          <ac:chgData name="ANGELI ANAK DAVID" userId="4bda4c54-403e-489a-b88d-a8e80a247703" providerId="ADAL" clId="{E0B0F75A-D02B-4EC5-AA7F-16F8B3451404}" dt="2023-02-09T16:34:41.625" v="2901" actId="26606"/>
          <ac:spMkLst>
            <pc:docMk/>
            <pc:sldMk cId="1533296759" sldId="295"/>
            <ac:spMk id="16" creationId="{1E547BA6-BAE0-43BB-A7CA-60F69CE252F0}"/>
          </ac:spMkLst>
        </pc:spChg>
        <pc:spChg chg="add del">
          <ac:chgData name="ANGELI ANAK DAVID" userId="4bda4c54-403e-489a-b88d-a8e80a247703" providerId="ADAL" clId="{E0B0F75A-D02B-4EC5-AA7F-16F8B3451404}" dt="2023-02-09T16:34:41.625" v="2901" actId="26606"/>
          <ac:spMkLst>
            <pc:docMk/>
            <pc:sldMk cId="1533296759" sldId="295"/>
            <ac:spMk id="17" creationId="{2B566528-1B12-4246-9431-5C2D7D081168}"/>
          </ac:spMkLst>
        </pc:spChg>
        <pc:spChg chg="add del">
          <ac:chgData name="ANGELI ANAK DAVID" userId="4bda4c54-403e-489a-b88d-a8e80a247703" providerId="ADAL" clId="{E0B0F75A-D02B-4EC5-AA7F-16F8B3451404}" dt="2023-02-09T16:34:41.625" v="2901" actId="26606"/>
          <ac:spMkLst>
            <pc:docMk/>
            <pc:sldMk cId="1533296759" sldId="295"/>
            <ac:spMk id="18" creationId="{BFCF4F3E-B179-9DAA-24B7-A835CAE84F46}"/>
          </ac:spMkLst>
        </pc:spChg>
        <pc:spChg chg="add del">
          <ac:chgData name="ANGELI ANAK DAVID" userId="4bda4c54-403e-489a-b88d-a8e80a247703" providerId="ADAL" clId="{E0B0F75A-D02B-4EC5-AA7F-16F8B3451404}" dt="2023-02-09T16:34:41.625" v="2901" actId="26606"/>
          <ac:spMkLst>
            <pc:docMk/>
            <pc:sldMk cId="1533296759" sldId="295"/>
            <ac:spMk id="19" creationId="{2E80C965-DB6D-4F81-9E9E-B027384D0BD6}"/>
          </ac:spMkLst>
        </pc:spChg>
        <pc:spChg chg="add del">
          <ac:chgData name="ANGELI ANAK DAVID" userId="4bda4c54-403e-489a-b88d-a8e80a247703" providerId="ADAL" clId="{E0B0F75A-D02B-4EC5-AA7F-16F8B3451404}" dt="2023-02-09T16:34:41.625" v="2901" actId="26606"/>
          <ac:spMkLst>
            <pc:docMk/>
            <pc:sldMk cId="1533296759" sldId="295"/>
            <ac:spMk id="20" creationId="{A580F890-B085-4E95-96AA-55AEBEC5CE6E}"/>
          </ac:spMkLst>
        </pc:spChg>
        <pc:spChg chg="add del">
          <ac:chgData name="ANGELI ANAK DAVID" userId="4bda4c54-403e-489a-b88d-a8e80a247703" providerId="ADAL" clId="{E0B0F75A-D02B-4EC5-AA7F-16F8B3451404}" dt="2023-02-09T16:34:41.625" v="2901" actId="26606"/>
          <ac:spMkLst>
            <pc:docMk/>
            <pc:sldMk cId="1533296759" sldId="295"/>
            <ac:spMk id="21" creationId="{D3F51FEB-38FB-4F6C-9F7B-2F2AFAB65463}"/>
          </ac:spMkLst>
        </pc:spChg>
        <pc:spChg chg="add del">
          <ac:chgData name="ANGELI ANAK DAVID" userId="4bda4c54-403e-489a-b88d-a8e80a247703" providerId="ADAL" clId="{E0B0F75A-D02B-4EC5-AA7F-16F8B3451404}" dt="2023-02-09T16:34:44.021" v="2903" actId="26606"/>
          <ac:spMkLst>
            <pc:docMk/>
            <pc:sldMk cId="1533296759" sldId="295"/>
            <ac:spMk id="23" creationId="{DBF61EA3-B236-439E-9C0B-340980D56BEE}"/>
          </ac:spMkLst>
        </pc:spChg>
        <pc:spChg chg="add del">
          <ac:chgData name="ANGELI ANAK DAVID" userId="4bda4c54-403e-489a-b88d-a8e80a247703" providerId="ADAL" clId="{E0B0F75A-D02B-4EC5-AA7F-16F8B3451404}" dt="2023-02-09T16:34:44.021" v="2903" actId="26606"/>
          <ac:spMkLst>
            <pc:docMk/>
            <pc:sldMk cId="1533296759" sldId="295"/>
            <ac:spMk id="25" creationId="{E659831F-0D9A-4C63-9EBB-8435B85A440F}"/>
          </ac:spMkLst>
        </pc:spChg>
        <pc:spChg chg="add del">
          <ac:chgData name="ANGELI ANAK DAVID" userId="4bda4c54-403e-489a-b88d-a8e80a247703" providerId="ADAL" clId="{E0B0F75A-D02B-4EC5-AA7F-16F8B3451404}" dt="2023-02-09T16:34:44.021" v="2903" actId="26606"/>
          <ac:spMkLst>
            <pc:docMk/>
            <pc:sldMk cId="1533296759" sldId="295"/>
            <ac:spMk id="26" creationId="{BFCF4F3E-B179-9DAA-24B7-A835CAE84F46}"/>
          </ac:spMkLst>
        </pc:spChg>
        <pc:spChg chg="add del">
          <ac:chgData name="ANGELI ANAK DAVID" userId="4bda4c54-403e-489a-b88d-a8e80a247703" providerId="ADAL" clId="{E0B0F75A-D02B-4EC5-AA7F-16F8B3451404}" dt="2023-02-09T16:34:46.074" v="2905" actId="26606"/>
          <ac:spMkLst>
            <pc:docMk/>
            <pc:sldMk cId="1533296759" sldId="295"/>
            <ac:spMk id="28" creationId="{827B839B-9ADE-406B-8590-F1CAEDED45A1}"/>
          </ac:spMkLst>
        </pc:spChg>
        <pc:spChg chg="add del">
          <ac:chgData name="ANGELI ANAK DAVID" userId="4bda4c54-403e-489a-b88d-a8e80a247703" providerId="ADAL" clId="{E0B0F75A-D02B-4EC5-AA7F-16F8B3451404}" dt="2023-02-09T16:34:46.074" v="2905" actId="26606"/>
          <ac:spMkLst>
            <pc:docMk/>
            <pc:sldMk cId="1533296759" sldId="295"/>
            <ac:spMk id="29" creationId="{CFE45BF0-46DB-408C-B5F7-7B11716805D4}"/>
          </ac:spMkLst>
        </pc:spChg>
        <pc:spChg chg="add del">
          <ac:chgData name="ANGELI ANAK DAVID" userId="4bda4c54-403e-489a-b88d-a8e80a247703" providerId="ADAL" clId="{E0B0F75A-D02B-4EC5-AA7F-16F8B3451404}" dt="2023-02-09T16:34:46.074" v="2905" actId="26606"/>
          <ac:spMkLst>
            <pc:docMk/>
            <pc:sldMk cId="1533296759" sldId="295"/>
            <ac:spMk id="30" creationId="{2AEBC8F2-97B1-41B4-93F1-2D289E197FBA}"/>
          </ac:spMkLst>
        </pc:spChg>
        <pc:spChg chg="add del">
          <ac:chgData name="ANGELI ANAK DAVID" userId="4bda4c54-403e-489a-b88d-a8e80a247703" providerId="ADAL" clId="{E0B0F75A-D02B-4EC5-AA7F-16F8B3451404}" dt="2023-02-09T16:34:46.074" v="2905" actId="26606"/>
          <ac:spMkLst>
            <pc:docMk/>
            <pc:sldMk cId="1533296759" sldId="295"/>
            <ac:spMk id="31" creationId="{472E3A19-F5D5-48FC-BB9C-48C2F68F598B}"/>
          </ac:spMkLst>
        </pc:spChg>
        <pc:spChg chg="add del">
          <ac:chgData name="ANGELI ANAK DAVID" userId="4bda4c54-403e-489a-b88d-a8e80a247703" providerId="ADAL" clId="{E0B0F75A-D02B-4EC5-AA7F-16F8B3451404}" dt="2023-02-09T16:34:46.074" v="2905" actId="26606"/>
          <ac:spMkLst>
            <pc:docMk/>
            <pc:sldMk cId="1533296759" sldId="295"/>
            <ac:spMk id="32" creationId="{7A62E32F-BB65-43A8-8EB5-92346890E549}"/>
          </ac:spMkLst>
        </pc:spChg>
        <pc:spChg chg="add del">
          <ac:chgData name="ANGELI ANAK DAVID" userId="4bda4c54-403e-489a-b88d-a8e80a247703" providerId="ADAL" clId="{E0B0F75A-D02B-4EC5-AA7F-16F8B3451404}" dt="2023-02-09T16:34:46.074" v="2905" actId="26606"/>
          <ac:spMkLst>
            <pc:docMk/>
            <pc:sldMk cId="1533296759" sldId="295"/>
            <ac:spMk id="33" creationId="{14E91B64-9FCC-451E-AFB4-A827D6329367}"/>
          </ac:spMkLst>
        </pc:spChg>
        <pc:spChg chg="add del">
          <ac:chgData name="ANGELI ANAK DAVID" userId="4bda4c54-403e-489a-b88d-a8e80a247703" providerId="ADAL" clId="{E0B0F75A-D02B-4EC5-AA7F-16F8B3451404}" dt="2023-02-09T16:34:46.074" v="2905" actId="26606"/>
          <ac:spMkLst>
            <pc:docMk/>
            <pc:sldMk cId="1533296759" sldId="295"/>
            <ac:spMk id="34" creationId="{BFCF4F3E-B179-9DAA-24B7-A835CAE84F46}"/>
          </ac:spMkLst>
        </pc:spChg>
        <pc:spChg chg="add del">
          <ac:chgData name="ANGELI ANAK DAVID" userId="4bda4c54-403e-489a-b88d-a8e80a247703" providerId="ADAL" clId="{E0B0F75A-D02B-4EC5-AA7F-16F8B3451404}" dt="2023-02-09T16:34:48.790" v="2907" actId="26606"/>
          <ac:spMkLst>
            <pc:docMk/>
            <pc:sldMk cId="1533296759" sldId="295"/>
            <ac:spMk id="36" creationId="{100EDD19-6802-4EC3-95CE-CFFAB042CFD6}"/>
          </ac:spMkLst>
        </pc:spChg>
        <pc:spChg chg="add del">
          <ac:chgData name="ANGELI ANAK DAVID" userId="4bda4c54-403e-489a-b88d-a8e80a247703" providerId="ADAL" clId="{E0B0F75A-D02B-4EC5-AA7F-16F8B3451404}" dt="2023-02-09T16:34:48.790" v="2907" actId="26606"/>
          <ac:spMkLst>
            <pc:docMk/>
            <pc:sldMk cId="1533296759" sldId="295"/>
            <ac:spMk id="37" creationId="{DB17E863-922E-4C26-BD64-E8FD41D28661}"/>
          </ac:spMkLst>
        </pc:spChg>
        <pc:spChg chg="add del">
          <ac:chgData name="ANGELI ANAK DAVID" userId="4bda4c54-403e-489a-b88d-a8e80a247703" providerId="ADAL" clId="{E0B0F75A-D02B-4EC5-AA7F-16F8B3451404}" dt="2023-02-09T16:34:48.790" v="2907" actId="26606"/>
          <ac:spMkLst>
            <pc:docMk/>
            <pc:sldMk cId="1533296759" sldId="295"/>
            <ac:spMk id="38" creationId="{BFCF4F3E-B179-9DAA-24B7-A835CAE84F46}"/>
          </ac:spMkLst>
        </pc:spChg>
        <pc:spChg chg="add del">
          <ac:chgData name="ANGELI ANAK DAVID" userId="4bda4c54-403e-489a-b88d-a8e80a247703" providerId="ADAL" clId="{E0B0F75A-D02B-4EC5-AA7F-16F8B3451404}" dt="2023-02-09T16:34:49.959" v="2909" actId="26606"/>
          <ac:spMkLst>
            <pc:docMk/>
            <pc:sldMk cId="1533296759" sldId="295"/>
            <ac:spMk id="40" creationId="{DBF61EA3-B236-439E-9C0B-340980D56BEE}"/>
          </ac:spMkLst>
        </pc:spChg>
        <pc:spChg chg="add del">
          <ac:chgData name="ANGELI ANAK DAVID" userId="4bda4c54-403e-489a-b88d-a8e80a247703" providerId="ADAL" clId="{E0B0F75A-D02B-4EC5-AA7F-16F8B3451404}" dt="2023-02-09T16:34:49.959" v="2909" actId="26606"/>
          <ac:spMkLst>
            <pc:docMk/>
            <pc:sldMk cId="1533296759" sldId="295"/>
            <ac:spMk id="42" creationId="{E659831F-0D9A-4C63-9EBB-8435B85A440F}"/>
          </ac:spMkLst>
        </pc:spChg>
        <pc:spChg chg="add del">
          <ac:chgData name="ANGELI ANAK DAVID" userId="4bda4c54-403e-489a-b88d-a8e80a247703" providerId="ADAL" clId="{E0B0F75A-D02B-4EC5-AA7F-16F8B3451404}" dt="2023-02-09T16:34:49.959" v="2909" actId="26606"/>
          <ac:spMkLst>
            <pc:docMk/>
            <pc:sldMk cId="1533296759" sldId="295"/>
            <ac:spMk id="43" creationId="{BFCF4F3E-B179-9DAA-24B7-A835CAE84F46}"/>
          </ac:spMkLst>
        </pc:spChg>
        <pc:spChg chg="add del">
          <ac:chgData name="ANGELI ANAK DAVID" userId="4bda4c54-403e-489a-b88d-a8e80a247703" providerId="ADAL" clId="{E0B0F75A-D02B-4EC5-AA7F-16F8B3451404}" dt="2023-02-09T16:35:21.907" v="2913" actId="26606"/>
          <ac:spMkLst>
            <pc:docMk/>
            <pc:sldMk cId="1533296759" sldId="295"/>
            <ac:spMk id="48" creationId="{DBF61EA3-B236-439E-9C0B-340980D56BEE}"/>
          </ac:spMkLst>
        </pc:spChg>
        <pc:spChg chg="add del">
          <ac:chgData name="ANGELI ANAK DAVID" userId="4bda4c54-403e-489a-b88d-a8e80a247703" providerId="ADAL" clId="{E0B0F75A-D02B-4EC5-AA7F-16F8B3451404}" dt="2023-02-09T16:35:21.907" v="2913" actId="26606"/>
          <ac:spMkLst>
            <pc:docMk/>
            <pc:sldMk cId="1533296759" sldId="295"/>
            <ac:spMk id="50" creationId="{E659831F-0D9A-4C63-9EBB-8435B85A440F}"/>
          </ac:spMkLst>
        </pc:spChg>
        <pc:spChg chg="add mod">
          <ac:chgData name="ANGELI ANAK DAVID" userId="4bda4c54-403e-489a-b88d-a8e80a247703" providerId="ADAL" clId="{E0B0F75A-D02B-4EC5-AA7F-16F8B3451404}" dt="2023-02-09T17:03:48.888" v="3286" actId="20577"/>
          <ac:spMkLst>
            <pc:docMk/>
            <pc:sldMk cId="1533296759" sldId="295"/>
            <ac:spMk id="51" creationId="{BFCF4F3E-B179-9DAA-24B7-A835CAE84F46}"/>
          </ac:spMkLst>
        </pc:spChg>
        <pc:spChg chg="add del">
          <ac:chgData name="ANGELI ANAK DAVID" userId="4bda4c54-403e-489a-b88d-a8e80a247703" providerId="ADAL" clId="{E0B0F75A-D02B-4EC5-AA7F-16F8B3451404}" dt="2023-02-09T16:35:45.599" v="2916" actId="26606"/>
          <ac:spMkLst>
            <pc:docMk/>
            <pc:sldMk cId="1533296759" sldId="295"/>
            <ac:spMk id="56" creationId="{9EBF13D5-64BB-423E-9E4C-F39114475A0C}"/>
          </ac:spMkLst>
        </pc:spChg>
        <pc:spChg chg="add del">
          <ac:chgData name="ANGELI ANAK DAVID" userId="4bda4c54-403e-489a-b88d-a8e80a247703" providerId="ADAL" clId="{E0B0F75A-D02B-4EC5-AA7F-16F8B3451404}" dt="2023-02-09T16:35:45.568" v="2915" actId="26606"/>
          <ac:spMkLst>
            <pc:docMk/>
            <pc:sldMk cId="1533296759" sldId="295"/>
            <ac:spMk id="78" creationId="{203CBE6E-E6B2-417D-A61A-D5F70F02A402}"/>
          </ac:spMkLst>
        </pc:spChg>
        <pc:spChg chg="add del">
          <ac:chgData name="ANGELI ANAK DAVID" userId="4bda4c54-403e-489a-b88d-a8e80a247703" providerId="ADAL" clId="{E0B0F75A-D02B-4EC5-AA7F-16F8B3451404}" dt="2023-02-09T16:35:45.568" v="2915" actId="26606"/>
          <ac:spMkLst>
            <pc:docMk/>
            <pc:sldMk cId="1533296759" sldId="295"/>
            <ac:spMk id="80" creationId="{1466BE98-0341-4CFA-8601-3E68FB730704}"/>
          </ac:spMkLst>
        </pc:spChg>
        <pc:spChg chg="add del">
          <ac:chgData name="ANGELI ANAK DAVID" userId="4bda4c54-403e-489a-b88d-a8e80a247703" providerId="ADAL" clId="{E0B0F75A-D02B-4EC5-AA7F-16F8B3451404}" dt="2023-02-09T16:35:45.568" v="2915" actId="26606"/>
          <ac:spMkLst>
            <pc:docMk/>
            <pc:sldMk cId="1533296759" sldId="295"/>
            <ac:spMk id="82" creationId="{663E89A1-984A-4500-9453-4203AD1B83BE}"/>
          </ac:spMkLst>
        </pc:spChg>
        <pc:spChg chg="add del">
          <ac:chgData name="ANGELI ANAK DAVID" userId="4bda4c54-403e-489a-b88d-a8e80a247703" providerId="ADAL" clId="{E0B0F75A-D02B-4EC5-AA7F-16F8B3451404}" dt="2023-02-09T16:35:45.568" v="2915" actId="26606"/>
          <ac:spMkLst>
            <pc:docMk/>
            <pc:sldMk cId="1533296759" sldId="295"/>
            <ac:spMk id="84" creationId="{B3FD642B-C569-4ABB-AE20-EFA6BC995903}"/>
          </ac:spMkLst>
        </pc:spChg>
        <pc:spChg chg="add del">
          <ac:chgData name="ANGELI ANAK DAVID" userId="4bda4c54-403e-489a-b88d-a8e80a247703" providerId="ADAL" clId="{E0B0F75A-D02B-4EC5-AA7F-16F8B3451404}" dt="2023-02-09T16:35:45.568" v="2915" actId="26606"/>
          <ac:spMkLst>
            <pc:docMk/>
            <pc:sldMk cId="1533296759" sldId="295"/>
            <ac:spMk id="86" creationId="{AA92FED3-1F18-4138-B4E4-627D78B00203}"/>
          </ac:spMkLst>
        </pc:spChg>
        <pc:spChg chg="add">
          <ac:chgData name="ANGELI ANAK DAVID" userId="4bda4c54-403e-489a-b88d-a8e80a247703" providerId="ADAL" clId="{E0B0F75A-D02B-4EC5-AA7F-16F8B3451404}" dt="2023-02-09T16:35:45.599" v="2916" actId="26606"/>
          <ac:spMkLst>
            <pc:docMk/>
            <pc:sldMk cId="1533296759" sldId="295"/>
            <ac:spMk id="103" creationId="{D55CD764-972B-4CA5-A885-53E55C63E174}"/>
          </ac:spMkLst>
        </pc:spChg>
        <pc:spChg chg="add">
          <ac:chgData name="ANGELI ANAK DAVID" userId="4bda4c54-403e-489a-b88d-a8e80a247703" providerId="ADAL" clId="{E0B0F75A-D02B-4EC5-AA7F-16F8B3451404}" dt="2023-02-09T16:35:45.599" v="2916" actId="26606"/>
          <ac:spMkLst>
            <pc:docMk/>
            <pc:sldMk cId="1533296759" sldId="295"/>
            <ac:spMk id="104" creationId="{E3E51905-F374-4E1A-97CF-B741584B74D5}"/>
          </ac:spMkLst>
        </pc:spChg>
        <pc:spChg chg="add">
          <ac:chgData name="ANGELI ANAK DAVID" userId="4bda4c54-403e-489a-b88d-a8e80a247703" providerId="ADAL" clId="{E0B0F75A-D02B-4EC5-AA7F-16F8B3451404}" dt="2023-02-09T16:35:45.599" v="2916" actId="26606"/>
          <ac:spMkLst>
            <pc:docMk/>
            <pc:sldMk cId="1533296759" sldId="295"/>
            <ac:spMk id="105" creationId="{34165AB3-7006-4430-BCE3-25476BE13322}"/>
          </ac:spMkLst>
        </pc:spChg>
        <pc:grpChg chg="add del">
          <ac:chgData name="ANGELI ANAK DAVID" userId="4bda4c54-403e-489a-b88d-a8e80a247703" providerId="ADAL" clId="{E0B0F75A-D02B-4EC5-AA7F-16F8B3451404}" dt="2023-02-09T16:34:39.038" v="2899" actId="26606"/>
          <ac:grpSpMkLst>
            <pc:docMk/>
            <pc:sldMk cId="1533296759" sldId="295"/>
            <ac:grpSpMk id="10" creationId="{28FAF094-D087-493F-8DF9-A486C2D6BBAA}"/>
          </ac:grpSpMkLst>
        </pc:grpChg>
        <pc:grpChg chg="add del">
          <ac:chgData name="ANGELI ANAK DAVID" userId="4bda4c54-403e-489a-b88d-a8e80a247703" providerId="ADAL" clId="{E0B0F75A-D02B-4EC5-AA7F-16F8B3451404}" dt="2023-02-09T16:34:44.021" v="2903" actId="26606"/>
          <ac:grpSpMkLst>
            <pc:docMk/>
            <pc:sldMk cId="1533296759" sldId="295"/>
            <ac:grpSpMk id="24" creationId="{28FAF094-D087-493F-8DF9-A486C2D6BBAA}"/>
          </ac:grpSpMkLst>
        </pc:grpChg>
        <pc:grpChg chg="add del">
          <ac:chgData name="ANGELI ANAK DAVID" userId="4bda4c54-403e-489a-b88d-a8e80a247703" providerId="ADAL" clId="{E0B0F75A-D02B-4EC5-AA7F-16F8B3451404}" dt="2023-02-09T16:34:49.959" v="2909" actId="26606"/>
          <ac:grpSpMkLst>
            <pc:docMk/>
            <pc:sldMk cId="1533296759" sldId="295"/>
            <ac:grpSpMk id="41" creationId="{28FAF094-D087-493F-8DF9-A486C2D6BBAA}"/>
          </ac:grpSpMkLst>
        </pc:grpChg>
        <pc:grpChg chg="add del">
          <ac:chgData name="ANGELI ANAK DAVID" userId="4bda4c54-403e-489a-b88d-a8e80a247703" providerId="ADAL" clId="{E0B0F75A-D02B-4EC5-AA7F-16F8B3451404}" dt="2023-02-09T16:35:21.907" v="2913" actId="26606"/>
          <ac:grpSpMkLst>
            <pc:docMk/>
            <pc:sldMk cId="1533296759" sldId="295"/>
            <ac:grpSpMk id="49" creationId="{28FAF094-D087-493F-8DF9-A486C2D6BBAA}"/>
          </ac:grpSpMkLst>
        </pc:grpChg>
        <pc:grpChg chg="add del">
          <ac:chgData name="ANGELI ANAK DAVID" userId="4bda4c54-403e-489a-b88d-a8e80a247703" providerId="ADAL" clId="{E0B0F75A-D02B-4EC5-AA7F-16F8B3451404}" dt="2023-02-09T16:35:45.599" v="2916" actId="26606"/>
          <ac:grpSpMkLst>
            <pc:docMk/>
            <pc:sldMk cId="1533296759" sldId="295"/>
            <ac:grpSpMk id="58" creationId="{FEBC7BED-6AA7-4C43-BEE8-A3CB5F8C1E0E}"/>
          </ac:grpSpMkLst>
        </pc:grpChg>
        <pc:grpChg chg="add del">
          <ac:chgData name="ANGELI ANAK DAVID" userId="4bda4c54-403e-489a-b88d-a8e80a247703" providerId="ADAL" clId="{E0B0F75A-D02B-4EC5-AA7F-16F8B3451404}" dt="2023-02-09T16:35:45.599" v="2916" actId="26606"/>
          <ac:grpSpMkLst>
            <pc:docMk/>
            <pc:sldMk cId="1533296759" sldId="295"/>
            <ac:grpSpMk id="62" creationId="{BA19DEE5-2EE5-445A-B461-7D2879B05209}"/>
          </ac:grpSpMkLst>
        </pc:grpChg>
        <pc:grpChg chg="add del">
          <ac:chgData name="ANGELI ANAK DAVID" userId="4bda4c54-403e-489a-b88d-a8e80a247703" providerId="ADAL" clId="{E0B0F75A-D02B-4EC5-AA7F-16F8B3451404}" dt="2023-02-09T16:35:45.599" v="2916" actId="26606"/>
          <ac:grpSpMkLst>
            <pc:docMk/>
            <pc:sldMk cId="1533296759" sldId="295"/>
            <ac:grpSpMk id="66" creationId="{43F5E015-E085-4624-B431-B42414448684}"/>
          </ac:grpSpMkLst>
        </pc:grpChg>
        <pc:grpChg chg="add">
          <ac:chgData name="ANGELI ANAK DAVID" userId="4bda4c54-403e-489a-b88d-a8e80a247703" providerId="ADAL" clId="{E0B0F75A-D02B-4EC5-AA7F-16F8B3451404}" dt="2023-02-09T16:35:45.599" v="2916" actId="26606"/>
          <ac:grpSpMkLst>
            <pc:docMk/>
            <pc:sldMk cId="1533296759" sldId="295"/>
            <ac:grpSpMk id="106" creationId="{C57F67D8-2BFF-4661-AFAF-E2CE8B7DCE81}"/>
          </ac:grpSpMkLst>
        </pc:grpChg>
        <pc:graphicFrameChg chg="add del">
          <ac:chgData name="ANGELI ANAK DAVID" userId="4bda4c54-403e-489a-b88d-a8e80a247703" providerId="ADAL" clId="{E0B0F75A-D02B-4EC5-AA7F-16F8B3451404}" dt="2023-02-09T16:34:36.531" v="2897" actId="26606"/>
          <ac:graphicFrameMkLst>
            <pc:docMk/>
            <pc:sldMk cId="1533296759" sldId="295"/>
            <ac:graphicFrameMk id="5" creationId="{A325A236-1009-E6D2-AB38-2533862834B4}"/>
          </ac:graphicFrameMkLst>
        </pc:graphicFrameChg>
        <pc:graphicFrameChg chg="add del">
          <ac:chgData name="ANGELI ANAK DAVID" userId="4bda4c54-403e-489a-b88d-a8e80a247703" providerId="ADAL" clId="{E0B0F75A-D02B-4EC5-AA7F-16F8B3451404}" dt="2023-02-09T16:34:51.043" v="2911" actId="26606"/>
          <ac:graphicFrameMkLst>
            <pc:docMk/>
            <pc:sldMk cId="1533296759" sldId="295"/>
            <ac:graphicFrameMk id="46" creationId="{A325A236-1009-E6D2-AB38-2533862834B4}"/>
          </ac:graphicFrameMkLst>
        </pc:graphicFrameChg>
        <pc:picChg chg="add del">
          <ac:chgData name="ANGELI ANAK DAVID" userId="4bda4c54-403e-489a-b88d-a8e80a247703" providerId="ADAL" clId="{E0B0F75A-D02B-4EC5-AA7F-16F8B3451404}" dt="2023-02-09T16:34:36.531" v="2897" actId="26606"/>
          <ac:picMkLst>
            <pc:docMk/>
            <pc:sldMk cId="1533296759" sldId="295"/>
            <ac:picMk id="6" creationId="{8FDFE0D5-18C2-7B4E-73CE-455B2369D0D7}"/>
          </ac:picMkLst>
        </pc:picChg>
        <pc:picChg chg="add del">
          <ac:chgData name="ANGELI ANAK DAVID" userId="4bda4c54-403e-489a-b88d-a8e80a247703" providerId="ADAL" clId="{E0B0F75A-D02B-4EC5-AA7F-16F8B3451404}" dt="2023-02-09T16:34:51.043" v="2911" actId="26606"/>
          <ac:picMkLst>
            <pc:docMk/>
            <pc:sldMk cId="1533296759" sldId="295"/>
            <ac:picMk id="45" creationId="{8FDFE0D5-18C2-7B4E-73CE-455B2369D0D7}"/>
          </ac:picMkLst>
        </pc:picChg>
      </pc:sldChg>
      <pc:sldChg chg="addSp delSp modSp new mod modTransition setBg">
        <pc:chgData name="ANGELI ANAK DAVID" userId="4bda4c54-403e-489a-b88d-a8e80a247703" providerId="ADAL" clId="{E0B0F75A-D02B-4EC5-AA7F-16F8B3451404}" dt="2023-02-15T03:20:12.900" v="3686" actId="26606"/>
        <pc:sldMkLst>
          <pc:docMk/>
          <pc:sldMk cId="2387796197" sldId="296"/>
        </pc:sldMkLst>
        <pc:spChg chg="mod">
          <ac:chgData name="ANGELI ANAK DAVID" userId="4bda4c54-403e-489a-b88d-a8e80a247703" providerId="ADAL" clId="{E0B0F75A-D02B-4EC5-AA7F-16F8B3451404}" dt="2023-02-15T03:20:12.900" v="3686" actId="26606"/>
          <ac:spMkLst>
            <pc:docMk/>
            <pc:sldMk cId="2387796197" sldId="296"/>
            <ac:spMk id="2" creationId="{DABEE2FF-409A-6A7F-D455-C1B691FC4E69}"/>
          </ac:spMkLst>
        </pc:spChg>
        <pc:spChg chg="add del mod">
          <ac:chgData name="ANGELI ANAK DAVID" userId="4bda4c54-403e-489a-b88d-a8e80a247703" providerId="ADAL" clId="{E0B0F75A-D02B-4EC5-AA7F-16F8B3451404}" dt="2023-02-15T03:20:12.900" v="3686" actId="26606"/>
          <ac:spMkLst>
            <pc:docMk/>
            <pc:sldMk cId="2387796197" sldId="296"/>
            <ac:spMk id="3" creationId="{81C9A3E5-06E0-0063-8D5B-675D7FBF0162}"/>
          </ac:spMkLst>
        </pc:spChg>
        <pc:spChg chg="add del">
          <ac:chgData name="ANGELI ANAK DAVID" userId="4bda4c54-403e-489a-b88d-a8e80a247703" providerId="ADAL" clId="{E0B0F75A-D02B-4EC5-AA7F-16F8B3451404}" dt="2023-02-15T03:20:12.900" v="3686" actId="26606"/>
          <ac:spMkLst>
            <pc:docMk/>
            <pc:sldMk cId="2387796197" sldId="296"/>
            <ac:spMk id="8" creationId="{7D67C2EE-AFA7-458A-8695-51B546F47323}"/>
          </ac:spMkLst>
        </pc:spChg>
        <pc:spChg chg="add del">
          <ac:chgData name="ANGELI ANAK DAVID" userId="4bda4c54-403e-489a-b88d-a8e80a247703" providerId="ADAL" clId="{E0B0F75A-D02B-4EC5-AA7F-16F8B3451404}" dt="2023-02-15T03:20:12.900" v="3686" actId="26606"/>
          <ac:spMkLst>
            <pc:docMk/>
            <pc:sldMk cId="2387796197" sldId="296"/>
            <ac:spMk id="10" creationId="{A5271697-90F1-4A23-8EF2-0179F2EAFACB}"/>
          </ac:spMkLst>
        </pc:spChg>
        <pc:spChg chg="add del">
          <ac:chgData name="ANGELI ANAK DAVID" userId="4bda4c54-403e-489a-b88d-a8e80a247703" providerId="ADAL" clId="{E0B0F75A-D02B-4EC5-AA7F-16F8B3451404}" dt="2023-02-15T03:20:12.900" v="3686" actId="26606"/>
          <ac:spMkLst>
            <pc:docMk/>
            <pc:sldMk cId="2387796197" sldId="296"/>
            <ac:spMk id="12" creationId="{9D800584-727A-48CF-8223-244AD9717CAA}"/>
          </ac:spMkLst>
        </pc:spChg>
        <pc:spChg chg="add del">
          <ac:chgData name="ANGELI ANAK DAVID" userId="4bda4c54-403e-489a-b88d-a8e80a247703" providerId="ADAL" clId="{E0B0F75A-D02B-4EC5-AA7F-16F8B3451404}" dt="2023-02-15T03:20:12.900" v="3686" actId="26606"/>
          <ac:spMkLst>
            <pc:docMk/>
            <pc:sldMk cId="2387796197" sldId="296"/>
            <ac:spMk id="36" creationId="{D9F5512A-48E1-4C07-B75E-3CCC517B6804}"/>
          </ac:spMkLst>
        </pc:spChg>
        <pc:spChg chg="add del">
          <ac:chgData name="ANGELI ANAK DAVID" userId="4bda4c54-403e-489a-b88d-a8e80a247703" providerId="ADAL" clId="{E0B0F75A-D02B-4EC5-AA7F-16F8B3451404}" dt="2023-02-15T03:20:09.226" v="3681" actId="26606"/>
          <ac:spMkLst>
            <pc:docMk/>
            <pc:sldMk cId="2387796197" sldId="296"/>
            <ac:spMk id="40" creationId="{81C9A3E5-06E0-0063-8D5B-675D7FBF0162}"/>
          </ac:spMkLst>
        </pc:spChg>
        <pc:spChg chg="add del">
          <ac:chgData name="ANGELI ANAK DAVID" userId="4bda4c54-403e-489a-b88d-a8e80a247703" providerId="ADAL" clId="{E0B0F75A-D02B-4EC5-AA7F-16F8B3451404}" dt="2023-02-15T03:20:10.054" v="3683" actId="26606"/>
          <ac:spMkLst>
            <pc:docMk/>
            <pc:sldMk cId="2387796197" sldId="296"/>
            <ac:spMk id="44" creationId="{FC72A6E7-EEB3-4011-AFDE-5D01CF93E6C8}"/>
          </ac:spMkLst>
        </pc:spChg>
        <pc:spChg chg="add del">
          <ac:chgData name="ANGELI ANAK DAVID" userId="4bda4c54-403e-489a-b88d-a8e80a247703" providerId="ADAL" clId="{E0B0F75A-D02B-4EC5-AA7F-16F8B3451404}" dt="2023-02-15T03:20:10.054" v="3683" actId="26606"/>
          <ac:spMkLst>
            <pc:docMk/>
            <pc:sldMk cId="2387796197" sldId="296"/>
            <ac:spMk id="45" creationId="{FB9B907B-F9A2-45A5-BDBA-C371127CA60B}"/>
          </ac:spMkLst>
        </pc:spChg>
        <pc:spChg chg="add del">
          <ac:chgData name="ANGELI ANAK DAVID" userId="4bda4c54-403e-489a-b88d-a8e80a247703" providerId="ADAL" clId="{E0B0F75A-D02B-4EC5-AA7F-16F8B3451404}" dt="2023-02-15T03:20:10.054" v="3683" actId="26606"/>
          <ac:spMkLst>
            <pc:docMk/>
            <pc:sldMk cId="2387796197" sldId="296"/>
            <ac:spMk id="46" creationId="{8CD93300-52E3-4A04-AB11-4E86A29BE276}"/>
          </ac:spMkLst>
        </pc:spChg>
        <pc:spChg chg="add del">
          <ac:chgData name="ANGELI ANAK DAVID" userId="4bda4c54-403e-489a-b88d-a8e80a247703" providerId="ADAL" clId="{E0B0F75A-D02B-4EC5-AA7F-16F8B3451404}" dt="2023-02-15T03:20:10.054" v="3683" actId="26606"/>
          <ac:spMkLst>
            <pc:docMk/>
            <pc:sldMk cId="2387796197" sldId="296"/>
            <ac:spMk id="48" creationId="{81C9A3E5-06E0-0063-8D5B-675D7FBF0162}"/>
          </ac:spMkLst>
        </pc:spChg>
        <pc:spChg chg="add del">
          <ac:chgData name="ANGELI ANAK DAVID" userId="4bda4c54-403e-489a-b88d-a8e80a247703" providerId="ADAL" clId="{E0B0F75A-D02B-4EC5-AA7F-16F8B3451404}" dt="2023-02-15T03:20:12.900" v="3686" actId="26606"/>
          <ac:spMkLst>
            <pc:docMk/>
            <pc:sldMk cId="2387796197" sldId="296"/>
            <ac:spMk id="50" creationId="{81C9A3E5-06E0-0063-8D5B-675D7FBF0162}"/>
          </ac:spMkLst>
        </pc:spChg>
        <pc:grpChg chg="add del">
          <ac:chgData name="ANGELI ANAK DAVID" userId="4bda4c54-403e-489a-b88d-a8e80a247703" providerId="ADAL" clId="{E0B0F75A-D02B-4EC5-AA7F-16F8B3451404}" dt="2023-02-15T03:20:12.900" v="3686" actId="26606"/>
          <ac:grpSpMkLst>
            <pc:docMk/>
            <pc:sldMk cId="2387796197" sldId="296"/>
            <ac:grpSpMk id="14" creationId="{1221A507-76C4-489F-9F32-ECC44C5DC4F7}"/>
          </ac:grpSpMkLst>
        </pc:grpChg>
        <pc:graphicFrameChg chg="add del">
          <ac:chgData name="ANGELI ANAK DAVID" userId="4bda4c54-403e-489a-b88d-a8e80a247703" providerId="ADAL" clId="{E0B0F75A-D02B-4EC5-AA7F-16F8B3451404}" dt="2023-02-15T03:20:03.134" v="3679" actId="26606"/>
          <ac:graphicFrameMkLst>
            <pc:docMk/>
            <pc:sldMk cId="2387796197" sldId="296"/>
            <ac:graphicFrameMk id="38" creationId="{479ECE08-1AF1-D333-BDF4-B2A0A7926854}"/>
          </ac:graphicFrameMkLst>
        </pc:graphicFrameChg>
        <pc:picChg chg="add del">
          <ac:chgData name="ANGELI ANAK DAVID" userId="4bda4c54-403e-489a-b88d-a8e80a247703" providerId="ADAL" clId="{E0B0F75A-D02B-4EC5-AA7F-16F8B3451404}" dt="2023-02-15T03:20:09.226" v="3681" actId="26606"/>
          <ac:picMkLst>
            <pc:docMk/>
            <pc:sldMk cId="2387796197" sldId="296"/>
            <ac:picMk id="41" creationId="{DC33474E-0C68-24F7-6E18-4E15C5F6C5F5}"/>
          </ac:picMkLst>
        </pc:picChg>
        <pc:picChg chg="add del">
          <ac:chgData name="ANGELI ANAK DAVID" userId="4bda4c54-403e-489a-b88d-a8e80a247703" providerId="ADAL" clId="{E0B0F75A-D02B-4EC5-AA7F-16F8B3451404}" dt="2023-02-15T03:20:10.054" v="3683" actId="26606"/>
          <ac:picMkLst>
            <pc:docMk/>
            <pc:sldMk cId="2387796197" sldId="296"/>
            <ac:picMk id="47" creationId="{5F8C788D-2D4E-1C43-8079-2003A3655BEE}"/>
          </ac:picMkLst>
        </pc:picChg>
        <pc:picChg chg="add del mod">
          <ac:chgData name="ANGELI ANAK DAVID" userId="4bda4c54-403e-489a-b88d-a8e80a247703" providerId="ADAL" clId="{E0B0F75A-D02B-4EC5-AA7F-16F8B3451404}" dt="2023-02-15T03:20:12.900" v="3686" actId="26606"/>
          <ac:picMkLst>
            <pc:docMk/>
            <pc:sldMk cId="2387796197" sldId="296"/>
            <ac:picMk id="51" creationId="{3C8797DD-A500-C2CE-5AF7-659EE937C6A1}"/>
          </ac:picMkLst>
        </pc:picChg>
        <pc:cxnChg chg="add del">
          <ac:chgData name="ANGELI ANAK DAVID" userId="4bda4c54-403e-489a-b88d-a8e80a247703" providerId="ADAL" clId="{E0B0F75A-D02B-4EC5-AA7F-16F8B3451404}" dt="2023-02-15T03:20:09.226" v="3681" actId="26606"/>
          <ac:cxnSpMkLst>
            <pc:docMk/>
            <pc:sldMk cId="2387796197" sldId="296"/>
            <ac:cxnSpMk id="42" creationId="{A7F400EE-A8A5-48AF-B4D6-291B52C6F0B0}"/>
          </ac:cxnSpMkLst>
        </pc:cxnChg>
      </pc:sldChg>
      <pc:sldChg chg="addSp delSp modSp new mod ord modTransition setBg modClrScheme chgLayout">
        <pc:chgData name="ANGELI ANAK DAVID" userId="4bda4c54-403e-489a-b88d-a8e80a247703" providerId="ADAL" clId="{E0B0F75A-D02B-4EC5-AA7F-16F8B3451404}" dt="2023-02-15T03:05:17.361" v="3558"/>
        <pc:sldMkLst>
          <pc:docMk/>
          <pc:sldMk cId="1117597787" sldId="297"/>
        </pc:sldMkLst>
        <pc:spChg chg="del mod ord">
          <ac:chgData name="ANGELI ANAK DAVID" userId="4bda4c54-403e-489a-b88d-a8e80a247703" providerId="ADAL" clId="{E0B0F75A-D02B-4EC5-AA7F-16F8B3451404}" dt="2023-02-09T16:41:26.911" v="2945" actId="700"/>
          <ac:spMkLst>
            <pc:docMk/>
            <pc:sldMk cId="1117597787" sldId="297"/>
            <ac:spMk id="2" creationId="{500C61F6-5E68-0E2B-51D8-9388719AE2A6}"/>
          </ac:spMkLst>
        </pc:spChg>
        <pc:spChg chg="del">
          <ac:chgData name="ANGELI ANAK DAVID" userId="4bda4c54-403e-489a-b88d-a8e80a247703" providerId="ADAL" clId="{E0B0F75A-D02B-4EC5-AA7F-16F8B3451404}" dt="2023-02-09T16:41:26.911" v="2945" actId="700"/>
          <ac:spMkLst>
            <pc:docMk/>
            <pc:sldMk cId="1117597787" sldId="297"/>
            <ac:spMk id="3" creationId="{88A99D75-139D-73D0-F189-B94E7E78D0E4}"/>
          </ac:spMkLst>
        </pc:spChg>
        <pc:spChg chg="add mod ord">
          <ac:chgData name="ANGELI ANAK DAVID" userId="4bda4c54-403e-489a-b88d-a8e80a247703" providerId="ADAL" clId="{E0B0F75A-D02B-4EC5-AA7F-16F8B3451404}" dt="2023-02-09T16:43:35.850" v="2963" actId="2711"/>
          <ac:spMkLst>
            <pc:docMk/>
            <pc:sldMk cId="1117597787" sldId="297"/>
            <ac:spMk id="4" creationId="{3A88AE2A-641E-0DFC-8255-C4A0005DCC15}"/>
          </ac:spMkLst>
        </pc:spChg>
        <pc:spChg chg="add">
          <ac:chgData name="ANGELI ANAK DAVID" userId="4bda4c54-403e-489a-b88d-a8e80a247703" providerId="ADAL" clId="{E0B0F75A-D02B-4EC5-AA7F-16F8B3451404}" dt="2023-02-09T16:41:44.553" v="2959" actId="26606"/>
          <ac:spMkLst>
            <pc:docMk/>
            <pc:sldMk cId="1117597787" sldId="297"/>
            <ac:spMk id="10" creationId="{0CBF71E6-C54A-4E15-90AD-354C39435516}"/>
          </ac:spMkLst>
        </pc:spChg>
        <pc:picChg chg="add mod">
          <ac:chgData name="ANGELI ANAK DAVID" userId="4bda4c54-403e-489a-b88d-a8e80a247703" providerId="ADAL" clId="{E0B0F75A-D02B-4EC5-AA7F-16F8B3451404}" dt="2023-02-09T16:41:51.648" v="2960" actId="27614"/>
          <ac:picMkLst>
            <pc:docMk/>
            <pc:sldMk cId="1117597787" sldId="297"/>
            <ac:picMk id="6" creationId="{7F060254-8C46-0ADE-CA12-8C7E017B755D}"/>
          </ac:picMkLst>
        </pc:picChg>
      </pc:sldChg>
      <pc:sldChg chg="addSp delSp modSp new mod modTransition setBg setClrOvrMap">
        <pc:chgData name="ANGELI ANAK DAVID" userId="4bda4c54-403e-489a-b88d-a8e80a247703" providerId="ADAL" clId="{E0B0F75A-D02B-4EC5-AA7F-16F8B3451404}" dt="2023-02-13T11:53:43.020" v="3508"/>
        <pc:sldMkLst>
          <pc:docMk/>
          <pc:sldMk cId="2796953848" sldId="298"/>
        </pc:sldMkLst>
        <pc:spChg chg="mod ord">
          <ac:chgData name="ANGELI ANAK DAVID" userId="4bda4c54-403e-489a-b88d-a8e80a247703" providerId="ADAL" clId="{E0B0F75A-D02B-4EC5-AA7F-16F8B3451404}" dt="2023-02-09T17:17:10.175" v="3438" actId="113"/>
          <ac:spMkLst>
            <pc:docMk/>
            <pc:sldMk cId="2796953848" sldId="298"/>
            <ac:spMk id="2" creationId="{8A552795-15C3-2BFA-53D6-A6F25D917294}"/>
          </ac:spMkLst>
        </pc:spChg>
        <pc:spChg chg="add del">
          <ac:chgData name="ANGELI ANAK DAVID" userId="4bda4c54-403e-489a-b88d-a8e80a247703" providerId="ADAL" clId="{E0B0F75A-D02B-4EC5-AA7F-16F8B3451404}" dt="2023-02-09T16:47:46.947" v="3106" actId="26606"/>
          <ac:spMkLst>
            <pc:docMk/>
            <pc:sldMk cId="2796953848" sldId="298"/>
            <ac:spMk id="11" creationId="{4281BC32-FF58-4898-A6B5-7B3D059BCEB0}"/>
          </ac:spMkLst>
        </pc:spChg>
        <pc:spChg chg="add del">
          <ac:chgData name="ANGELI ANAK DAVID" userId="4bda4c54-403e-489a-b88d-a8e80a247703" providerId="ADAL" clId="{E0B0F75A-D02B-4EC5-AA7F-16F8B3451404}" dt="2023-02-09T16:47:46.947" v="3106" actId="26606"/>
          <ac:spMkLst>
            <pc:docMk/>
            <pc:sldMk cId="2796953848" sldId="298"/>
            <ac:spMk id="13" creationId="{0D614406-135F-4875-9C87-53822CB19ABB}"/>
          </ac:spMkLst>
        </pc:spChg>
        <pc:spChg chg="add del">
          <ac:chgData name="ANGELI ANAK DAVID" userId="4bda4c54-403e-489a-b88d-a8e80a247703" providerId="ADAL" clId="{E0B0F75A-D02B-4EC5-AA7F-16F8B3451404}" dt="2023-02-09T16:47:46.947" v="3106" actId="26606"/>
          <ac:spMkLst>
            <pc:docMk/>
            <pc:sldMk cId="2796953848" sldId="298"/>
            <ac:spMk id="15" creationId="{A47020BD-3785-4628-8C5E-A4011B43EF88}"/>
          </ac:spMkLst>
        </pc:spChg>
        <pc:spChg chg="add del">
          <ac:chgData name="ANGELI ANAK DAVID" userId="4bda4c54-403e-489a-b88d-a8e80a247703" providerId="ADAL" clId="{E0B0F75A-D02B-4EC5-AA7F-16F8B3451404}" dt="2023-02-09T16:48:23.253" v="3114" actId="26606"/>
          <ac:spMkLst>
            <pc:docMk/>
            <pc:sldMk cId="2796953848" sldId="298"/>
            <ac:spMk id="19" creationId="{823AC064-BC96-4F32-8AE1-B2FD38754823}"/>
          </ac:spMkLst>
        </pc:spChg>
        <pc:spChg chg="add del">
          <ac:chgData name="ANGELI ANAK DAVID" userId="4bda4c54-403e-489a-b88d-a8e80a247703" providerId="ADAL" clId="{E0B0F75A-D02B-4EC5-AA7F-16F8B3451404}" dt="2023-02-09T16:48:23.253" v="3113" actId="26606"/>
          <ac:spMkLst>
            <pc:docMk/>
            <pc:sldMk cId="2796953848" sldId="298"/>
            <ac:spMk id="26" creationId="{4281BC32-FF58-4898-A6B5-7B3D059BCEB0}"/>
          </ac:spMkLst>
        </pc:spChg>
        <pc:spChg chg="add del">
          <ac:chgData name="ANGELI ANAK DAVID" userId="4bda4c54-403e-489a-b88d-a8e80a247703" providerId="ADAL" clId="{E0B0F75A-D02B-4EC5-AA7F-16F8B3451404}" dt="2023-02-09T16:48:23.253" v="3113" actId="26606"/>
          <ac:spMkLst>
            <pc:docMk/>
            <pc:sldMk cId="2796953848" sldId="298"/>
            <ac:spMk id="28" creationId="{0D614406-135F-4875-9C87-53822CB19ABB}"/>
          </ac:spMkLst>
        </pc:spChg>
        <pc:spChg chg="add del">
          <ac:chgData name="ANGELI ANAK DAVID" userId="4bda4c54-403e-489a-b88d-a8e80a247703" providerId="ADAL" clId="{E0B0F75A-D02B-4EC5-AA7F-16F8B3451404}" dt="2023-02-09T16:48:23.253" v="3113" actId="26606"/>
          <ac:spMkLst>
            <pc:docMk/>
            <pc:sldMk cId="2796953848" sldId="298"/>
            <ac:spMk id="30" creationId="{A47020BD-3785-4628-8C5E-A4011B43EF88}"/>
          </ac:spMkLst>
        </pc:spChg>
        <pc:spChg chg="add">
          <ac:chgData name="ANGELI ANAK DAVID" userId="4bda4c54-403e-489a-b88d-a8e80a247703" providerId="ADAL" clId="{E0B0F75A-D02B-4EC5-AA7F-16F8B3451404}" dt="2023-02-09T16:48:23.253" v="3114" actId="26606"/>
          <ac:spMkLst>
            <pc:docMk/>
            <pc:sldMk cId="2796953848" sldId="298"/>
            <ac:spMk id="32" creationId="{823AC064-BC96-4F32-8AE1-B2FD38754823}"/>
          </ac:spMkLst>
        </pc:spChg>
        <pc:picChg chg="add mod ord">
          <ac:chgData name="ANGELI ANAK DAVID" userId="4bda4c54-403e-489a-b88d-a8e80a247703" providerId="ADAL" clId="{E0B0F75A-D02B-4EC5-AA7F-16F8B3451404}" dt="2023-02-09T16:57:12.492" v="3167" actId="14100"/>
          <ac:picMkLst>
            <pc:docMk/>
            <pc:sldMk cId="2796953848" sldId="298"/>
            <ac:picMk id="4" creationId="{2254A635-0E50-A624-F30D-CA0CF0A30D5F}"/>
          </ac:picMkLst>
        </pc:picChg>
        <pc:picChg chg="add mod">
          <ac:chgData name="ANGELI ANAK DAVID" userId="4bda4c54-403e-489a-b88d-a8e80a247703" providerId="ADAL" clId="{E0B0F75A-D02B-4EC5-AA7F-16F8B3451404}" dt="2023-02-09T16:48:23.253" v="3113" actId="26606"/>
          <ac:picMkLst>
            <pc:docMk/>
            <pc:sldMk cId="2796953848" sldId="298"/>
            <ac:picMk id="6" creationId="{538FEEAA-5044-4BB4-C51A-3B9424E8AB1D}"/>
          </ac:picMkLst>
        </pc:picChg>
        <pc:cxnChg chg="add del">
          <ac:chgData name="ANGELI ANAK DAVID" userId="4bda4c54-403e-489a-b88d-a8e80a247703" providerId="ADAL" clId="{E0B0F75A-D02B-4EC5-AA7F-16F8B3451404}" dt="2023-02-09T16:47:51.885" v="3108" actId="26606"/>
          <ac:cxnSpMkLst>
            <pc:docMk/>
            <pc:sldMk cId="2796953848" sldId="298"/>
            <ac:cxnSpMk id="17" creationId="{3D83F26F-C55B-4A92-9AFF-4894D14E27C5}"/>
          </ac:cxnSpMkLst>
        </pc:cxnChg>
        <pc:cxnChg chg="add del">
          <ac:chgData name="ANGELI ANAK DAVID" userId="4bda4c54-403e-489a-b88d-a8e80a247703" providerId="ADAL" clId="{E0B0F75A-D02B-4EC5-AA7F-16F8B3451404}" dt="2023-02-09T16:48:23.253" v="3114" actId="26606"/>
          <ac:cxnSpMkLst>
            <pc:docMk/>
            <pc:sldMk cId="2796953848" sldId="298"/>
            <ac:cxnSpMk id="20" creationId="{7E7C77BC-7138-40B1-A15B-20F57A494629}"/>
          </ac:cxnSpMkLst>
        </pc:cxnChg>
        <pc:cxnChg chg="add del">
          <ac:chgData name="ANGELI ANAK DAVID" userId="4bda4c54-403e-489a-b88d-a8e80a247703" providerId="ADAL" clId="{E0B0F75A-D02B-4EC5-AA7F-16F8B3451404}" dt="2023-02-09T16:48:23.253" v="3114" actId="26606"/>
          <ac:cxnSpMkLst>
            <pc:docMk/>
            <pc:sldMk cId="2796953848" sldId="298"/>
            <ac:cxnSpMk id="21" creationId="{DB146403-F3D6-484B-B2ED-97F9565D0370}"/>
          </ac:cxnSpMkLst>
        </pc:cxnChg>
        <pc:cxnChg chg="add">
          <ac:chgData name="ANGELI ANAK DAVID" userId="4bda4c54-403e-489a-b88d-a8e80a247703" providerId="ADAL" clId="{E0B0F75A-D02B-4EC5-AA7F-16F8B3451404}" dt="2023-02-09T16:48:23.253" v="3114" actId="26606"/>
          <ac:cxnSpMkLst>
            <pc:docMk/>
            <pc:sldMk cId="2796953848" sldId="298"/>
            <ac:cxnSpMk id="33" creationId="{7E7C77BC-7138-40B1-A15B-20F57A494629}"/>
          </ac:cxnSpMkLst>
        </pc:cxnChg>
        <pc:cxnChg chg="add">
          <ac:chgData name="ANGELI ANAK DAVID" userId="4bda4c54-403e-489a-b88d-a8e80a247703" providerId="ADAL" clId="{E0B0F75A-D02B-4EC5-AA7F-16F8B3451404}" dt="2023-02-09T16:48:23.253" v="3114" actId="26606"/>
          <ac:cxnSpMkLst>
            <pc:docMk/>
            <pc:sldMk cId="2796953848" sldId="298"/>
            <ac:cxnSpMk id="34" creationId="{DB146403-F3D6-484B-B2ED-97F9565D0370}"/>
          </ac:cxnSpMkLst>
        </pc:cxnChg>
      </pc:sldChg>
      <pc:sldChg chg="addSp delSp modSp new mod modTransition setBg">
        <pc:chgData name="ANGELI ANAK DAVID" userId="4bda4c54-403e-489a-b88d-a8e80a247703" providerId="ADAL" clId="{E0B0F75A-D02B-4EC5-AA7F-16F8B3451404}" dt="2023-02-15T03:06:13.097" v="3559" actId="1076"/>
        <pc:sldMkLst>
          <pc:docMk/>
          <pc:sldMk cId="2575612369" sldId="299"/>
        </pc:sldMkLst>
        <pc:spChg chg="mod ord">
          <ac:chgData name="ANGELI ANAK DAVID" userId="4bda4c54-403e-489a-b88d-a8e80a247703" providerId="ADAL" clId="{E0B0F75A-D02B-4EC5-AA7F-16F8B3451404}" dt="2023-02-15T03:04:35.628" v="3551" actId="166"/>
          <ac:spMkLst>
            <pc:docMk/>
            <pc:sldMk cId="2575612369" sldId="299"/>
            <ac:spMk id="2" creationId="{AF633C9A-F731-DFEC-0329-E4B7A77D438F}"/>
          </ac:spMkLst>
        </pc:spChg>
        <pc:spChg chg="add">
          <ac:chgData name="ANGELI ANAK DAVID" userId="4bda4c54-403e-489a-b88d-a8e80a247703" providerId="ADAL" clId="{E0B0F75A-D02B-4EC5-AA7F-16F8B3451404}" dt="2023-02-15T03:03:14.116" v="3544" actId="26606"/>
          <ac:spMkLst>
            <pc:docMk/>
            <pc:sldMk cId="2575612369" sldId="299"/>
            <ac:spMk id="7" creationId="{6753252F-4873-4F63-801D-CC719279A7D5}"/>
          </ac:spMkLst>
        </pc:spChg>
        <pc:spChg chg="add del">
          <ac:chgData name="ANGELI ANAK DAVID" userId="4bda4c54-403e-489a-b88d-a8e80a247703" providerId="ADAL" clId="{E0B0F75A-D02B-4EC5-AA7F-16F8B3451404}" dt="2023-02-09T16:50:51.408" v="3142" actId="26606"/>
          <ac:spMkLst>
            <pc:docMk/>
            <pc:sldMk cId="2575612369" sldId="299"/>
            <ac:spMk id="8" creationId="{605494DE-B078-4D87-BB01-C84320618DAD}"/>
          </ac:spMkLst>
        </pc:spChg>
        <pc:spChg chg="add">
          <ac:chgData name="ANGELI ANAK DAVID" userId="4bda4c54-403e-489a-b88d-a8e80a247703" providerId="ADAL" clId="{E0B0F75A-D02B-4EC5-AA7F-16F8B3451404}" dt="2023-02-15T03:03:14.116" v="3544" actId="26606"/>
          <ac:spMkLst>
            <pc:docMk/>
            <pc:sldMk cId="2575612369" sldId="299"/>
            <ac:spMk id="9" creationId="{047C8CCB-F95D-4249-92DD-651249D3535A}"/>
          </ac:spMkLst>
        </pc:spChg>
        <pc:spChg chg="add del">
          <ac:chgData name="ANGELI ANAK DAVID" userId="4bda4c54-403e-489a-b88d-a8e80a247703" providerId="ADAL" clId="{E0B0F75A-D02B-4EC5-AA7F-16F8B3451404}" dt="2023-02-09T16:50:51.408" v="3142" actId="26606"/>
          <ac:spMkLst>
            <pc:docMk/>
            <pc:sldMk cId="2575612369" sldId="299"/>
            <ac:spMk id="10" creationId="{9A0576B0-CD8C-4661-95C8-A9F2CE7CDDB0}"/>
          </ac:spMkLst>
        </pc:spChg>
        <pc:spChg chg="add del">
          <ac:chgData name="ANGELI ANAK DAVID" userId="4bda4c54-403e-489a-b88d-a8e80a247703" providerId="ADAL" clId="{E0B0F75A-D02B-4EC5-AA7F-16F8B3451404}" dt="2023-02-09T16:50:51.408" v="3142" actId="26606"/>
          <ac:spMkLst>
            <pc:docMk/>
            <pc:sldMk cId="2575612369" sldId="299"/>
            <ac:spMk id="12" creationId="{3FF60E2B-3919-423C-B1FF-56CDE6681165}"/>
          </ac:spMkLst>
        </pc:spChg>
        <pc:spChg chg="add del">
          <ac:chgData name="ANGELI ANAK DAVID" userId="4bda4c54-403e-489a-b88d-a8e80a247703" providerId="ADAL" clId="{E0B0F75A-D02B-4EC5-AA7F-16F8B3451404}" dt="2023-02-15T03:02:54.529" v="3542" actId="26606"/>
          <ac:spMkLst>
            <pc:docMk/>
            <pc:sldMk cId="2575612369" sldId="299"/>
            <ac:spMk id="14" creationId="{85149191-5F60-4A28-AAFF-039F96B0F3EC}"/>
          </ac:spMkLst>
        </pc:spChg>
        <pc:spChg chg="add del">
          <ac:chgData name="ANGELI ANAK DAVID" userId="4bda4c54-403e-489a-b88d-a8e80a247703" providerId="ADAL" clId="{E0B0F75A-D02B-4EC5-AA7F-16F8B3451404}" dt="2023-02-15T03:02:54.529" v="3542" actId="26606"/>
          <ac:spMkLst>
            <pc:docMk/>
            <pc:sldMk cId="2575612369" sldId="299"/>
            <ac:spMk id="15" creationId="{A8384FB5-9ADC-4DDC-881B-597D56F5B15D}"/>
          </ac:spMkLst>
        </pc:spChg>
        <pc:spChg chg="add del">
          <ac:chgData name="ANGELI ANAK DAVID" userId="4bda4c54-403e-489a-b88d-a8e80a247703" providerId="ADAL" clId="{E0B0F75A-D02B-4EC5-AA7F-16F8B3451404}" dt="2023-02-15T03:02:54.529" v="3542" actId="26606"/>
          <ac:spMkLst>
            <pc:docMk/>
            <pc:sldMk cId="2575612369" sldId="299"/>
            <ac:spMk id="16" creationId="{F8260ED5-17F7-4158-B241-D51DD4CF1B7E}"/>
          </ac:spMkLst>
        </pc:spChg>
        <pc:spChg chg="add del">
          <ac:chgData name="ANGELI ANAK DAVID" userId="4bda4c54-403e-489a-b88d-a8e80a247703" providerId="ADAL" clId="{E0B0F75A-D02B-4EC5-AA7F-16F8B3451404}" dt="2023-02-15T03:02:54.529" v="3542" actId="26606"/>
          <ac:spMkLst>
            <pc:docMk/>
            <pc:sldMk cId="2575612369" sldId="299"/>
            <ac:spMk id="17" creationId="{91E5A9A7-95C6-4F4F-B00E-C82E07FE62EF}"/>
          </ac:spMkLst>
        </pc:spChg>
        <pc:spChg chg="add del">
          <ac:chgData name="ANGELI ANAK DAVID" userId="4bda4c54-403e-489a-b88d-a8e80a247703" providerId="ADAL" clId="{E0B0F75A-D02B-4EC5-AA7F-16F8B3451404}" dt="2023-02-15T03:02:54.529" v="3542" actId="26606"/>
          <ac:spMkLst>
            <pc:docMk/>
            <pc:sldMk cId="2575612369" sldId="299"/>
            <ac:spMk id="18" creationId="{D07DD2DE-F619-49DD-B5E7-03A290FF4ED1}"/>
          </ac:spMkLst>
        </pc:spChg>
        <pc:spChg chg="add del">
          <ac:chgData name="ANGELI ANAK DAVID" userId="4bda4c54-403e-489a-b88d-a8e80a247703" providerId="ADAL" clId="{E0B0F75A-D02B-4EC5-AA7F-16F8B3451404}" dt="2023-02-15T03:02:54.529" v="3541" actId="26606"/>
          <ac:spMkLst>
            <pc:docMk/>
            <pc:sldMk cId="2575612369" sldId="299"/>
            <ac:spMk id="20" creationId="{BA79A7CF-01AF-4178-9369-94E0C90EB046}"/>
          </ac:spMkLst>
        </pc:spChg>
        <pc:spChg chg="add del">
          <ac:chgData name="ANGELI ANAK DAVID" userId="4bda4c54-403e-489a-b88d-a8e80a247703" providerId="ADAL" clId="{E0B0F75A-D02B-4EC5-AA7F-16F8B3451404}" dt="2023-02-15T03:02:44.920" v="3537" actId="26606"/>
          <ac:spMkLst>
            <pc:docMk/>
            <pc:sldMk cId="2575612369" sldId="299"/>
            <ac:spMk id="23" creationId="{D4771268-CB57-404A-9271-370EB28F6090}"/>
          </ac:spMkLst>
        </pc:spChg>
        <pc:spChg chg="add del">
          <ac:chgData name="ANGELI ANAK DAVID" userId="4bda4c54-403e-489a-b88d-a8e80a247703" providerId="ADAL" clId="{E0B0F75A-D02B-4EC5-AA7F-16F8B3451404}" dt="2023-02-15T03:02:54.529" v="3541" actId="26606"/>
          <ac:spMkLst>
            <pc:docMk/>
            <pc:sldMk cId="2575612369" sldId="299"/>
            <ac:spMk id="25" creationId="{99413ED5-9ED4-4772-BCE4-2BCAE6B12E35}"/>
          </ac:spMkLst>
        </pc:spChg>
        <pc:spChg chg="add del">
          <ac:chgData name="ANGELI ANAK DAVID" userId="4bda4c54-403e-489a-b88d-a8e80a247703" providerId="ADAL" clId="{E0B0F75A-D02B-4EC5-AA7F-16F8B3451404}" dt="2023-02-15T03:02:54.529" v="3541" actId="26606"/>
          <ac:spMkLst>
            <pc:docMk/>
            <pc:sldMk cId="2575612369" sldId="299"/>
            <ac:spMk id="27" creationId="{04357C93-F0CB-4A1C-8F77-4E9063789819}"/>
          </ac:spMkLst>
        </pc:spChg>
        <pc:spChg chg="add del">
          <ac:chgData name="ANGELI ANAK DAVID" userId="4bda4c54-403e-489a-b88d-a8e80a247703" providerId="ADAL" clId="{E0B0F75A-D02B-4EC5-AA7F-16F8B3451404}" dt="2023-02-15T03:02:54.529" v="3541" actId="26606"/>
          <ac:spMkLst>
            <pc:docMk/>
            <pc:sldMk cId="2575612369" sldId="299"/>
            <ac:spMk id="29" creationId="{90F533E9-6690-41A8-A372-4C6C622D028D}"/>
          </ac:spMkLst>
        </pc:spChg>
        <pc:picChg chg="add del mod">
          <ac:chgData name="ANGELI ANAK DAVID" userId="4bda4c54-403e-489a-b88d-a8e80a247703" providerId="ADAL" clId="{E0B0F75A-D02B-4EC5-AA7F-16F8B3451404}" dt="2023-02-15T03:01:54.805" v="3531" actId="478"/>
          <ac:picMkLst>
            <pc:docMk/>
            <pc:sldMk cId="2575612369" sldId="299"/>
            <ac:picMk id="3" creationId="{72AB8B10-945B-55CC-DD97-F727CC816624}"/>
          </ac:picMkLst>
        </pc:picChg>
        <pc:picChg chg="add mod">
          <ac:chgData name="ANGELI ANAK DAVID" userId="4bda4c54-403e-489a-b88d-a8e80a247703" providerId="ADAL" clId="{E0B0F75A-D02B-4EC5-AA7F-16F8B3451404}" dt="2023-02-15T03:06:13.097" v="3559" actId="1076"/>
          <ac:picMkLst>
            <pc:docMk/>
            <pc:sldMk cId="2575612369" sldId="299"/>
            <ac:picMk id="5" creationId="{A9A6C02E-FD8A-7262-B2D1-3E0897021E10}"/>
          </ac:picMkLst>
        </pc:picChg>
      </pc:sldChg>
      <pc:sldChg chg="addSp modSp new del mod modTransition setBg">
        <pc:chgData name="ANGELI ANAK DAVID" userId="4bda4c54-403e-489a-b88d-a8e80a247703" providerId="ADAL" clId="{E0B0F75A-D02B-4EC5-AA7F-16F8B3451404}" dt="2023-02-15T03:05:09.033" v="3556" actId="47"/>
        <pc:sldMkLst>
          <pc:docMk/>
          <pc:sldMk cId="912381798" sldId="300"/>
        </pc:sldMkLst>
        <pc:spChg chg="mod">
          <ac:chgData name="ANGELI ANAK DAVID" userId="4bda4c54-403e-489a-b88d-a8e80a247703" providerId="ADAL" clId="{E0B0F75A-D02B-4EC5-AA7F-16F8B3451404}" dt="2023-02-09T17:25:33.450" v="3482" actId="2711"/>
          <ac:spMkLst>
            <pc:docMk/>
            <pc:sldMk cId="912381798" sldId="300"/>
            <ac:spMk id="2" creationId="{187D58D2-8CFB-B82A-00EA-4478ADB3B22C}"/>
          </ac:spMkLst>
        </pc:spChg>
        <pc:spChg chg="add">
          <ac:chgData name="ANGELI ANAK DAVID" userId="4bda4c54-403e-489a-b88d-a8e80a247703" providerId="ADAL" clId="{E0B0F75A-D02B-4EC5-AA7F-16F8B3451404}" dt="2023-02-09T16:56:48.174" v="3163" actId="26606"/>
          <ac:spMkLst>
            <pc:docMk/>
            <pc:sldMk cId="912381798" sldId="300"/>
            <ac:spMk id="10" creationId="{7F57BEA8-497D-4AA8-8A18-BDCD696B25FE}"/>
          </ac:spMkLst>
        </pc:spChg>
        <pc:picChg chg="add mod">
          <ac:chgData name="ANGELI ANAK DAVID" userId="4bda4c54-403e-489a-b88d-a8e80a247703" providerId="ADAL" clId="{E0B0F75A-D02B-4EC5-AA7F-16F8B3451404}" dt="2023-02-09T16:56:51.858" v="3165" actId="962"/>
          <ac:picMkLst>
            <pc:docMk/>
            <pc:sldMk cId="912381798" sldId="300"/>
            <ac:picMk id="3" creationId="{532E27DC-0088-A220-C93B-DBC9273DF9FA}"/>
          </ac:picMkLst>
        </pc:picChg>
        <pc:cxnChg chg="add">
          <ac:chgData name="ANGELI ANAK DAVID" userId="4bda4c54-403e-489a-b88d-a8e80a247703" providerId="ADAL" clId="{E0B0F75A-D02B-4EC5-AA7F-16F8B3451404}" dt="2023-02-09T16:56:48.174" v="3163" actId="26606"/>
          <ac:cxnSpMkLst>
            <pc:docMk/>
            <pc:sldMk cId="912381798" sldId="300"/>
            <ac:cxnSpMk id="8" creationId="{D2E961F1-4A28-4A5F-BBD4-6E400E5E6C75}"/>
          </ac:cxnSpMkLst>
        </pc:cxnChg>
        <pc:cxnChg chg="add">
          <ac:chgData name="ANGELI ANAK DAVID" userId="4bda4c54-403e-489a-b88d-a8e80a247703" providerId="ADAL" clId="{E0B0F75A-D02B-4EC5-AA7F-16F8B3451404}" dt="2023-02-09T16:56:48.174" v="3163" actId="26606"/>
          <ac:cxnSpMkLst>
            <pc:docMk/>
            <pc:sldMk cId="912381798" sldId="300"/>
            <ac:cxnSpMk id="12" creationId="{A82415D3-DDE5-4D63-8CB3-23A5EC581B27}"/>
          </ac:cxnSpMkLst>
        </pc:cxnChg>
        <pc:cxnChg chg="add">
          <ac:chgData name="ANGELI ANAK DAVID" userId="4bda4c54-403e-489a-b88d-a8e80a247703" providerId="ADAL" clId="{E0B0F75A-D02B-4EC5-AA7F-16F8B3451404}" dt="2023-02-09T16:56:48.174" v="3163" actId="26606"/>
          <ac:cxnSpMkLst>
            <pc:docMk/>
            <pc:sldMk cId="912381798" sldId="300"/>
            <ac:cxnSpMk id="14" creationId="{AD7193FB-6AE6-4B3B-8F89-56B55DD63B4D}"/>
          </ac:cxnSpMkLst>
        </pc:cxnChg>
      </pc:sldChg>
      <pc:sldMasterChg chg="modTransition modSldLayout">
        <pc:chgData name="ANGELI ANAK DAVID" userId="4bda4c54-403e-489a-b88d-a8e80a247703" providerId="ADAL" clId="{E0B0F75A-D02B-4EC5-AA7F-16F8B3451404}" dt="2023-02-13T11:53:43.020" v="3508"/>
        <pc:sldMasterMkLst>
          <pc:docMk/>
          <pc:sldMasterMk cId="654857326" sldId="2147483648"/>
        </pc:sldMasterMkLst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2686711694" sldId="2147483649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1538365561" sldId="2147483650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3576795320" sldId="2147483651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281997914" sldId="2147483652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4077360614" sldId="2147483653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282824054" sldId="2147483654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4210770434" sldId="2147483655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3341924025" sldId="2147483656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1573749440" sldId="2147483657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1367699893" sldId="2147483658"/>
          </pc:sldLayoutMkLst>
        </pc:sldLayoutChg>
        <pc:sldLayoutChg chg="modTransition">
          <pc:chgData name="ANGELI ANAK DAVID" userId="4bda4c54-403e-489a-b88d-a8e80a247703" providerId="ADAL" clId="{E0B0F75A-D02B-4EC5-AA7F-16F8B3451404}" dt="2023-02-13T11:53:43.020" v="3508"/>
          <pc:sldLayoutMkLst>
            <pc:docMk/>
            <pc:sldMasterMk cId="654857326" sldId="2147483648"/>
            <pc:sldLayoutMk cId="1980592483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09064-28C6-41D7-B4EB-20D77BAC103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336D65-DBDE-4F9F-A4C2-D437E5858A2A}">
      <dgm:prSet/>
      <dgm:spPr/>
      <dgm:t>
        <a:bodyPr/>
        <a:lstStyle/>
        <a:p>
          <a:r>
            <a:rPr lang="en-MY"/>
            <a:t>TUJUAN KAJIAN</a:t>
          </a:r>
          <a:endParaRPr lang="en-US"/>
        </a:p>
      </dgm:t>
    </dgm:pt>
    <dgm:pt modelId="{081F04D3-97F0-40FB-868E-9EB6FEF008DB}" type="parTrans" cxnId="{B35330D6-33CF-4A53-8218-45DCF4FD3296}">
      <dgm:prSet/>
      <dgm:spPr/>
      <dgm:t>
        <a:bodyPr/>
        <a:lstStyle/>
        <a:p>
          <a:endParaRPr lang="en-US"/>
        </a:p>
      </dgm:t>
    </dgm:pt>
    <dgm:pt modelId="{1DA33371-4973-40CA-A4E4-61E446932A4D}" type="sibTrans" cxnId="{B35330D6-33CF-4A53-8218-45DCF4FD3296}">
      <dgm:prSet/>
      <dgm:spPr/>
      <dgm:t>
        <a:bodyPr/>
        <a:lstStyle/>
        <a:p>
          <a:endParaRPr lang="en-US"/>
        </a:p>
      </dgm:t>
    </dgm:pt>
    <dgm:pt modelId="{EA6D9DCD-3653-471E-BE53-F2A9CA2FB9C9}">
      <dgm:prSet/>
      <dgm:spPr/>
      <dgm:t>
        <a:bodyPr/>
        <a:lstStyle/>
        <a:p>
          <a:r>
            <a:rPr lang="en-US" dirty="0" err="1"/>
            <a:t>Mengkaji</a:t>
          </a:r>
          <a:r>
            <a:rPr lang="en-US" dirty="0"/>
            <a:t> </a:t>
          </a:r>
          <a:r>
            <a:rPr lang="en-US" dirty="0" err="1"/>
            <a:t>keberkesanan</a:t>
          </a:r>
          <a:r>
            <a:rPr lang="en-US" dirty="0"/>
            <a:t> dan </a:t>
          </a:r>
          <a:r>
            <a:rPr lang="en-US" dirty="0" err="1"/>
            <a:t>kesesuaian</a:t>
          </a:r>
          <a:r>
            <a:rPr lang="en-US" dirty="0"/>
            <a:t> </a:t>
          </a:r>
          <a:r>
            <a:rPr lang="en-US" dirty="0" err="1"/>
            <a:t>kaedah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</a:t>
          </a:r>
          <a:r>
            <a:rPr lang="en-US" dirty="0" err="1"/>
            <a:t>komuniti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keseluruhan</a:t>
          </a:r>
          <a:r>
            <a:rPr lang="en-US" dirty="0"/>
            <a:t> untuk </a:t>
          </a:r>
          <a:r>
            <a:rPr lang="en-US" dirty="0" err="1"/>
            <a:t>klasifikasi</a:t>
          </a:r>
          <a:r>
            <a:rPr lang="en-US" dirty="0"/>
            <a:t> </a:t>
          </a:r>
          <a:r>
            <a:rPr lang="en-US" dirty="0" err="1"/>
            <a:t>tadahan</a:t>
          </a:r>
          <a:r>
            <a:rPr lang="en-US" dirty="0"/>
            <a:t> air di Sabah</a:t>
          </a:r>
        </a:p>
      </dgm:t>
    </dgm:pt>
    <dgm:pt modelId="{5FF30CEC-2E6A-44BF-9A73-8A3BCD6D6ECF}" type="parTrans" cxnId="{02FF711F-8107-497D-8C5B-360533488AF8}">
      <dgm:prSet/>
      <dgm:spPr/>
      <dgm:t>
        <a:bodyPr/>
        <a:lstStyle/>
        <a:p>
          <a:endParaRPr lang="en-US"/>
        </a:p>
      </dgm:t>
    </dgm:pt>
    <dgm:pt modelId="{72C7F593-9AC0-4C44-8D6B-EA06CE6F41F0}" type="sibTrans" cxnId="{02FF711F-8107-497D-8C5B-360533488AF8}">
      <dgm:prSet/>
      <dgm:spPr/>
      <dgm:t>
        <a:bodyPr/>
        <a:lstStyle/>
        <a:p>
          <a:endParaRPr lang="en-US"/>
        </a:p>
      </dgm:t>
    </dgm:pt>
    <dgm:pt modelId="{6C5547D9-6D7F-4360-86DF-D9C24F38A3A6}">
      <dgm:prSet/>
      <dgm:spPr/>
      <dgm:t>
        <a:bodyPr/>
        <a:lstStyle/>
        <a:p>
          <a:r>
            <a:rPr lang="en-MY"/>
            <a:t>SKOP KAJIAN</a:t>
          </a:r>
          <a:endParaRPr lang="en-US"/>
        </a:p>
      </dgm:t>
    </dgm:pt>
    <dgm:pt modelId="{759E31B6-0FCF-47C1-849C-547C25B87961}" type="parTrans" cxnId="{22AFFBB4-C254-4975-9A04-15B05C1B9F0C}">
      <dgm:prSet/>
      <dgm:spPr/>
      <dgm:t>
        <a:bodyPr/>
        <a:lstStyle/>
        <a:p>
          <a:endParaRPr lang="en-US"/>
        </a:p>
      </dgm:t>
    </dgm:pt>
    <dgm:pt modelId="{0A9F8EBF-F3F4-4B6E-A3D3-D44AB7C5F324}" type="sibTrans" cxnId="{22AFFBB4-C254-4975-9A04-15B05C1B9F0C}">
      <dgm:prSet/>
      <dgm:spPr/>
      <dgm:t>
        <a:bodyPr/>
        <a:lstStyle/>
        <a:p>
          <a:endParaRPr lang="en-US"/>
        </a:p>
      </dgm:t>
    </dgm:pt>
    <dgm:pt modelId="{DF491EB3-AD42-4FA1-A1F3-768374EB272D}">
      <dgm:prSet/>
      <dgm:spPr/>
      <dgm:t>
        <a:bodyPr/>
        <a:lstStyle/>
        <a:p>
          <a:r>
            <a:rPr lang="en-US"/>
            <a:t>Mengaplikasikan kaedah Algoritma Greedy</a:t>
          </a:r>
        </a:p>
      </dgm:t>
    </dgm:pt>
    <dgm:pt modelId="{A064F678-1D25-4F35-80EC-4294FF58CEF1}" type="parTrans" cxnId="{EAFEF18C-588A-4ACE-B538-0C648346446D}">
      <dgm:prSet/>
      <dgm:spPr/>
      <dgm:t>
        <a:bodyPr/>
        <a:lstStyle/>
        <a:p>
          <a:endParaRPr lang="en-US"/>
        </a:p>
      </dgm:t>
    </dgm:pt>
    <dgm:pt modelId="{076571F5-55DE-419B-8DA8-A95DFAC57310}" type="sibTrans" cxnId="{EAFEF18C-588A-4ACE-B538-0C648346446D}">
      <dgm:prSet/>
      <dgm:spPr/>
      <dgm:t>
        <a:bodyPr/>
        <a:lstStyle/>
        <a:p>
          <a:endParaRPr lang="en-US"/>
        </a:p>
      </dgm:t>
    </dgm:pt>
    <dgm:pt modelId="{F5589AD3-82AE-4C3E-A74C-AA65B0D221FB}">
      <dgm:prSet/>
      <dgm:spPr/>
      <dgm:t>
        <a:bodyPr/>
        <a:lstStyle/>
        <a:p>
          <a:r>
            <a:rPr lang="en-US"/>
            <a:t>Mengkaji klasifikasi tadahan air berdasarkan sifat-sifat aliran dan ciri-ciri tadahan air</a:t>
          </a:r>
        </a:p>
      </dgm:t>
    </dgm:pt>
    <dgm:pt modelId="{833FF34F-DE0A-4BF6-800C-D9FE0525956B}" type="parTrans" cxnId="{AE93A52B-5B28-47A9-8C5C-484C5718AC5A}">
      <dgm:prSet/>
      <dgm:spPr/>
      <dgm:t>
        <a:bodyPr/>
        <a:lstStyle/>
        <a:p>
          <a:endParaRPr lang="en-US"/>
        </a:p>
      </dgm:t>
    </dgm:pt>
    <dgm:pt modelId="{691C34F5-AB1A-4A25-94C1-450AFC0B43D4}" type="sibTrans" cxnId="{AE93A52B-5B28-47A9-8C5C-484C5718AC5A}">
      <dgm:prSet/>
      <dgm:spPr/>
      <dgm:t>
        <a:bodyPr/>
        <a:lstStyle/>
        <a:p>
          <a:endParaRPr lang="en-US"/>
        </a:p>
      </dgm:t>
    </dgm:pt>
    <dgm:pt modelId="{7703F6F8-21D3-464F-81C4-183D5F820B46}">
      <dgm:prSet/>
      <dgm:spPr/>
      <dgm:t>
        <a:bodyPr/>
        <a:lstStyle/>
        <a:p>
          <a:r>
            <a:rPr lang="en-US"/>
            <a:t>Menilai hubungan antara jarak dan perhubungan bagi setiap komuniti</a:t>
          </a:r>
        </a:p>
      </dgm:t>
    </dgm:pt>
    <dgm:pt modelId="{55E09127-449B-4DDE-BAA6-5283C97C233E}" type="parTrans" cxnId="{F5B4E392-3587-4095-9C07-378F1E1927BB}">
      <dgm:prSet/>
      <dgm:spPr/>
      <dgm:t>
        <a:bodyPr/>
        <a:lstStyle/>
        <a:p>
          <a:endParaRPr lang="en-US"/>
        </a:p>
      </dgm:t>
    </dgm:pt>
    <dgm:pt modelId="{55BE06F4-AAAF-424C-B37E-4D01E009FD67}" type="sibTrans" cxnId="{F5B4E392-3587-4095-9C07-378F1E1927BB}">
      <dgm:prSet/>
      <dgm:spPr/>
      <dgm:t>
        <a:bodyPr/>
        <a:lstStyle/>
        <a:p>
          <a:endParaRPr lang="en-US"/>
        </a:p>
      </dgm:t>
    </dgm:pt>
    <dgm:pt modelId="{74B9D058-173A-42AD-8164-380BA37E7A89}">
      <dgm:prSet/>
      <dgm:spPr/>
      <dgm:t>
        <a:bodyPr/>
        <a:lstStyle/>
        <a:p>
          <a:r>
            <a:rPr lang="en-MY"/>
            <a:t>OBJEKTIF KAJIAN</a:t>
          </a:r>
          <a:endParaRPr lang="en-US"/>
        </a:p>
      </dgm:t>
    </dgm:pt>
    <dgm:pt modelId="{79CBFCF7-C452-4743-9129-04C69D072138}" type="parTrans" cxnId="{5DD4EC66-1AE7-44DB-9219-E3076E5A2957}">
      <dgm:prSet/>
      <dgm:spPr/>
      <dgm:t>
        <a:bodyPr/>
        <a:lstStyle/>
        <a:p>
          <a:endParaRPr lang="en-US"/>
        </a:p>
      </dgm:t>
    </dgm:pt>
    <dgm:pt modelId="{4CDD9D6B-E240-4ECB-BF26-948D2346148F}" type="sibTrans" cxnId="{5DD4EC66-1AE7-44DB-9219-E3076E5A2957}">
      <dgm:prSet/>
      <dgm:spPr/>
      <dgm:t>
        <a:bodyPr/>
        <a:lstStyle/>
        <a:p>
          <a:endParaRPr lang="en-US"/>
        </a:p>
      </dgm:t>
    </dgm:pt>
    <dgm:pt modelId="{18C66DE7-DE87-4E32-946B-2202B972FC8D}">
      <dgm:prSet/>
      <dgm:spPr/>
      <dgm:t>
        <a:bodyPr/>
        <a:lstStyle/>
        <a:p>
          <a:r>
            <a:rPr lang="en-MY"/>
            <a:t>Untuk aplikasikan kaedah algoritma Greedy dalam klasifikasi tadahan air di Sabah</a:t>
          </a:r>
          <a:endParaRPr lang="en-US"/>
        </a:p>
      </dgm:t>
    </dgm:pt>
    <dgm:pt modelId="{C9330A1D-4ACE-4305-947D-EDC32FC74817}" type="parTrans" cxnId="{968DB8DA-B09E-414E-B0DF-165D3565D5DE}">
      <dgm:prSet/>
      <dgm:spPr/>
      <dgm:t>
        <a:bodyPr/>
        <a:lstStyle/>
        <a:p>
          <a:endParaRPr lang="en-US"/>
        </a:p>
      </dgm:t>
    </dgm:pt>
    <dgm:pt modelId="{EE102A04-1C63-432E-9835-7AA24A3A2377}" type="sibTrans" cxnId="{968DB8DA-B09E-414E-B0DF-165D3565D5DE}">
      <dgm:prSet/>
      <dgm:spPr/>
      <dgm:t>
        <a:bodyPr/>
        <a:lstStyle/>
        <a:p>
          <a:endParaRPr lang="en-US"/>
        </a:p>
      </dgm:t>
    </dgm:pt>
    <dgm:pt modelId="{BB6CC142-707F-41DA-9BAC-815071CA1C6C}">
      <dgm:prSet/>
      <dgm:spPr/>
      <dgm:t>
        <a:bodyPr/>
        <a:lstStyle/>
        <a:p>
          <a:r>
            <a:rPr lang="en-MY"/>
            <a:t>Untuk mengkaji klasifikasi tadahan air yang diperoleh di Sabah menggunakan kaedah algoritma Greedy berdasarkan sifat-sifat aliran dan ciri-ciri tadahan air</a:t>
          </a:r>
          <a:endParaRPr lang="en-US"/>
        </a:p>
      </dgm:t>
    </dgm:pt>
    <dgm:pt modelId="{260D0A45-2894-47DE-A3A7-2DB2B748B313}" type="parTrans" cxnId="{3672ED53-E341-42C7-8EDF-E09FB7B1A68F}">
      <dgm:prSet/>
      <dgm:spPr/>
      <dgm:t>
        <a:bodyPr/>
        <a:lstStyle/>
        <a:p>
          <a:endParaRPr lang="en-US"/>
        </a:p>
      </dgm:t>
    </dgm:pt>
    <dgm:pt modelId="{4500E3C6-A869-45CC-9FD3-63BF05C8431B}" type="sibTrans" cxnId="{3672ED53-E341-42C7-8EDF-E09FB7B1A68F}">
      <dgm:prSet/>
      <dgm:spPr/>
      <dgm:t>
        <a:bodyPr/>
        <a:lstStyle/>
        <a:p>
          <a:endParaRPr lang="en-US"/>
        </a:p>
      </dgm:t>
    </dgm:pt>
    <dgm:pt modelId="{1F724CEE-0F96-4D9B-B68C-8738B9389D7D}">
      <dgm:prSet/>
      <dgm:spPr/>
      <dgm:t>
        <a:bodyPr/>
        <a:lstStyle/>
        <a:p>
          <a:r>
            <a:rPr lang="en-MY"/>
            <a:t>Menilai hubungan antara jarak dan perhubungan bagi setiap komuniti yang telah diklasifikasi</a:t>
          </a:r>
          <a:endParaRPr lang="en-US"/>
        </a:p>
      </dgm:t>
    </dgm:pt>
    <dgm:pt modelId="{5DC1C4FB-0AF5-4B46-AA1D-A57B2DDB1546}" type="parTrans" cxnId="{D35AC72B-9ED1-4A04-831C-7CFA5845D7C6}">
      <dgm:prSet/>
      <dgm:spPr/>
      <dgm:t>
        <a:bodyPr/>
        <a:lstStyle/>
        <a:p>
          <a:endParaRPr lang="en-US"/>
        </a:p>
      </dgm:t>
    </dgm:pt>
    <dgm:pt modelId="{94660C6B-DA5F-4BDA-9A50-F31FCB259574}" type="sibTrans" cxnId="{D35AC72B-9ED1-4A04-831C-7CFA5845D7C6}">
      <dgm:prSet/>
      <dgm:spPr/>
      <dgm:t>
        <a:bodyPr/>
        <a:lstStyle/>
        <a:p>
          <a:endParaRPr lang="en-US"/>
        </a:p>
      </dgm:t>
    </dgm:pt>
    <dgm:pt modelId="{6050FE83-A146-4068-A09F-A02515EF51E1}" type="pres">
      <dgm:prSet presAssocID="{B3F09064-28C6-41D7-B4EB-20D77BAC1030}" presName="linear" presStyleCnt="0">
        <dgm:presLayoutVars>
          <dgm:dir/>
          <dgm:animLvl val="lvl"/>
          <dgm:resizeHandles val="exact"/>
        </dgm:presLayoutVars>
      </dgm:prSet>
      <dgm:spPr/>
    </dgm:pt>
    <dgm:pt modelId="{4D97389A-2240-46D1-9429-8E2C2723FF37}" type="pres">
      <dgm:prSet presAssocID="{E2336D65-DBDE-4F9F-A4C2-D437E5858A2A}" presName="parentLin" presStyleCnt="0"/>
      <dgm:spPr/>
    </dgm:pt>
    <dgm:pt modelId="{603DAA77-91BE-4B2F-9254-EC8BA3209D66}" type="pres">
      <dgm:prSet presAssocID="{E2336D65-DBDE-4F9F-A4C2-D437E5858A2A}" presName="parentLeftMargin" presStyleLbl="node1" presStyleIdx="0" presStyleCnt="3"/>
      <dgm:spPr/>
    </dgm:pt>
    <dgm:pt modelId="{02849A79-80CB-41AF-BD94-1AD5B7BB9714}" type="pres">
      <dgm:prSet presAssocID="{E2336D65-DBDE-4F9F-A4C2-D437E5858A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AA7463-0693-4FC8-8088-5F270CBE6BA0}" type="pres">
      <dgm:prSet presAssocID="{E2336D65-DBDE-4F9F-A4C2-D437E5858A2A}" presName="negativeSpace" presStyleCnt="0"/>
      <dgm:spPr/>
    </dgm:pt>
    <dgm:pt modelId="{89898F2B-2908-42C3-AFD3-9263A58B5312}" type="pres">
      <dgm:prSet presAssocID="{E2336D65-DBDE-4F9F-A4C2-D437E5858A2A}" presName="childText" presStyleLbl="conFgAcc1" presStyleIdx="0" presStyleCnt="3">
        <dgm:presLayoutVars>
          <dgm:bulletEnabled val="1"/>
        </dgm:presLayoutVars>
      </dgm:prSet>
      <dgm:spPr/>
    </dgm:pt>
    <dgm:pt modelId="{2C61D071-F9D4-4A41-9844-3B1FB67CA5DF}" type="pres">
      <dgm:prSet presAssocID="{1DA33371-4973-40CA-A4E4-61E446932A4D}" presName="spaceBetweenRectangles" presStyleCnt="0"/>
      <dgm:spPr/>
    </dgm:pt>
    <dgm:pt modelId="{8FDE1DEE-9D09-4F9D-9DCF-35A4FAB81A79}" type="pres">
      <dgm:prSet presAssocID="{6C5547D9-6D7F-4360-86DF-D9C24F38A3A6}" presName="parentLin" presStyleCnt="0"/>
      <dgm:spPr/>
    </dgm:pt>
    <dgm:pt modelId="{D32AB707-F72E-4E8D-97B7-146D92EE80BB}" type="pres">
      <dgm:prSet presAssocID="{6C5547D9-6D7F-4360-86DF-D9C24F38A3A6}" presName="parentLeftMargin" presStyleLbl="node1" presStyleIdx="0" presStyleCnt="3"/>
      <dgm:spPr/>
    </dgm:pt>
    <dgm:pt modelId="{3AE3453D-38B1-45C5-B6C3-175E27347F61}" type="pres">
      <dgm:prSet presAssocID="{6C5547D9-6D7F-4360-86DF-D9C24F38A3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B0621B-8F32-4B77-9870-6BAD515775D2}" type="pres">
      <dgm:prSet presAssocID="{6C5547D9-6D7F-4360-86DF-D9C24F38A3A6}" presName="negativeSpace" presStyleCnt="0"/>
      <dgm:spPr/>
    </dgm:pt>
    <dgm:pt modelId="{2BCCC7D1-7A1C-41D4-92F4-F2F5F52524B7}" type="pres">
      <dgm:prSet presAssocID="{6C5547D9-6D7F-4360-86DF-D9C24F38A3A6}" presName="childText" presStyleLbl="conFgAcc1" presStyleIdx="1" presStyleCnt="3">
        <dgm:presLayoutVars>
          <dgm:bulletEnabled val="1"/>
        </dgm:presLayoutVars>
      </dgm:prSet>
      <dgm:spPr/>
    </dgm:pt>
    <dgm:pt modelId="{C899DE4E-09B5-4D2B-BF53-F4B4E3D6025F}" type="pres">
      <dgm:prSet presAssocID="{0A9F8EBF-F3F4-4B6E-A3D3-D44AB7C5F324}" presName="spaceBetweenRectangles" presStyleCnt="0"/>
      <dgm:spPr/>
    </dgm:pt>
    <dgm:pt modelId="{1C50E3F9-2967-4FE2-B125-17B556D5EF7B}" type="pres">
      <dgm:prSet presAssocID="{74B9D058-173A-42AD-8164-380BA37E7A89}" presName="parentLin" presStyleCnt="0"/>
      <dgm:spPr/>
    </dgm:pt>
    <dgm:pt modelId="{F21D329B-BDDF-4101-BD87-447B82C308DF}" type="pres">
      <dgm:prSet presAssocID="{74B9D058-173A-42AD-8164-380BA37E7A89}" presName="parentLeftMargin" presStyleLbl="node1" presStyleIdx="1" presStyleCnt="3"/>
      <dgm:spPr/>
    </dgm:pt>
    <dgm:pt modelId="{10E793AF-55E2-4817-99A0-D6BDFF826939}" type="pres">
      <dgm:prSet presAssocID="{74B9D058-173A-42AD-8164-380BA37E7A8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CAE3C7-25BB-469E-B237-B4022645EF45}" type="pres">
      <dgm:prSet presAssocID="{74B9D058-173A-42AD-8164-380BA37E7A89}" presName="negativeSpace" presStyleCnt="0"/>
      <dgm:spPr/>
    </dgm:pt>
    <dgm:pt modelId="{28B29917-24FB-4136-B257-C3704431381E}" type="pres">
      <dgm:prSet presAssocID="{74B9D058-173A-42AD-8164-380BA37E7A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D17906-27D1-49F2-92C8-C26E7C93CC27}" type="presOf" srcId="{74B9D058-173A-42AD-8164-380BA37E7A89}" destId="{F21D329B-BDDF-4101-BD87-447B82C308DF}" srcOrd="0" destOrd="0" presId="urn:microsoft.com/office/officeart/2005/8/layout/list1"/>
    <dgm:cxn modelId="{B1587A14-B0A7-41D3-9226-BF144E076472}" type="presOf" srcId="{EA6D9DCD-3653-471E-BE53-F2A9CA2FB9C9}" destId="{89898F2B-2908-42C3-AFD3-9263A58B5312}" srcOrd="0" destOrd="0" presId="urn:microsoft.com/office/officeart/2005/8/layout/list1"/>
    <dgm:cxn modelId="{02FF711F-8107-497D-8C5B-360533488AF8}" srcId="{E2336D65-DBDE-4F9F-A4C2-D437E5858A2A}" destId="{EA6D9DCD-3653-471E-BE53-F2A9CA2FB9C9}" srcOrd="0" destOrd="0" parTransId="{5FF30CEC-2E6A-44BF-9A73-8A3BCD6D6ECF}" sibTransId="{72C7F593-9AC0-4C44-8D6B-EA06CE6F41F0}"/>
    <dgm:cxn modelId="{5DF35924-898F-49F6-8B9D-467609CDCC7D}" type="presOf" srcId="{18C66DE7-DE87-4E32-946B-2202B972FC8D}" destId="{28B29917-24FB-4136-B257-C3704431381E}" srcOrd="0" destOrd="0" presId="urn:microsoft.com/office/officeart/2005/8/layout/list1"/>
    <dgm:cxn modelId="{ADCC3029-AFE6-4BD3-9F97-03D05B54945C}" type="presOf" srcId="{7703F6F8-21D3-464F-81C4-183D5F820B46}" destId="{2BCCC7D1-7A1C-41D4-92F4-F2F5F52524B7}" srcOrd="0" destOrd="2" presId="urn:microsoft.com/office/officeart/2005/8/layout/list1"/>
    <dgm:cxn modelId="{AE93A52B-5B28-47A9-8C5C-484C5718AC5A}" srcId="{6C5547D9-6D7F-4360-86DF-D9C24F38A3A6}" destId="{F5589AD3-82AE-4C3E-A74C-AA65B0D221FB}" srcOrd="1" destOrd="0" parTransId="{833FF34F-DE0A-4BF6-800C-D9FE0525956B}" sibTransId="{691C34F5-AB1A-4A25-94C1-450AFC0B43D4}"/>
    <dgm:cxn modelId="{D35AC72B-9ED1-4A04-831C-7CFA5845D7C6}" srcId="{74B9D058-173A-42AD-8164-380BA37E7A89}" destId="{1F724CEE-0F96-4D9B-B68C-8738B9389D7D}" srcOrd="2" destOrd="0" parTransId="{5DC1C4FB-0AF5-4B46-AA1D-A57B2DDB1546}" sibTransId="{94660C6B-DA5F-4BDA-9A50-F31FCB259574}"/>
    <dgm:cxn modelId="{788C2C5F-A360-4F78-83AB-56B433E45CDC}" type="presOf" srcId="{DF491EB3-AD42-4FA1-A1F3-768374EB272D}" destId="{2BCCC7D1-7A1C-41D4-92F4-F2F5F52524B7}" srcOrd="0" destOrd="0" presId="urn:microsoft.com/office/officeart/2005/8/layout/list1"/>
    <dgm:cxn modelId="{5DD4EC66-1AE7-44DB-9219-E3076E5A2957}" srcId="{B3F09064-28C6-41D7-B4EB-20D77BAC1030}" destId="{74B9D058-173A-42AD-8164-380BA37E7A89}" srcOrd="2" destOrd="0" parTransId="{79CBFCF7-C452-4743-9129-04C69D072138}" sibTransId="{4CDD9D6B-E240-4ECB-BF26-948D2346148F}"/>
    <dgm:cxn modelId="{5AC36D6C-CD16-4FC7-B941-9CF936770C57}" type="presOf" srcId="{E2336D65-DBDE-4F9F-A4C2-D437E5858A2A}" destId="{02849A79-80CB-41AF-BD94-1AD5B7BB9714}" srcOrd="1" destOrd="0" presId="urn:microsoft.com/office/officeart/2005/8/layout/list1"/>
    <dgm:cxn modelId="{3672ED53-E341-42C7-8EDF-E09FB7B1A68F}" srcId="{74B9D058-173A-42AD-8164-380BA37E7A89}" destId="{BB6CC142-707F-41DA-9BAC-815071CA1C6C}" srcOrd="1" destOrd="0" parTransId="{260D0A45-2894-47DE-A3A7-2DB2B748B313}" sibTransId="{4500E3C6-A869-45CC-9FD3-63BF05C8431B}"/>
    <dgm:cxn modelId="{216F5684-448A-4C40-B657-1CFFAF1C1BB8}" type="presOf" srcId="{BB6CC142-707F-41DA-9BAC-815071CA1C6C}" destId="{28B29917-24FB-4136-B257-C3704431381E}" srcOrd="0" destOrd="1" presId="urn:microsoft.com/office/officeart/2005/8/layout/list1"/>
    <dgm:cxn modelId="{EAFEF18C-588A-4ACE-B538-0C648346446D}" srcId="{6C5547D9-6D7F-4360-86DF-D9C24F38A3A6}" destId="{DF491EB3-AD42-4FA1-A1F3-768374EB272D}" srcOrd="0" destOrd="0" parTransId="{A064F678-1D25-4F35-80EC-4294FF58CEF1}" sibTransId="{076571F5-55DE-419B-8DA8-A95DFAC57310}"/>
    <dgm:cxn modelId="{D07B4390-A9A2-4FEA-8D00-B7723186DAFA}" type="presOf" srcId="{F5589AD3-82AE-4C3E-A74C-AA65B0D221FB}" destId="{2BCCC7D1-7A1C-41D4-92F4-F2F5F52524B7}" srcOrd="0" destOrd="1" presId="urn:microsoft.com/office/officeart/2005/8/layout/list1"/>
    <dgm:cxn modelId="{F5B4E392-3587-4095-9C07-378F1E1927BB}" srcId="{6C5547D9-6D7F-4360-86DF-D9C24F38A3A6}" destId="{7703F6F8-21D3-464F-81C4-183D5F820B46}" srcOrd="2" destOrd="0" parTransId="{55E09127-449B-4DDE-BAA6-5283C97C233E}" sibTransId="{55BE06F4-AAAF-424C-B37E-4D01E009FD67}"/>
    <dgm:cxn modelId="{7577E0A2-E908-4CAC-9DE0-D146A5057FA2}" type="presOf" srcId="{6C5547D9-6D7F-4360-86DF-D9C24F38A3A6}" destId="{D32AB707-F72E-4E8D-97B7-146D92EE80BB}" srcOrd="0" destOrd="0" presId="urn:microsoft.com/office/officeart/2005/8/layout/list1"/>
    <dgm:cxn modelId="{22AFFBB4-C254-4975-9A04-15B05C1B9F0C}" srcId="{B3F09064-28C6-41D7-B4EB-20D77BAC1030}" destId="{6C5547D9-6D7F-4360-86DF-D9C24F38A3A6}" srcOrd="1" destOrd="0" parTransId="{759E31B6-0FCF-47C1-849C-547C25B87961}" sibTransId="{0A9F8EBF-F3F4-4B6E-A3D3-D44AB7C5F324}"/>
    <dgm:cxn modelId="{1B58B3BD-47A3-4172-817D-DEA27A9DCF57}" type="presOf" srcId="{E2336D65-DBDE-4F9F-A4C2-D437E5858A2A}" destId="{603DAA77-91BE-4B2F-9254-EC8BA3209D66}" srcOrd="0" destOrd="0" presId="urn:microsoft.com/office/officeart/2005/8/layout/list1"/>
    <dgm:cxn modelId="{9B1639CB-F163-409E-B43D-C4DD2EA18AC4}" type="presOf" srcId="{1F724CEE-0F96-4D9B-B68C-8738B9389D7D}" destId="{28B29917-24FB-4136-B257-C3704431381E}" srcOrd="0" destOrd="2" presId="urn:microsoft.com/office/officeart/2005/8/layout/list1"/>
    <dgm:cxn modelId="{B35330D6-33CF-4A53-8218-45DCF4FD3296}" srcId="{B3F09064-28C6-41D7-B4EB-20D77BAC1030}" destId="{E2336D65-DBDE-4F9F-A4C2-D437E5858A2A}" srcOrd="0" destOrd="0" parTransId="{081F04D3-97F0-40FB-868E-9EB6FEF008DB}" sibTransId="{1DA33371-4973-40CA-A4E4-61E446932A4D}"/>
    <dgm:cxn modelId="{968DB8DA-B09E-414E-B0DF-165D3565D5DE}" srcId="{74B9D058-173A-42AD-8164-380BA37E7A89}" destId="{18C66DE7-DE87-4E32-946B-2202B972FC8D}" srcOrd="0" destOrd="0" parTransId="{C9330A1D-4ACE-4305-947D-EDC32FC74817}" sibTransId="{EE102A04-1C63-432E-9835-7AA24A3A2377}"/>
    <dgm:cxn modelId="{75D88BED-BF0A-4984-9C31-E09706BFC22F}" type="presOf" srcId="{74B9D058-173A-42AD-8164-380BA37E7A89}" destId="{10E793AF-55E2-4817-99A0-D6BDFF826939}" srcOrd="1" destOrd="0" presId="urn:microsoft.com/office/officeart/2005/8/layout/list1"/>
    <dgm:cxn modelId="{386C9BF7-8C80-43AE-A881-3C0B0ED1E524}" type="presOf" srcId="{6C5547D9-6D7F-4360-86DF-D9C24F38A3A6}" destId="{3AE3453D-38B1-45C5-B6C3-175E27347F61}" srcOrd="1" destOrd="0" presId="urn:microsoft.com/office/officeart/2005/8/layout/list1"/>
    <dgm:cxn modelId="{1E2EC0FB-3091-4F59-94A0-83708F25341B}" type="presOf" srcId="{B3F09064-28C6-41D7-B4EB-20D77BAC1030}" destId="{6050FE83-A146-4068-A09F-A02515EF51E1}" srcOrd="0" destOrd="0" presId="urn:microsoft.com/office/officeart/2005/8/layout/list1"/>
    <dgm:cxn modelId="{15DC9032-65D7-4D44-82BE-943CA8786691}" type="presParOf" srcId="{6050FE83-A146-4068-A09F-A02515EF51E1}" destId="{4D97389A-2240-46D1-9429-8E2C2723FF37}" srcOrd="0" destOrd="0" presId="urn:microsoft.com/office/officeart/2005/8/layout/list1"/>
    <dgm:cxn modelId="{ADFE3188-C50D-435C-8D47-13B980D4109B}" type="presParOf" srcId="{4D97389A-2240-46D1-9429-8E2C2723FF37}" destId="{603DAA77-91BE-4B2F-9254-EC8BA3209D66}" srcOrd="0" destOrd="0" presId="urn:microsoft.com/office/officeart/2005/8/layout/list1"/>
    <dgm:cxn modelId="{E9C02AA7-DE77-4CDE-94F9-6E9814314B82}" type="presParOf" srcId="{4D97389A-2240-46D1-9429-8E2C2723FF37}" destId="{02849A79-80CB-41AF-BD94-1AD5B7BB9714}" srcOrd="1" destOrd="0" presId="urn:microsoft.com/office/officeart/2005/8/layout/list1"/>
    <dgm:cxn modelId="{7B986F11-A89A-4D2E-B2FD-634561E8C895}" type="presParOf" srcId="{6050FE83-A146-4068-A09F-A02515EF51E1}" destId="{6DAA7463-0693-4FC8-8088-5F270CBE6BA0}" srcOrd="1" destOrd="0" presId="urn:microsoft.com/office/officeart/2005/8/layout/list1"/>
    <dgm:cxn modelId="{CDC46A4A-C37F-4BD7-8863-1FB9695FED1B}" type="presParOf" srcId="{6050FE83-A146-4068-A09F-A02515EF51E1}" destId="{89898F2B-2908-42C3-AFD3-9263A58B5312}" srcOrd="2" destOrd="0" presId="urn:microsoft.com/office/officeart/2005/8/layout/list1"/>
    <dgm:cxn modelId="{360E4D6E-FD03-48D8-B4D2-38F864B3292E}" type="presParOf" srcId="{6050FE83-A146-4068-A09F-A02515EF51E1}" destId="{2C61D071-F9D4-4A41-9844-3B1FB67CA5DF}" srcOrd="3" destOrd="0" presId="urn:microsoft.com/office/officeart/2005/8/layout/list1"/>
    <dgm:cxn modelId="{6F8058BA-8D1B-41F1-8742-0758EF09F21A}" type="presParOf" srcId="{6050FE83-A146-4068-A09F-A02515EF51E1}" destId="{8FDE1DEE-9D09-4F9D-9DCF-35A4FAB81A79}" srcOrd="4" destOrd="0" presId="urn:microsoft.com/office/officeart/2005/8/layout/list1"/>
    <dgm:cxn modelId="{9B58BBEA-7D70-4225-93B6-9A8FE759E211}" type="presParOf" srcId="{8FDE1DEE-9D09-4F9D-9DCF-35A4FAB81A79}" destId="{D32AB707-F72E-4E8D-97B7-146D92EE80BB}" srcOrd="0" destOrd="0" presId="urn:microsoft.com/office/officeart/2005/8/layout/list1"/>
    <dgm:cxn modelId="{9F52FDEC-1058-42E0-9FA1-C0E274BD531B}" type="presParOf" srcId="{8FDE1DEE-9D09-4F9D-9DCF-35A4FAB81A79}" destId="{3AE3453D-38B1-45C5-B6C3-175E27347F61}" srcOrd="1" destOrd="0" presId="urn:microsoft.com/office/officeart/2005/8/layout/list1"/>
    <dgm:cxn modelId="{5F80B24F-CA98-4A86-977A-AF09DBBDE409}" type="presParOf" srcId="{6050FE83-A146-4068-A09F-A02515EF51E1}" destId="{A9B0621B-8F32-4B77-9870-6BAD515775D2}" srcOrd="5" destOrd="0" presId="urn:microsoft.com/office/officeart/2005/8/layout/list1"/>
    <dgm:cxn modelId="{B0E00499-0291-4AE9-944C-88067474DB4D}" type="presParOf" srcId="{6050FE83-A146-4068-A09F-A02515EF51E1}" destId="{2BCCC7D1-7A1C-41D4-92F4-F2F5F52524B7}" srcOrd="6" destOrd="0" presId="urn:microsoft.com/office/officeart/2005/8/layout/list1"/>
    <dgm:cxn modelId="{2A79C842-4D75-4D8A-A633-9BDCED0CA170}" type="presParOf" srcId="{6050FE83-A146-4068-A09F-A02515EF51E1}" destId="{C899DE4E-09B5-4D2B-BF53-F4B4E3D6025F}" srcOrd="7" destOrd="0" presId="urn:microsoft.com/office/officeart/2005/8/layout/list1"/>
    <dgm:cxn modelId="{E87FA11B-7998-4AE6-8159-F2FC78C9599D}" type="presParOf" srcId="{6050FE83-A146-4068-A09F-A02515EF51E1}" destId="{1C50E3F9-2967-4FE2-B125-17B556D5EF7B}" srcOrd="8" destOrd="0" presId="urn:microsoft.com/office/officeart/2005/8/layout/list1"/>
    <dgm:cxn modelId="{CB02EE50-93D4-43EB-B217-B48684915992}" type="presParOf" srcId="{1C50E3F9-2967-4FE2-B125-17B556D5EF7B}" destId="{F21D329B-BDDF-4101-BD87-447B82C308DF}" srcOrd="0" destOrd="0" presId="urn:microsoft.com/office/officeart/2005/8/layout/list1"/>
    <dgm:cxn modelId="{18C19065-6A95-4FAD-AB3F-721711D72041}" type="presParOf" srcId="{1C50E3F9-2967-4FE2-B125-17B556D5EF7B}" destId="{10E793AF-55E2-4817-99A0-D6BDFF826939}" srcOrd="1" destOrd="0" presId="urn:microsoft.com/office/officeart/2005/8/layout/list1"/>
    <dgm:cxn modelId="{054D9C0B-3AAA-4AA1-8300-A9536F427E24}" type="presParOf" srcId="{6050FE83-A146-4068-A09F-A02515EF51E1}" destId="{83CAE3C7-25BB-469E-B237-B4022645EF45}" srcOrd="9" destOrd="0" presId="urn:microsoft.com/office/officeart/2005/8/layout/list1"/>
    <dgm:cxn modelId="{E2C4FE00-8974-4317-AF12-03A185102C5E}" type="presParOf" srcId="{6050FE83-A146-4068-A09F-A02515EF51E1}" destId="{28B29917-24FB-4136-B257-C370443138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6C962-DA95-4945-B8EB-7AD70D405AA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0F3E8A-1494-47EC-9E59-70BD64A5A421}">
      <dgm:prSet/>
      <dgm:spPr/>
      <dgm:t>
        <a:bodyPr/>
        <a:lstStyle/>
        <a:p>
          <a:pPr algn="just"/>
          <a:r>
            <a:rPr lang="en-US" dirty="0" err="1"/>
            <a:t>Memperoleh</a:t>
          </a:r>
          <a:r>
            <a:rPr lang="en-US" dirty="0"/>
            <a:t> dan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kaedah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</a:t>
          </a:r>
          <a:r>
            <a:rPr lang="en-US" dirty="0" err="1"/>
            <a:t>komuniti</a:t>
          </a:r>
          <a:r>
            <a:rPr lang="en-US" dirty="0"/>
            <a:t> yang lain </a:t>
          </a:r>
        </a:p>
      </dgm:t>
    </dgm:pt>
    <dgm:pt modelId="{060280D3-9866-48CE-8E24-254474C50174}" type="parTrans" cxnId="{98664C1F-F878-414E-87F3-B7049C3F1461}">
      <dgm:prSet/>
      <dgm:spPr/>
      <dgm:t>
        <a:bodyPr/>
        <a:lstStyle/>
        <a:p>
          <a:endParaRPr lang="en-US"/>
        </a:p>
      </dgm:t>
    </dgm:pt>
    <dgm:pt modelId="{01FA9BAD-4B93-41EF-8E68-955A7416D9F1}" type="sibTrans" cxnId="{98664C1F-F878-414E-87F3-B7049C3F1461}">
      <dgm:prSet/>
      <dgm:spPr/>
      <dgm:t>
        <a:bodyPr/>
        <a:lstStyle/>
        <a:p>
          <a:endParaRPr lang="en-US"/>
        </a:p>
      </dgm:t>
    </dgm:pt>
    <dgm:pt modelId="{4FF662B3-86EA-47BF-BC35-3F3BBECF37C4}">
      <dgm:prSet/>
      <dgm:spPr/>
      <dgm:t>
        <a:bodyPr/>
        <a:lstStyle/>
        <a:p>
          <a:pPr algn="just"/>
          <a:r>
            <a:rPr lang="en-US" dirty="0" err="1"/>
            <a:t>Memberikan</a:t>
          </a:r>
          <a:r>
            <a:rPr lang="en-US" dirty="0"/>
            <a:t> </a:t>
          </a:r>
          <a:r>
            <a:rPr lang="en-US" dirty="0" err="1"/>
            <a:t>pendekatan</a:t>
          </a:r>
          <a:r>
            <a:rPr lang="en-US" dirty="0"/>
            <a:t> </a:t>
          </a:r>
          <a:r>
            <a:rPr lang="en-US" dirty="0" err="1"/>
            <a:t>kaedah</a:t>
          </a:r>
          <a:r>
            <a:rPr lang="en-US" dirty="0"/>
            <a:t> yang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tepat</a:t>
          </a:r>
          <a:r>
            <a:rPr lang="en-US" dirty="0"/>
            <a:t> untuk </a:t>
          </a:r>
          <a:r>
            <a:rPr lang="en-US" dirty="0" err="1"/>
            <a:t>klasifikasi</a:t>
          </a:r>
          <a:r>
            <a:rPr lang="en-US" dirty="0"/>
            <a:t> </a:t>
          </a:r>
          <a:r>
            <a:rPr lang="en-US" dirty="0" err="1"/>
            <a:t>tadahan</a:t>
          </a:r>
          <a:r>
            <a:rPr lang="en-US" dirty="0"/>
            <a:t> air</a:t>
          </a:r>
        </a:p>
      </dgm:t>
    </dgm:pt>
    <dgm:pt modelId="{545182D7-6ACD-4F94-9C32-DD6C9179B875}" type="parTrans" cxnId="{C2F518D4-8988-4242-AADC-95D9067D7620}">
      <dgm:prSet/>
      <dgm:spPr/>
      <dgm:t>
        <a:bodyPr/>
        <a:lstStyle/>
        <a:p>
          <a:endParaRPr lang="en-US"/>
        </a:p>
      </dgm:t>
    </dgm:pt>
    <dgm:pt modelId="{086C6468-ACF0-43DF-9C2B-D9FA2B0BF398}" type="sibTrans" cxnId="{C2F518D4-8988-4242-AADC-95D9067D7620}">
      <dgm:prSet/>
      <dgm:spPr/>
      <dgm:t>
        <a:bodyPr/>
        <a:lstStyle/>
        <a:p>
          <a:endParaRPr lang="en-US"/>
        </a:p>
      </dgm:t>
    </dgm:pt>
    <dgm:pt modelId="{864B464F-1CCD-4104-8F14-F6D05922B464}">
      <dgm:prSet/>
      <dgm:spPr/>
      <dgm:t>
        <a:bodyPr/>
        <a:lstStyle/>
        <a:p>
          <a:pPr algn="just"/>
          <a:r>
            <a:rPr lang="en-US" dirty="0" err="1"/>
            <a:t>Kaedah</a:t>
          </a:r>
          <a:r>
            <a:rPr lang="en-US" dirty="0"/>
            <a:t> </a:t>
          </a:r>
          <a:r>
            <a:rPr lang="en-US" dirty="0" err="1"/>
            <a:t>algoritma</a:t>
          </a:r>
          <a:r>
            <a:rPr lang="en-US" dirty="0"/>
            <a:t> G</a:t>
          </a:r>
          <a:r>
            <a:rPr lang="en-US" i="0" dirty="0"/>
            <a:t>reedy</a:t>
          </a:r>
          <a:r>
            <a:rPr lang="en-US" i="1" dirty="0"/>
            <a:t> - </a:t>
          </a:r>
          <a:r>
            <a:rPr lang="en-US" dirty="0" err="1"/>
            <a:t>seluruh</a:t>
          </a:r>
          <a:r>
            <a:rPr lang="en-US" dirty="0"/>
            <a:t> </a:t>
          </a:r>
          <a:r>
            <a:rPr lang="en-US" dirty="0" err="1"/>
            <a:t>kawasan</a:t>
          </a:r>
          <a:r>
            <a:rPr lang="en-US" dirty="0"/>
            <a:t> </a:t>
          </a:r>
          <a:r>
            <a:rPr lang="en-US" dirty="0" err="1"/>
            <a:t>tadahan</a:t>
          </a:r>
          <a:r>
            <a:rPr lang="en-US" dirty="0"/>
            <a:t> air di Sabah.</a:t>
          </a:r>
        </a:p>
      </dgm:t>
    </dgm:pt>
    <dgm:pt modelId="{D9ACC34D-0F6E-46F4-A18B-BC049CA20621}" type="parTrans" cxnId="{602A7855-3C75-4B25-A587-0709364EA91D}">
      <dgm:prSet/>
      <dgm:spPr/>
      <dgm:t>
        <a:bodyPr/>
        <a:lstStyle/>
        <a:p>
          <a:endParaRPr lang="en-US"/>
        </a:p>
      </dgm:t>
    </dgm:pt>
    <dgm:pt modelId="{68DE1AB3-F1CE-4D23-B5BF-9226DDE68640}" type="sibTrans" cxnId="{602A7855-3C75-4B25-A587-0709364EA91D}">
      <dgm:prSet/>
      <dgm:spPr/>
      <dgm:t>
        <a:bodyPr/>
        <a:lstStyle/>
        <a:p>
          <a:endParaRPr lang="en-US"/>
        </a:p>
      </dgm:t>
    </dgm:pt>
    <dgm:pt modelId="{EE4247AF-7175-400E-BD62-05A4802F644C}" type="pres">
      <dgm:prSet presAssocID="{87E6C962-DA95-4945-B8EB-7AD70D405AA2}" presName="vert0" presStyleCnt="0">
        <dgm:presLayoutVars>
          <dgm:dir/>
          <dgm:animOne val="branch"/>
          <dgm:animLvl val="lvl"/>
        </dgm:presLayoutVars>
      </dgm:prSet>
      <dgm:spPr/>
    </dgm:pt>
    <dgm:pt modelId="{7C4C4C8C-10BA-435E-98A3-FD37AD7AFEB2}" type="pres">
      <dgm:prSet presAssocID="{6E0F3E8A-1494-47EC-9E59-70BD64A5A421}" presName="thickLine" presStyleLbl="alignNode1" presStyleIdx="0" presStyleCnt="3"/>
      <dgm:spPr/>
    </dgm:pt>
    <dgm:pt modelId="{5220264D-2680-4C3C-AE80-9ADCBD86BBA6}" type="pres">
      <dgm:prSet presAssocID="{6E0F3E8A-1494-47EC-9E59-70BD64A5A421}" presName="horz1" presStyleCnt="0"/>
      <dgm:spPr/>
    </dgm:pt>
    <dgm:pt modelId="{4603EF9C-4C13-468E-A1B4-A2A5ECC8DB5A}" type="pres">
      <dgm:prSet presAssocID="{6E0F3E8A-1494-47EC-9E59-70BD64A5A421}" presName="tx1" presStyleLbl="revTx" presStyleIdx="0" presStyleCnt="3"/>
      <dgm:spPr/>
    </dgm:pt>
    <dgm:pt modelId="{4052E6E5-B0DC-4EA2-8380-E4F2B4AF31A4}" type="pres">
      <dgm:prSet presAssocID="{6E0F3E8A-1494-47EC-9E59-70BD64A5A421}" presName="vert1" presStyleCnt="0"/>
      <dgm:spPr/>
    </dgm:pt>
    <dgm:pt modelId="{F5BC1CF4-99C8-49CB-B676-87215A78602C}" type="pres">
      <dgm:prSet presAssocID="{4FF662B3-86EA-47BF-BC35-3F3BBECF37C4}" presName="thickLine" presStyleLbl="alignNode1" presStyleIdx="1" presStyleCnt="3"/>
      <dgm:spPr/>
    </dgm:pt>
    <dgm:pt modelId="{298C45E5-C11F-49DC-B8AE-0C0D3FDA14A0}" type="pres">
      <dgm:prSet presAssocID="{4FF662B3-86EA-47BF-BC35-3F3BBECF37C4}" presName="horz1" presStyleCnt="0"/>
      <dgm:spPr/>
    </dgm:pt>
    <dgm:pt modelId="{EFE78A6B-2290-42F2-AE5E-7DDDBA2191F6}" type="pres">
      <dgm:prSet presAssocID="{4FF662B3-86EA-47BF-BC35-3F3BBECF37C4}" presName="tx1" presStyleLbl="revTx" presStyleIdx="1" presStyleCnt="3"/>
      <dgm:spPr/>
    </dgm:pt>
    <dgm:pt modelId="{A8178E27-6011-4826-B362-971EFA04BD11}" type="pres">
      <dgm:prSet presAssocID="{4FF662B3-86EA-47BF-BC35-3F3BBECF37C4}" presName="vert1" presStyleCnt="0"/>
      <dgm:spPr/>
    </dgm:pt>
    <dgm:pt modelId="{46561C62-7284-4821-BCD2-C3671D4C9B1F}" type="pres">
      <dgm:prSet presAssocID="{864B464F-1CCD-4104-8F14-F6D05922B464}" presName="thickLine" presStyleLbl="alignNode1" presStyleIdx="2" presStyleCnt="3"/>
      <dgm:spPr/>
    </dgm:pt>
    <dgm:pt modelId="{3EB11CFE-C57A-4550-A344-1CD0E5087E89}" type="pres">
      <dgm:prSet presAssocID="{864B464F-1CCD-4104-8F14-F6D05922B464}" presName="horz1" presStyleCnt="0"/>
      <dgm:spPr/>
    </dgm:pt>
    <dgm:pt modelId="{B1257565-4B14-44CE-BB30-1CD5A2C30D94}" type="pres">
      <dgm:prSet presAssocID="{864B464F-1CCD-4104-8F14-F6D05922B464}" presName="tx1" presStyleLbl="revTx" presStyleIdx="2" presStyleCnt="3"/>
      <dgm:spPr/>
    </dgm:pt>
    <dgm:pt modelId="{CB88A0E8-A79E-4F7A-BCD4-24E69C12B680}" type="pres">
      <dgm:prSet presAssocID="{864B464F-1CCD-4104-8F14-F6D05922B464}" presName="vert1" presStyleCnt="0"/>
      <dgm:spPr/>
    </dgm:pt>
  </dgm:ptLst>
  <dgm:cxnLst>
    <dgm:cxn modelId="{98664C1F-F878-414E-87F3-B7049C3F1461}" srcId="{87E6C962-DA95-4945-B8EB-7AD70D405AA2}" destId="{6E0F3E8A-1494-47EC-9E59-70BD64A5A421}" srcOrd="0" destOrd="0" parTransId="{060280D3-9866-48CE-8E24-254474C50174}" sibTransId="{01FA9BAD-4B93-41EF-8E68-955A7416D9F1}"/>
    <dgm:cxn modelId="{29F7EF65-D68E-465F-87D3-0EC9A275F722}" type="presOf" srcId="{4FF662B3-86EA-47BF-BC35-3F3BBECF37C4}" destId="{EFE78A6B-2290-42F2-AE5E-7DDDBA2191F6}" srcOrd="0" destOrd="0" presId="urn:microsoft.com/office/officeart/2008/layout/LinedList"/>
    <dgm:cxn modelId="{678A436A-3571-40A5-8762-B234F1E3DB2A}" type="presOf" srcId="{864B464F-1CCD-4104-8F14-F6D05922B464}" destId="{B1257565-4B14-44CE-BB30-1CD5A2C30D94}" srcOrd="0" destOrd="0" presId="urn:microsoft.com/office/officeart/2008/layout/LinedList"/>
    <dgm:cxn modelId="{1770486A-3428-40EF-8F30-1558C7F68E9E}" type="presOf" srcId="{6E0F3E8A-1494-47EC-9E59-70BD64A5A421}" destId="{4603EF9C-4C13-468E-A1B4-A2A5ECC8DB5A}" srcOrd="0" destOrd="0" presId="urn:microsoft.com/office/officeart/2008/layout/LinedList"/>
    <dgm:cxn modelId="{602A7855-3C75-4B25-A587-0709364EA91D}" srcId="{87E6C962-DA95-4945-B8EB-7AD70D405AA2}" destId="{864B464F-1CCD-4104-8F14-F6D05922B464}" srcOrd="2" destOrd="0" parTransId="{D9ACC34D-0F6E-46F4-A18B-BC049CA20621}" sibTransId="{68DE1AB3-F1CE-4D23-B5BF-9226DDE68640}"/>
    <dgm:cxn modelId="{247B649A-55D9-4429-A372-360E62BB3B13}" type="presOf" srcId="{87E6C962-DA95-4945-B8EB-7AD70D405AA2}" destId="{EE4247AF-7175-400E-BD62-05A4802F644C}" srcOrd="0" destOrd="0" presId="urn:microsoft.com/office/officeart/2008/layout/LinedList"/>
    <dgm:cxn modelId="{C2F518D4-8988-4242-AADC-95D9067D7620}" srcId="{87E6C962-DA95-4945-B8EB-7AD70D405AA2}" destId="{4FF662B3-86EA-47BF-BC35-3F3BBECF37C4}" srcOrd="1" destOrd="0" parTransId="{545182D7-6ACD-4F94-9C32-DD6C9179B875}" sibTransId="{086C6468-ACF0-43DF-9C2B-D9FA2B0BF398}"/>
    <dgm:cxn modelId="{0E2D3B01-CAE7-4EB2-AAA5-FD253BCD33D8}" type="presParOf" srcId="{EE4247AF-7175-400E-BD62-05A4802F644C}" destId="{7C4C4C8C-10BA-435E-98A3-FD37AD7AFEB2}" srcOrd="0" destOrd="0" presId="urn:microsoft.com/office/officeart/2008/layout/LinedList"/>
    <dgm:cxn modelId="{ADD38DC3-4A65-48F1-8FAF-181A8971F5DE}" type="presParOf" srcId="{EE4247AF-7175-400E-BD62-05A4802F644C}" destId="{5220264D-2680-4C3C-AE80-9ADCBD86BBA6}" srcOrd="1" destOrd="0" presId="urn:microsoft.com/office/officeart/2008/layout/LinedList"/>
    <dgm:cxn modelId="{D832AEA3-9484-40DE-B7CC-25611C2A57D1}" type="presParOf" srcId="{5220264D-2680-4C3C-AE80-9ADCBD86BBA6}" destId="{4603EF9C-4C13-468E-A1B4-A2A5ECC8DB5A}" srcOrd="0" destOrd="0" presId="urn:microsoft.com/office/officeart/2008/layout/LinedList"/>
    <dgm:cxn modelId="{139C5258-43EB-4632-93BC-99B484E6C79B}" type="presParOf" srcId="{5220264D-2680-4C3C-AE80-9ADCBD86BBA6}" destId="{4052E6E5-B0DC-4EA2-8380-E4F2B4AF31A4}" srcOrd="1" destOrd="0" presId="urn:microsoft.com/office/officeart/2008/layout/LinedList"/>
    <dgm:cxn modelId="{B29F1369-79B6-4FB9-9C8F-896A9EFDA7E0}" type="presParOf" srcId="{EE4247AF-7175-400E-BD62-05A4802F644C}" destId="{F5BC1CF4-99C8-49CB-B676-87215A78602C}" srcOrd="2" destOrd="0" presId="urn:microsoft.com/office/officeart/2008/layout/LinedList"/>
    <dgm:cxn modelId="{215D562C-2794-4AD7-9957-27B11A2E64C5}" type="presParOf" srcId="{EE4247AF-7175-400E-BD62-05A4802F644C}" destId="{298C45E5-C11F-49DC-B8AE-0C0D3FDA14A0}" srcOrd="3" destOrd="0" presId="urn:microsoft.com/office/officeart/2008/layout/LinedList"/>
    <dgm:cxn modelId="{D3CBB0FD-536E-4D02-822D-7B9F2AC60AE6}" type="presParOf" srcId="{298C45E5-C11F-49DC-B8AE-0C0D3FDA14A0}" destId="{EFE78A6B-2290-42F2-AE5E-7DDDBA2191F6}" srcOrd="0" destOrd="0" presId="urn:microsoft.com/office/officeart/2008/layout/LinedList"/>
    <dgm:cxn modelId="{ACA5481B-5BD5-4590-94BD-F59EBA600F1B}" type="presParOf" srcId="{298C45E5-C11F-49DC-B8AE-0C0D3FDA14A0}" destId="{A8178E27-6011-4826-B362-971EFA04BD11}" srcOrd="1" destOrd="0" presId="urn:microsoft.com/office/officeart/2008/layout/LinedList"/>
    <dgm:cxn modelId="{14E2CAF2-2CA8-4418-B4DE-97292AEEC307}" type="presParOf" srcId="{EE4247AF-7175-400E-BD62-05A4802F644C}" destId="{46561C62-7284-4821-BCD2-C3671D4C9B1F}" srcOrd="4" destOrd="0" presId="urn:microsoft.com/office/officeart/2008/layout/LinedList"/>
    <dgm:cxn modelId="{479D4F1F-1033-4B5E-815D-FF68E90B2BF1}" type="presParOf" srcId="{EE4247AF-7175-400E-BD62-05A4802F644C}" destId="{3EB11CFE-C57A-4550-A344-1CD0E5087E89}" srcOrd="5" destOrd="0" presId="urn:microsoft.com/office/officeart/2008/layout/LinedList"/>
    <dgm:cxn modelId="{8DB280C3-FDA1-42D2-8AB5-DF6A73CC65FB}" type="presParOf" srcId="{3EB11CFE-C57A-4550-A344-1CD0E5087E89}" destId="{B1257565-4B14-44CE-BB30-1CD5A2C30D94}" srcOrd="0" destOrd="0" presId="urn:microsoft.com/office/officeart/2008/layout/LinedList"/>
    <dgm:cxn modelId="{52C00397-FD88-488A-8E5F-49065F27E253}" type="presParOf" srcId="{3EB11CFE-C57A-4550-A344-1CD0E5087E89}" destId="{CB88A0E8-A79E-4F7A-BCD4-24E69C12B6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98F2B-2908-42C3-AFD3-9263A58B5312}">
      <dsp:nvSpPr>
        <dsp:cNvPr id="0" name=""/>
        <dsp:cNvSpPr/>
      </dsp:nvSpPr>
      <dsp:spPr>
        <a:xfrm>
          <a:off x="0" y="531216"/>
          <a:ext cx="10515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Mengkaji</a:t>
          </a:r>
          <a:r>
            <a:rPr lang="en-US" sz="1800" kern="1200" dirty="0"/>
            <a:t> </a:t>
          </a:r>
          <a:r>
            <a:rPr lang="en-US" sz="1800" kern="1200" dirty="0" err="1"/>
            <a:t>keberkesanan</a:t>
          </a:r>
          <a:r>
            <a:rPr lang="en-US" sz="1800" kern="1200" dirty="0"/>
            <a:t> dan </a:t>
          </a:r>
          <a:r>
            <a:rPr lang="en-US" sz="1800" kern="1200" dirty="0" err="1"/>
            <a:t>kesesuaian</a:t>
          </a:r>
          <a:r>
            <a:rPr lang="en-US" sz="1800" kern="1200" dirty="0"/>
            <a:t> </a:t>
          </a:r>
          <a:r>
            <a:rPr lang="en-US" sz="1800" kern="1200" dirty="0" err="1"/>
            <a:t>kaedah</a:t>
          </a:r>
          <a:r>
            <a:rPr lang="en-US" sz="1800" kern="1200" dirty="0"/>
            <a:t> </a:t>
          </a:r>
          <a:r>
            <a:rPr lang="en-US" sz="1800" kern="1200" dirty="0" err="1"/>
            <a:t>struktur</a:t>
          </a:r>
          <a:r>
            <a:rPr lang="en-US" sz="1800" kern="1200" dirty="0"/>
            <a:t> </a:t>
          </a:r>
          <a:r>
            <a:rPr lang="en-US" sz="1800" kern="1200" dirty="0" err="1"/>
            <a:t>komuniti</a:t>
          </a:r>
          <a:r>
            <a:rPr lang="en-US" sz="1800" kern="1200" dirty="0"/>
            <a:t> </a:t>
          </a:r>
          <a:r>
            <a:rPr lang="en-US" sz="1800" kern="1200" dirty="0" err="1"/>
            <a:t>secara</a:t>
          </a:r>
          <a:r>
            <a:rPr lang="en-US" sz="1800" kern="1200" dirty="0"/>
            <a:t> </a:t>
          </a:r>
          <a:r>
            <a:rPr lang="en-US" sz="1800" kern="1200" dirty="0" err="1"/>
            <a:t>keseluruhan</a:t>
          </a:r>
          <a:r>
            <a:rPr lang="en-US" sz="1800" kern="1200" dirty="0"/>
            <a:t> untuk </a:t>
          </a:r>
          <a:r>
            <a:rPr lang="en-US" sz="1800" kern="1200" dirty="0" err="1"/>
            <a:t>klasifikasi</a:t>
          </a:r>
          <a:r>
            <a:rPr lang="en-US" sz="1800" kern="1200" dirty="0"/>
            <a:t> </a:t>
          </a:r>
          <a:r>
            <a:rPr lang="en-US" sz="1800" kern="1200" dirty="0" err="1"/>
            <a:t>tadahan</a:t>
          </a:r>
          <a:r>
            <a:rPr lang="en-US" sz="1800" kern="1200" dirty="0"/>
            <a:t> air di Sabah</a:t>
          </a:r>
        </a:p>
      </dsp:txBody>
      <dsp:txXfrm>
        <a:off x="0" y="531216"/>
        <a:ext cx="10515600" cy="1020600"/>
      </dsp:txXfrm>
    </dsp:sp>
    <dsp:sp modelId="{02849A79-80CB-41AF-BD94-1AD5B7BB9714}">
      <dsp:nvSpPr>
        <dsp:cNvPr id="0" name=""/>
        <dsp:cNvSpPr/>
      </dsp:nvSpPr>
      <dsp:spPr>
        <a:xfrm>
          <a:off x="525780" y="265536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/>
            <a:t>TUJUAN KAJIAN</a:t>
          </a:r>
          <a:endParaRPr lang="en-US" sz="1800" kern="1200"/>
        </a:p>
      </dsp:txBody>
      <dsp:txXfrm>
        <a:off x="551719" y="291475"/>
        <a:ext cx="7309042" cy="479482"/>
      </dsp:txXfrm>
    </dsp:sp>
    <dsp:sp modelId="{2BCCC7D1-7A1C-41D4-92F4-F2F5F52524B7}">
      <dsp:nvSpPr>
        <dsp:cNvPr id="0" name=""/>
        <dsp:cNvSpPr/>
      </dsp:nvSpPr>
      <dsp:spPr>
        <a:xfrm>
          <a:off x="0" y="1914696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Mengaplikasikan kaedah Algoritma Greedy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Mengkaji klasifikasi tadahan air berdasarkan sifat-sifat aliran dan ciri-ciri tadahan air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Menilai hubungan antara jarak dan perhubungan bagi setiap komuniti</a:t>
          </a:r>
        </a:p>
      </dsp:txBody>
      <dsp:txXfrm>
        <a:off x="0" y="1914696"/>
        <a:ext cx="10515600" cy="1360800"/>
      </dsp:txXfrm>
    </dsp:sp>
    <dsp:sp modelId="{3AE3453D-38B1-45C5-B6C3-175E27347F61}">
      <dsp:nvSpPr>
        <dsp:cNvPr id="0" name=""/>
        <dsp:cNvSpPr/>
      </dsp:nvSpPr>
      <dsp:spPr>
        <a:xfrm>
          <a:off x="525780" y="1649016"/>
          <a:ext cx="73609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/>
            <a:t>SKOP KAJIAN</a:t>
          </a:r>
          <a:endParaRPr lang="en-US" sz="1800" kern="1200"/>
        </a:p>
      </dsp:txBody>
      <dsp:txXfrm>
        <a:off x="551719" y="1674955"/>
        <a:ext cx="7309042" cy="479482"/>
      </dsp:txXfrm>
    </dsp:sp>
    <dsp:sp modelId="{28B29917-24FB-4136-B257-C3704431381E}">
      <dsp:nvSpPr>
        <dsp:cNvPr id="0" name=""/>
        <dsp:cNvSpPr/>
      </dsp:nvSpPr>
      <dsp:spPr>
        <a:xfrm>
          <a:off x="0" y="3638376"/>
          <a:ext cx="10515600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/>
            <a:t>Untuk aplikasikan kaedah algoritma Greedy dalam klasifikasi tadahan air di Sabah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/>
            <a:t>Untuk mengkaji klasifikasi tadahan air yang diperoleh di Sabah menggunakan kaedah algoritma Greedy berdasarkan sifat-sifat aliran dan ciri-ciri tadahan air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/>
            <a:t>Menilai hubungan antara jarak dan perhubungan bagi setiap komuniti yang telah diklasifikasi</a:t>
          </a:r>
          <a:endParaRPr lang="en-US" sz="1800" kern="1200"/>
        </a:p>
      </dsp:txBody>
      <dsp:txXfrm>
        <a:off x="0" y="3638376"/>
        <a:ext cx="10515600" cy="1615950"/>
      </dsp:txXfrm>
    </dsp:sp>
    <dsp:sp modelId="{10E793AF-55E2-4817-99A0-D6BDFF826939}">
      <dsp:nvSpPr>
        <dsp:cNvPr id="0" name=""/>
        <dsp:cNvSpPr/>
      </dsp:nvSpPr>
      <dsp:spPr>
        <a:xfrm>
          <a:off x="525780" y="3372696"/>
          <a:ext cx="736092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/>
            <a:t>OBJEKTIF KAJIAN</a:t>
          </a:r>
          <a:endParaRPr lang="en-US" sz="1800" kern="1200"/>
        </a:p>
      </dsp:txBody>
      <dsp:txXfrm>
        <a:off x="551719" y="3398635"/>
        <a:ext cx="730904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C4C8C-10BA-435E-98A3-FD37AD7AFEB2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3EF9C-4C13-468E-A1B4-A2A5ECC8DB5A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Memperoleh</a:t>
          </a:r>
          <a:r>
            <a:rPr lang="en-US" sz="3400" kern="1200" dirty="0"/>
            <a:t> dan </a:t>
          </a:r>
          <a:r>
            <a:rPr lang="en-US" sz="3400" kern="1200" dirty="0" err="1"/>
            <a:t>menggunakan</a:t>
          </a:r>
          <a:r>
            <a:rPr lang="en-US" sz="3400" kern="1200" dirty="0"/>
            <a:t> </a:t>
          </a:r>
          <a:r>
            <a:rPr lang="en-US" sz="3400" kern="1200" dirty="0" err="1"/>
            <a:t>kaedah</a:t>
          </a:r>
          <a:r>
            <a:rPr lang="en-US" sz="3400" kern="1200" dirty="0"/>
            <a:t> </a:t>
          </a:r>
          <a:r>
            <a:rPr lang="en-US" sz="3400" kern="1200" dirty="0" err="1"/>
            <a:t>struktur</a:t>
          </a:r>
          <a:r>
            <a:rPr lang="en-US" sz="3400" kern="1200" dirty="0"/>
            <a:t> </a:t>
          </a:r>
          <a:r>
            <a:rPr lang="en-US" sz="3400" kern="1200" dirty="0" err="1"/>
            <a:t>komuniti</a:t>
          </a:r>
          <a:r>
            <a:rPr lang="en-US" sz="3400" kern="1200" dirty="0"/>
            <a:t> yang lain </a:t>
          </a:r>
        </a:p>
      </dsp:txBody>
      <dsp:txXfrm>
        <a:off x="0" y="2492"/>
        <a:ext cx="6492875" cy="1700138"/>
      </dsp:txXfrm>
    </dsp:sp>
    <dsp:sp modelId="{F5BC1CF4-99C8-49CB-B676-87215A78602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78A6B-2290-42F2-AE5E-7DDDBA2191F6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Memberikan</a:t>
          </a:r>
          <a:r>
            <a:rPr lang="en-US" sz="3400" kern="1200" dirty="0"/>
            <a:t> </a:t>
          </a:r>
          <a:r>
            <a:rPr lang="en-US" sz="3400" kern="1200" dirty="0" err="1"/>
            <a:t>pendekatan</a:t>
          </a:r>
          <a:r>
            <a:rPr lang="en-US" sz="3400" kern="1200" dirty="0"/>
            <a:t> </a:t>
          </a:r>
          <a:r>
            <a:rPr lang="en-US" sz="3400" kern="1200" dirty="0" err="1"/>
            <a:t>kaedah</a:t>
          </a:r>
          <a:r>
            <a:rPr lang="en-US" sz="3400" kern="1200" dirty="0"/>
            <a:t> yang </a:t>
          </a:r>
          <a:r>
            <a:rPr lang="en-US" sz="3400" kern="1200" dirty="0" err="1"/>
            <a:t>lebih</a:t>
          </a:r>
          <a:r>
            <a:rPr lang="en-US" sz="3400" kern="1200" dirty="0"/>
            <a:t> </a:t>
          </a:r>
          <a:r>
            <a:rPr lang="en-US" sz="3400" kern="1200" dirty="0" err="1"/>
            <a:t>tepat</a:t>
          </a:r>
          <a:r>
            <a:rPr lang="en-US" sz="3400" kern="1200" dirty="0"/>
            <a:t> untuk </a:t>
          </a:r>
          <a:r>
            <a:rPr lang="en-US" sz="3400" kern="1200" dirty="0" err="1"/>
            <a:t>klasifikasi</a:t>
          </a:r>
          <a:r>
            <a:rPr lang="en-US" sz="3400" kern="1200" dirty="0"/>
            <a:t> </a:t>
          </a:r>
          <a:r>
            <a:rPr lang="en-US" sz="3400" kern="1200" dirty="0" err="1"/>
            <a:t>tadahan</a:t>
          </a:r>
          <a:r>
            <a:rPr lang="en-US" sz="3400" kern="1200" dirty="0"/>
            <a:t> air</a:t>
          </a:r>
        </a:p>
      </dsp:txBody>
      <dsp:txXfrm>
        <a:off x="0" y="1702630"/>
        <a:ext cx="6492875" cy="1700138"/>
      </dsp:txXfrm>
    </dsp:sp>
    <dsp:sp modelId="{46561C62-7284-4821-BCD2-C3671D4C9B1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7565-4B14-44CE-BB30-1CD5A2C30D9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Kaedah</a:t>
          </a:r>
          <a:r>
            <a:rPr lang="en-US" sz="3400" kern="1200" dirty="0"/>
            <a:t> </a:t>
          </a:r>
          <a:r>
            <a:rPr lang="en-US" sz="3400" kern="1200" dirty="0" err="1"/>
            <a:t>algoritma</a:t>
          </a:r>
          <a:r>
            <a:rPr lang="en-US" sz="3400" kern="1200" dirty="0"/>
            <a:t> G</a:t>
          </a:r>
          <a:r>
            <a:rPr lang="en-US" sz="3400" i="0" kern="1200" dirty="0"/>
            <a:t>reedy</a:t>
          </a:r>
          <a:r>
            <a:rPr lang="en-US" sz="3400" i="1" kern="1200" dirty="0"/>
            <a:t> - </a:t>
          </a:r>
          <a:r>
            <a:rPr lang="en-US" sz="3400" kern="1200" dirty="0" err="1"/>
            <a:t>seluruh</a:t>
          </a:r>
          <a:r>
            <a:rPr lang="en-US" sz="3400" kern="1200" dirty="0"/>
            <a:t> </a:t>
          </a:r>
          <a:r>
            <a:rPr lang="en-US" sz="3400" kern="1200" dirty="0" err="1"/>
            <a:t>kawasan</a:t>
          </a:r>
          <a:r>
            <a:rPr lang="en-US" sz="3400" kern="1200" dirty="0"/>
            <a:t> </a:t>
          </a:r>
          <a:r>
            <a:rPr lang="en-US" sz="3400" kern="1200" dirty="0" err="1"/>
            <a:t>tadahan</a:t>
          </a:r>
          <a:r>
            <a:rPr lang="en-US" sz="3400" kern="1200" dirty="0"/>
            <a:t> air di Sabah.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97C6-3481-DE92-8AED-2A77FDF8F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CD17-3EA0-CC9C-B1A6-ACC8B9B1D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06AF-7B1B-94CF-2ACD-DB58EAF0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D1A4-E4ED-CCC7-7197-526FF78C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B591E-4F9C-DD9C-F2EC-52D3BD2E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671169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2027-2F27-4423-03C5-0227A913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F172-2369-B41A-F181-6E10C90D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3F1A-D25E-D35C-AD95-B98C53C3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C1DF-BADD-A4C2-4DDA-626FE83E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A332-A9B8-1095-690C-8D72D0C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76998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20C77-075B-461F-B831-CBF7FA25A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1BFD8-A3EF-4EE4-5E92-38B3ED92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EF8C-7D78-2CD5-671A-71A16D79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D07D-AD2B-3F3B-3849-5ABF397D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B8EB-D02E-97BB-C4F0-71069C7D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05924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42F0-9B19-47E7-0AA4-0ED2774A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328C-DCBA-0F22-395C-3EB705FB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5E28-07EF-195D-7F15-F5D0AFCF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3493-08E7-939D-04A6-8AEB5C3A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F04C-98C3-8289-FF56-9379A56E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83655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2C50-5554-0FC2-41B6-F76F894C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1226-84BA-6CDB-3F16-47ABE570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E59F-77DB-9476-D1C3-E7BB9F6D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5483-26F2-30B5-8FD2-74314D97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7310-4860-A0BD-FBF3-BBA15129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67953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345-2FD7-6D7E-4474-899CB167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2E51-1F01-F8AB-079E-13A4AC6A1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417A-5EFF-AF5B-153D-601B1624B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4B10-3DDA-FC7C-EEC8-F0BF2A6A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098CF-0A02-4F6D-0AB9-B7A5F91B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FA42-6B18-C79D-B1DE-C791403A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9791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A6E7-4C53-71D9-4D9F-6729BBD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81ECD-1523-5029-88A5-8A0A6034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02E5-247F-8FEC-6FC7-BF7B987A0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9AC39-F4CD-A948-52DC-74C312BE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A04CF-27BE-8873-4F1F-D7DCEF476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C4212-EE9A-19A4-44ED-12DB4810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16155-B94B-1E26-5ECF-EE506B04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27704-EDD4-C740-3B5B-EE87595D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736061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AE7-2E00-C1DD-81F2-FB897220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697D-2337-2364-A740-42C73DC9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899B9-60FC-6F65-FC3B-B862237E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2D85-FCB0-7C9E-D89B-4283D7AA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2405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046CA-759A-28D5-1CA6-464BDA28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4827A-1D86-B982-C0B6-8B774D91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46E5-E104-CF07-D279-3567A5F6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077043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5208-90CF-D409-E8AF-B736FB45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6758-A926-FAC9-6D29-C6FE8ED2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1D1DB-8891-B352-1364-560E26237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736DF-4A25-8204-06C7-C0EB0E64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3A7ED-63AD-F090-1E89-06E5805D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F0EB-CC5E-5F34-0B69-612C15C4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192402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00F7-5E4D-2DCD-534F-03F135EE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868C2-FBEE-30FB-A236-EA90F1D35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06662-70D8-4BF8-D0CC-7A8BFC43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D1535-0026-9B80-5596-B41A2E58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2441-BFB0-2915-1CE4-033CFE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7253-BDDF-AD62-050D-CC58F9CF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374944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65C2D-DA1B-D2A0-EB62-C69D4330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FE0CF-BB35-A157-E958-1DBE7F29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C6F-5FBC-1039-9AF7-721F4F351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B2D9-F971-4140-84F2-B29721F4FD0B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0709-6B98-F488-9646-C55E69F9C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B01F-E510-B02F-C8B5-8DCE4F644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5A87-97EF-4B46-BCF6-A353E6250E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485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39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41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hydrol.2016.11.056" TargetMode="External"/><Relationship Id="rId2" Type="http://schemas.openxmlformats.org/officeDocument/2006/relationships/hyperlink" Target="https://doi.org/10.1007/s00477-020-01936-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B22F-C2FA-BF8A-878F-7E90B368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1850553"/>
            <a:ext cx="11410545" cy="128891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Klasifikasi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Air di Sabah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Kaedah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Greedy</a:t>
            </a:r>
            <a:endParaRPr lang="en-MY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DBBB-BB0B-E6D0-0BB8-EE881AB7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47" y="3361614"/>
            <a:ext cx="7944904" cy="539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SW40106 PROJEK SAINSTIFIK II SEMESTER 1 (SESI 2022/2023)</a:t>
            </a:r>
          </a:p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C05DF-E496-4EB8-6262-81A7D8B0A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6" y="139888"/>
            <a:ext cx="2784700" cy="1510847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1932906C-45E6-8126-AFD6-B18FDDC86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19" y="139888"/>
            <a:ext cx="3643942" cy="1421134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4E6A0E5-D203-3144-8E9C-BB413EB1D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34" y="92766"/>
            <a:ext cx="2295082" cy="1422952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9CF2E72-5249-5A14-A753-F78E165D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19598"/>
              </p:ext>
            </p:extLst>
          </p:nvPr>
        </p:nvGraphicFramePr>
        <p:xfrm>
          <a:off x="2031999" y="3907857"/>
          <a:ext cx="8128000" cy="24333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14578">
                  <a:extLst>
                    <a:ext uri="{9D8B030D-6E8A-4147-A177-3AD203B41FA5}">
                      <a16:colId xmlns:a16="http://schemas.microsoft.com/office/drawing/2014/main" val="4080972095"/>
                    </a:ext>
                  </a:extLst>
                </a:gridCol>
                <a:gridCol w="6013422">
                  <a:extLst>
                    <a:ext uri="{9D8B030D-6E8A-4147-A177-3AD203B41FA5}">
                      <a16:colId xmlns:a16="http://schemas.microsoft.com/office/drawing/2014/main" val="392372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NAMA PELAJAR: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ANGELI ANAK DAVID</a:t>
                      </a:r>
                      <a:endParaRPr lang="en-MY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NOMBOR MATRIK: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BS19110452</a:t>
                      </a:r>
                      <a:endParaRPr lang="en-MY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PROGRAM:</a:t>
                      </a:r>
                      <a:endParaRPr lang="en-MY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MATEMATIK DENGAN GRAFIK BERKOMPUTER</a:t>
                      </a:r>
                      <a:endParaRPr lang="en-MY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FAKULTI:</a:t>
                      </a:r>
                      <a:endParaRPr lang="en-MY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FAKULTI SAINS DAN SUMBER ALAM</a:t>
                      </a:r>
                      <a:endParaRPr lang="en-MY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7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NAMA PENYELIA: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DR. SITI AISYAH BINTI TUMIRAN</a:t>
                      </a:r>
                      <a:endParaRPr lang="en-MY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7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NAMA PEMERIKSA: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PUAN ASDALIFAH </a:t>
                      </a:r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BINTI TALIBE</a:t>
                      </a:r>
                      <a:endParaRPr lang="en-MY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7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7314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E7A2973A-D9F2-0360-A515-F021245174CF}"/>
              </a:ext>
            </a:extLst>
          </p:cNvPr>
          <p:cNvSpPr/>
          <p:nvPr/>
        </p:nvSpPr>
        <p:spPr>
          <a:xfrm>
            <a:off x="-285609" y="1"/>
            <a:ext cx="6741798" cy="7240620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3476BC20-03C1-C8B6-D75C-4B220B337190}"/>
              </a:ext>
            </a:extLst>
          </p:cNvPr>
          <p:cNvSpPr/>
          <p:nvPr/>
        </p:nvSpPr>
        <p:spPr>
          <a:xfrm>
            <a:off x="-145915" y="0"/>
            <a:ext cx="6157609" cy="693582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5BAD0-0301-5CEA-4A36-1061C920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8" y="1233051"/>
            <a:ext cx="4967307" cy="773468"/>
          </a:xfrm>
        </p:spPr>
        <p:txBody>
          <a:bodyPr/>
          <a:lstStyle/>
          <a:p>
            <a:r>
              <a:rPr lang="en-MY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</a:t>
            </a:r>
            <a:r>
              <a:rPr lang="en-MY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Alir</a:t>
            </a:r>
            <a:r>
              <a:rPr lang="en-MY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Metodologi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11373-32F6-0F80-B2B4-3FDCEABB6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653" y="2285994"/>
            <a:ext cx="3891281" cy="2470826"/>
          </a:xfrm>
        </p:spPr>
        <p:txBody>
          <a:bodyPr/>
          <a:lstStyle/>
          <a:p>
            <a:pPr algn="just"/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alir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metodologi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klasifikasi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air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kaedah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Greedy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perisian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 studio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perisian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tafsiran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30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air di </a:t>
            </a:r>
            <a:r>
              <a:rPr lang="en-MY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seluruh</a:t>
            </a:r>
            <a:r>
              <a:rPr lang="en-MY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Sabah. </a:t>
            </a:r>
          </a:p>
          <a:p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0F499-B3E9-EA66-91FC-F6D1EC149B7E}"/>
              </a:ext>
            </a:extLst>
          </p:cNvPr>
          <p:cNvSpPr/>
          <p:nvPr/>
        </p:nvSpPr>
        <p:spPr>
          <a:xfrm>
            <a:off x="6689105" y="843069"/>
            <a:ext cx="4967307" cy="518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Perolehan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sekunder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pembentukan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pautan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nod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mengikut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perolehan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kolerasi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Pearson </a:t>
            </a:r>
            <a:endParaRPr lang="en-MY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5EF4C-0E7A-6521-9588-1B19C35053ED}"/>
              </a:ext>
            </a:extLst>
          </p:cNvPr>
          <p:cNvSpPr/>
          <p:nvPr/>
        </p:nvSpPr>
        <p:spPr>
          <a:xfrm>
            <a:off x="7630890" y="1595509"/>
            <a:ext cx="2910405" cy="77346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MY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053E5-A814-2059-E765-8F7C01498674}"/>
              </a:ext>
            </a:extLst>
          </p:cNvPr>
          <p:cNvSpPr/>
          <p:nvPr/>
        </p:nvSpPr>
        <p:spPr>
          <a:xfrm>
            <a:off x="6619651" y="2568954"/>
            <a:ext cx="4932881" cy="565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Mengaplikasi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kaedah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Greedy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mengklasifikasikan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tadahan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endParaRPr lang="en-MY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626C2700-CB55-B643-4744-E673A848D1A9}"/>
              </a:ext>
            </a:extLst>
          </p:cNvPr>
          <p:cNvSpPr/>
          <p:nvPr/>
        </p:nvSpPr>
        <p:spPr>
          <a:xfrm>
            <a:off x="6932772" y="3343478"/>
            <a:ext cx="4269967" cy="836089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Plot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komuniti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kaedah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Greedy</a:t>
            </a:r>
            <a:endParaRPr lang="en-MY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EC5C31-102C-D71D-C7A0-66F13BA10EAA}"/>
              </a:ext>
            </a:extLst>
          </p:cNvPr>
          <p:cNvSpPr/>
          <p:nvPr/>
        </p:nvSpPr>
        <p:spPr>
          <a:xfrm>
            <a:off x="6742807" y="4404407"/>
            <a:ext cx="4785723" cy="7852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Mengkaji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komuniti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yang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dikenal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pasti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ciri-ciri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aliran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ciri-ciri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tadahan</a:t>
            </a:r>
            <a:r>
              <a:rPr lang="en-MY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746E0C-4586-06E4-39EF-9B2A466843A9}"/>
              </a:ext>
            </a:extLst>
          </p:cNvPr>
          <p:cNvSpPr/>
          <p:nvPr/>
        </p:nvSpPr>
        <p:spPr>
          <a:xfrm>
            <a:off x="7794891" y="5404363"/>
            <a:ext cx="2634905" cy="4422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MY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Mengkaji</a:t>
            </a:r>
            <a:r>
              <a:rPr lang="en-MY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MY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MY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MY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MY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endParaRPr lang="en-MY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09BFB-D7D1-9E73-67B9-7870E6C55E16}"/>
                  </a:ext>
                </a:extLst>
              </p:cNvPr>
              <p:cNvSpPr txBox="1"/>
              <p:nvPr/>
            </p:nvSpPr>
            <p:spPr>
              <a:xfrm>
                <a:off x="7589541" y="1565463"/>
                <a:ext cx="2939041" cy="5996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b="1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Matriks </a:t>
                </a:r>
                <a:r>
                  <a:rPr lang="en-US" sz="1200" b="1" i="1" dirty="0" err="1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Adjajency</a:t>
                </a:r>
                <a:r>
                  <a:rPr lang="en-US" sz="1200" b="1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en-MY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MY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MY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MY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ahoma" panose="020B0604030504040204" pitchFamily="34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MY" sz="1200" b="1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b="1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Di mana </a:t>
                </a:r>
                <a:r>
                  <a:rPr lang="en-US" sz="1200" b="1" dirty="0" err="1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sz="1200" b="1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1" dirty="0" err="1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ambang</a:t>
                </a:r>
                <a:r>
                  <a:rPr lang="en-US" sz="1200" b="1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MY" sz="12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09BFB-D7D1-9E73-67B9-7870E6C55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41" y="1565463"/>
                <a:ext cx="2939041" cy="599651"/>
              </a:xfrm>
              <a:prstGeom prst="rect">
                <a:avLst/>
              </a:prstGeom>
              <a:blipFill>
                <a:blip r:embed="rId2"/>
                <a:stretch>
                  <a:fillRect b="-8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32">
            <a:extLst>
              <a:ext uri="{FF2B5EF4-FFF2-40B4-BE49-F238E27FC236}">
                <a16:creationId xmlns:a16="http://schemas.microsoft.com/office/drawing/2014/main" id="{3074CAF0-B503-9C3C-DB8D-E4425BBBFA0F}"/>
              </a:ext>
            </a:extLst>
          </p:cNvPr>
          <p:cNvSpPr/>
          <p:nvPr/>
        </p:nvSpPr>
        <p:spPr>
          <a:xfrm>
            <a:off x="8916310" y="1349846"/>
            <a:ext cx="285502" cy="203497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 sz="2000" b="1"/>
          </a:p>
        </p:txBody>
      </p:sp>
      <p:sp>
        <p:nvSpPr>
          <p:cNvPr id="15" name="Down Arrow 33">
            <a:extLst>
              <a:ext uri="{FF2B5EF4-FFF2-40B4-BE49-F238E27FC236}">
                <a16:creationId xmlns:a16="http://schemas.microsoft.com/office/drawing/2014/main" id="{CA838AE7-6896-B147-A4BF-CBC7E98F9D62}"/>
              </a:ext>
            </a:extLst>
          </p:cNvPr>
          <p:cNvSpPr/>
          <p:nvPr/>
        </p:nvSpPr>
        <p:spPr>
          <a:xfrm>
            <a:off x="8925005" y="2368190"/>
            <a:ext cx="285502" cy="203497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 sz="2000" b="1"/>
          </a:p>
        </p:txBody>
      </p:sp>
      <p:sp>
        <p:nvSpPr>
          <p:cNvPr id="16" name="Down Arrow 34">
            <a:extLst>
              <a:ext uri="{FF2B5EF4-FFF2-40B4-BE49-F238E27FC236}">
                <a16:creationId xmlns:a16="http://schemas.microsoft.com/office/drawing/2014/main" id="{EADA5C03-70B8-358D-A18F-7EB9EACBE729}"/>
              </a:ext>
            </a:extLst>
          </p:cNvPr>
          <p:cNvSpPr/>
          <p:nvPr/>
        </p:nvSpPr>
        <p:spPr>
          <a:xfrm>
            <a:off x="8943341" y="3137384"/>
            <a:ext cx="285502" cy="203497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 sz="2000" b="1"/>
          </a:p>
        </p:txBody>
      </p:sp>
      <p:sp>
        <p:nvSpPr>
          <p:cNvPr id="17" name="Down Arrow 35">
            <a:extLst>
              <a:ext uri="{FF2B5EF4-FFF2-40B4-BE49-F238E27FC236}">
                <a16:creationId xmlns:a16="http://schemas.microsoft.com/office/drawing/2014/main" id="{2EE89D75-7477-A468-5C44-8991A27FCBB4}"/>
              </a:ext>
            </a:extLst>
          </p:cNvPr>
          <p:cNvSpPr/>
          <p:nvPr/>
        </p:nvSpPr>
        <p:spPr>
          <a:xfrm>
            <a:off x="8943341" y="4203806"/>
            <a:ext cx="285502" cy="203497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 sz="2000" b="1"/>
          </a:p>
        </p:txBody>
      </p:sp>
      <p:sp>
        <p:nvSpPr>
          <p:cNvPr id="18" name="Down Arrow 36">
            <a:extLst>
              <a:ext uri="{FF2B5EF4-FFF2-40B4-BE49-F238E27FC236}">
                <a16:creationId xmlns:a16="http://schemas.microsoft.com/office/drawing/2014/main" id="{4FCCABD5-F3B6-FD16-246A-62BFDE408F74}"/>
              </a:ext>
            </a:extLst>
          </p:cNvPr>
          <p:cNvSpPr/>
          <p:nvPr/>
        </p:nvSpPr>
        <p:spPr>
          <a:xfrm>
            <a:off x="8969593" y="5200866"/>
            <a:ext cx="285502" cy="203497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 sz="2000" b="1"/>
          </a:p>
        </p:txBody>
      </p:sp>
      <p:pic>
        <p:nvPicPr>
          <p:cNvPr id="35" name="Graphic 34" descr="Rope Knot with solid fill">
            <a:extLst>
              <a:ext uri="{FF2B5EF4-FFF2-40B4-BE49-F238E27FC236}">
                <a16:creationId xmlns:a16="http://schemas.microsoft.com/office/drawing/2014/main" id="{4FF4DB0A-8B8C-B47F-BC94-7D51CA0D2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5609" y="-467292"/>
            <a:ext cx="2473811" cy="24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14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4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3" name="Freeform: Shape 4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9C3A82-4E3E-D6D0-F4F5-AE310B57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662400"/>
            <a:ext cx="3594574" cy="1492132"/>
          </a:xfrm>
        </p:spPr>
        <p:txBody>
          <a:bodyPr anchor="t">
            <a:normAutofit/>
          </a:bodyPr>
          <a:lstStyle/>
          <a:p>
            <a:pPr algn="ctr"/>
            <a:r>
              <a:rPr lang="en-MY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Skop</a:t>
            </a:r>
            <a:r>
              <a:rPr lang="en-MY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Kajian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56958-444B-76B0-4AAC-D1F3D2E5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Melibatkan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30 </a:t>
            </a:r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Sabah</a:t>
            </a:r>
          </a:p>
          <a:p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– </a:t>
            </a:r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Januari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2001 </a:t>
            </a:r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Disember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2020 (20 </a:t>
            </a:r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dekad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Jabatan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Pengairan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MY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Saliran</a:t>
            </a:r>
            <a:r>
              <a:rPr lang="en-MY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Malaysia</a:t>
            </a:r>
          </a:p>
          <a:p>
            <a:pPr lvl="1"/>
            <a:endParaRPr lang="en-MY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C55CF389-492F-A953-8599-62CA1F88E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11" y="662400"/>
            <a:ext cx="7048670" cy="55332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1C9448-0E7D-771E-383C-FDEAD66E1928}"/>
              </a:ext>
            </a:extLst>
          </p:cNvPr>
          <p:cNvSpPr/>
          <p:nvPr/>
        </p:nvSpPr>
        <p:spPr>
          <a:xfrm>
            <a:off x="496111" y="1414588"/>
            <a:ext cx="3774332" cy="144212"/>
          </a:xfrm>
          <a:custGeom>
            <a:avLst/>
            <a:gdLst>
              <a:gd name="connsiteX0" fmla="*/ 0 w 3686783"/>
              <a:gd name="connsiteY0" fmla="*/ 73744 h 73744"/>
              <a:gd name="connsiteX1" fmla="*/ 1215957 w 3686783"/>
              <a:gd name="connsiteY1" fmla="*/ 15378 h 73744"/>
              <a:gd name="connsiteX2" fmla="*/ 3686783 w 3686783"/>
              <a:gd name="connsiteY2" fmla="*/ 5650 h 7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783" h="73744">
                <a:moveTo>
                  <a:pt x="0" y="73744"/>
                </a:moveTo>
                <a:cubicBezTo>
                  <a:pt x="422588" y="-67116"/>
                  <a:pt x="76420" y="42128"/>
                  <a:pt x="1215957" y="15378"/>
                </a:cubicBezTo>
                <a:cubicBezTo>
                  <a:pt x="1865475" y="131"/>
                  <a:pt x="3159356" y="5650"/>
                  <a:pt x="3686783" y="5650"/>
                </a:cubicBezTo>
              </a:path>
            </a:pathLst>
          </a:custGeom>
          <a:solidFill>
            <a:srgbClr val="C00000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61915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6313A-8AD9-10BF-9107-B084460D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MY" sz="3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Klasifikasi</a:t>
            </a:r>
            <a:r>
              <a:rPr lang="en-MY" sz="3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3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3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Air di Sabah</a:t>
            </a:r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0170-2FAF-2730-2759-1A813783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MY" sz="2000" dirty="0"/>
              <a:t>Nilai </a:t>
            </a:r>
            <a:r>
              <a:rPr lang="en-MY" sz="2000" dirty="0" err="1"/>
              <a:t>ambang</a:t>
            </a:r>
            <a:r>
              <a:rPr lang="en-MY" sz="2000" dirty="0"/>
              <a:t> yang </a:t>
            </a:r>
            <a:r>
              <a:rPr lang="en-MY" sz="2000" dirty="0" err="1"/>
              <a:t>dipilih</a:t>
            </a:r>
            <a:r>
              <a:rPr lang="en-MY" sz="2000" dirty="0"/>
              <a:t> T=0.60 kerana </a:t>
            </a:r>
            <a:r>
              <a:rPr lang="en-MY" sz="2000" dirty="0" err="1"/>
              <a:t>klasifikasi</a:t>
            </a:r>
            <a:r>
              <a:rPr lang="en-MY" sz="2000" dirty="0"/>
              <a:t> </a:t>
            </a:r>
            <a:r>
              <a:rPr lang="en-MY" sz="2000" dirty="0" err="1"/>
              <a:t>dapat</a:t>
            </a:r>
            <a:r>
              <a:rPr lang="en-MY" sz="2000" dirty="0"/>
              <a:t> </a:t>
            </a:r>
            <a:r>
              <a:rPr lang="en-MY" sz="2000" dirty="0" err="1"/>
              <a:t>ditafsir</a:t>
            </a:r>
            <a:r>
              <a:rPr lang="en-MY" sz="2000" dirty="0"/>
              <a:t> </a:t>
            </a:r>
            <a:r>
              <a:rPr lang="en-MY" sz="2000" dirty="0" err="1"/>
              <a:t>dengan</a:t>
            </a:r>
            <a:r>
              <a:rPr lang="en-MY" sz="2000" dirty="0"/>
              <a:t> </a:t>
            </a:r>
            <a:r>
              <a:rPr lang="en-MY" sz="2000" dirty="0" err="1"/>
              <a:t>baik</a:t>
            </a:r>
            <a:endParaRPr lang="en-MY" sz="2000" dirty="0"/>
          </a:p>
          <a:p>
            <a:r>
              <a:rPr lang="en-MY" sz="2000" dirty="0" err="1"/>
              <a:t>Terdapat</a:t>
            </a:r>
            <a:r>
              <a:rPr lang="en-MY" sz="2000" dirty="0"/>
              <a:t> 15 </a:t>
            </a:r>
            <a:r>
              <a:rPr lang="en-MY" sz="2000" dirty="0" err="1"/>
              <a:t>komuniti</a:t>
            </a:r>
            <a:r>
              <a:rPr lang="en-MY" sz="2000" dirty="0"/>
              <a:t> </a:t>
            </a:r>
            <a:r>
              <a:rPr lang="en-MY" sz="2000" dirty="0" err="1"/>
              <a:t>telah</a:t>
            </a:r>
            <a:r>
              <a:rPr lang="en-MY" sz="2000" dirty="0"/>
              <a:t> </a:t>
            </a:r>
            <a:r>
              <a:rPr lang="en-MY" sz="2000" dirty="0" err="1"/>
              <a:t>dikenal</a:t>
            </a:r>
            <a:r>
              <a:rPr lang="en-MY" sz="2000" dirty="0"/>
              <a:t> </a:t>
            </a:r>
            <a:r>
              <a:rPr lang="en-MY" sz="2000" dirty="0" err="1"/>
              <a:t>pasti</a:t>
            </a:r>
            <a:endParaRPr lang="en-MY" sz="2000" dirty="0"/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, map&#10;&#10;Description automatically generated">
            <a:extLst>
              <a:ext uri="{FF2B5EF4-FFF2-40B4-BE49-F238E27FC236}">
                <a16:creationId xmlns:a16="http://schemas.microsoft.com/office/drawing/2014/main" id="{2F4AB1C4-E0F9-7CD1-84EF-640DA082C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01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69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39DD-6619-C4CC-847B-7CB2CAEF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21" y="739302"/>
            <a:ext cx="5847780" cy="5010837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dua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daripada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iaitu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dan 6</a:t>
            </a:r>
          </a:p>
          <a:p>
            <a:pPr lvl="1" algn="just">
              <a:lnSpc>
                <a:spcPct val="150000"/>
              </a:lnSpc>
            </a:pPr>
            <a:r>
              <a:rPr lang="en-MY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 </a:t>
            </a:r>
            <a:r>
              <a:rPr lang="en-MY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MY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30 </a:t>
            </a:r>
            <a:r>
              <a:rPr lang="en-MY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(36.6%).</a:t>
            </a:r>
          </a:p>
          <a:p>
            <a:pPr algn="just">
              <a:lnSpc>
                <a:spcPct val="150000"/>
              </a:lnSpc>
            </a:pP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Dua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 masing-masing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endParaRPr lang="en-MY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MY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</a:t>
            </a:r>
            <a:r>
              <a:rPr lang="en-MY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MY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30 </a:t>
            </a:r>
            <a:r>
              <a:rPr lang="en-MY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(26.6%).</a:t>
            </a:r>
          </a:p>
          <a:p>
            <a:pPr algn="just">
              <a:lnSpc>
                <a:spcPct val="150000"/>
              </a:lnSpc>
            </a:pP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menunjukkan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bahawa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besar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hubungan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kuat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tadahan-tadahan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lain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tanpa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mengira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jarak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antara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mereka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terletak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lembangan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/wilayah yang </a:t>
            </a:r>
            <a:r>
              <a:rPr lang="en-MY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berbeza</a:t>
            </a:r>
            <a:r>
              <a:rPr lang="en-MY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CC4FA2BE-B7CE-EC3D-5DC9-C1BCDAB9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/>
          <a:stretch/>
        </p:blipFill>
        <p:spPr>
          <a:xfrm>
            <a:off x="8020609" y="832282"/>
            <a:ext cx="3817176" cy="51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410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56597-8807-6D43-85FA-E12513CC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MY" sz="2400" dirty="0" err="1">
                <a:solidFill>
                  <a:srgbClr val="FFFFFF"/>
                </a:solidFill>
              </a:rPr>
              <a:t>Hubungan</a:t>
            </a:r>
            <a:r>
              <a:rPr lang="en-MY" sz="2400" dirty="0">
                <a:solidFill>
                  <a:srgbClr val="FFFFFF"/>
                </a:solidFill>
              </a:rPr>
              <a:t> </a:t>
            </a:r>
            <a:r>
              <a:rPr lang="en-MY" sz="2400" dirty="0" err="1">
                <a:solidFill>
                  <a:srgbClr val="FFFFFF"/>
                </a:solidFill>
              </a:rPr>
              <a:t>antara</a:t>
            </a:r>
            <a:r>
              <a:rPr lang="en-MY" sz="2400" dirty="0">
                <a:solidFill>
                  <a:srgbClr val="FFFFFF"/>
                </a:solidFill>
              </a:rPr>
              <a:t> </a:t>
            </a:r>
            <a:r>
              <a:rPr lang="en-MY" sz="2400" dirty="0" err="1">
                <a:solidFill>
                  <a:srgbClr val="FFFFFF"/>
                </a:solidFill>
              </a:rPr>
              <a:t>Ciri-ciri</a:t>
            </a:r>
            <a:r>
              <a:rPr lang="en-MY" sz="2400" dirty="0">
                <a:solidFill>
                  <a:srgbClr val="FFFFFF"/>
                </a:solidFill>
              </a:rPr>
              <a:t> </a:t>
            </a:r>
            <a:r>
              <a:rPr lang="en-MY" sz="2400" dirty="0" err="1">
                <a:solidFill>
                  <a:srgbClr val="FFFFFF"/>
                </a:solidFill>
              </a:rPr>
              <a:t>Tadahan</a:t>
            </a:r>
            <a:r>
              <a:rPr lang="en-MY" sz="2400" dirty="0">
                <a:solidFill>
                  <a:srgbClr val="FFFFFF"/>
                </a:solidFill>
              </a:rPr>
              <a:t> </a:t>
            </a:r>
            <a:r>
              <a:rPr lang="en-MY" sz="2400" dirty="0" err="1">
                <a:solidFill>
                  <a:srgbClr val="FFFFFF"/>
                </a:solidFill>
              </a:rPr>
              <a:t>dengan</a:t>
            </a:r>
            <a:r>
              <a:rPr lang="en-MY" sz="2400" dirty="0">
                <a:solidFill>
                  <a:srgbClr val="FFFFFF"/>
                </a:solidFill>
              </a:rPr>
              <a:t> </a:t>
            </a:r>
            <a:r>
              <a:rPr lang="en-MY" sz="2400" dirty="0" err="1">
                <a:solidFill>
                  <a:srgbClr val="FFFFFF"/>
                </a:solidFill>
              </a:rPr>
              <a:t>Purata</a:t>
            </a:r>
            <a:r>
              <a:rPr lang="en-MY" sz="2400" dirty="0">
                <a:solidFill>
                  <a:srgbClr val="FFFFFF"/>
                </a:solidFill>
              </a:rPr>
              <a:t> </a:t>
            </a:r>
            <a:r>
              <a:rPr lang="en-MY" sz="2400" dirty="0" err="1">
                <a:solidFill>
                  <a:srgbClr val="FFFFFF"/>
                </a:solidFill>
              </a:rPr>
              <a:t>Saliran</a:t>
            </a:r>
            <a:endParaRPr lang="en-MY" sz="2400" dirty="0">
              <a:solidFill>
                <a:srgbClr val="FFFFFF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20C248F-DFD9-0911-3FE9-3D5AAC77B6C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8600" y="436649"/>
            <a:ext cx="7188199" cy="30729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7CD9-2AC3-E283-8636-29E8A983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677055"/>
            <a:ext cx="7188199" cy="2499908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ahoma" panose="020B0604030504040204" pitchFamily="34" charset="0"/>
              </a:rPr>
              <a:t>Rajah (a) - </a:t>
            </a:r>
            <a:r>
              <a:rPr lang="en-US" sz="1600" dirty="0" err="1">
                <a:latin typeface="Tahoma" panose="020B0604030504040204" pitchFamily="34" charset="0"/>
              </a:rPr>
              <a:t>Hubungan</a:t>
            </a:r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</a:rPr>
              <a:t>antara</a:t>
            </a:r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</a:rPr>
              <a:t>purata</a:t>
            </a:r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</a:rPr>
              <a:t>aliran</a:t>
            </a:r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</a:rPr>
              <a:t>dengan</a:t>
            </a:r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</a:rPr>
              <a:t>keluasan</a:t>
            </a:r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</a:rPr>
              <a:t>aliran</a:t>
            </a:r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menunjukkan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stesen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tadahan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lebih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berkolompok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dan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hampir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membentuk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satu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garis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lurus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Rajah (b) -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Hubungan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antara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Calibri" panose="020F0502020204030204" pitchFamily="34" charset="0"/>
              </a:rPr>
              <a:t>purata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aliran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purata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Calibri" panose="020F0502020204030204" pitchFamily="34" charset="0"/>
              </a:rPr>
              <a:t>ketinggian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tidak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menunjukkan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perbezaan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ketara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memandangkan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hanya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beberapa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stesen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terkeluar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dan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diabaikan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dari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kelompok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tadahan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.</a:t>
            </a:r>
          </a:p>
          <a:p>
            <a:pPr algn="just"/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Oleh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itu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dapat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dilihat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disini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bahawa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hubungan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garis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lurus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terbentuk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akibat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daripada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faktor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berdekatan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(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jarak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geografi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dekat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)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antara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tadahan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dalam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. 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6677282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1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56597-8807-6D43-85FA-E12513CC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r>
              <a:rPr lang="en-MY" sz="3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Hubungan</a:t>
            </a:r>
            <a:r>
              <a:rPr lang="en-MY" sz="3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3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antara</a:t>
            </a:r>
            <a:r>
              <a:rPr lang="en-MY" sz="3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3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Ciri-ciri</a:t>
            </a:r>
            <a:r>
              <a:rPr lang="en-MY" sz="3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3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3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3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MY" sz="3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3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Aliran</a:t>
            </a:r>
            <a:r>
              <a:rPr lang="en-MY" sz="3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B09282E-5C93-9E22-EA04-39310BC6F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2937452"/>
            <a:ext cx="6579910" cy="3092557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7CD9-2AC3-E283-8636-29E8A983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 err="1">
                <a:solidFill>
                  <a:srgbClr val="FFFFFF"/>
                </a:solidFill>
                <a:latin typeface="Tahoma" panose="020B0604030504040204" pitchFamily="34" charset="0"/>
              </a:rPr>
              <a:t>Hubungan</a:t>
            </a:r>
            <a:r>
              <a:rPr lang="en-US" sz="16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ahoma" panose="020B0604030504040204" pitchFamily="34" charset="0"/>
              </a:rPr>
              <a:t>antara</a:t>
            </a:r>
            <a:r>
              <a:rPr lang="en-US" sz="16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ahoma" panose="020B0604030504040204" pitchFamily="34" charset="0"/>
              </a:rPr>
              <a:t>aliran</a:t>
            </a:r>
            <a:r>
              <a:rPr lang="en-US" sz="1600" dirty="0">
                <a:solidFill>
                  <a:srgbClr val="FFFFFF"/>
                </a:solidFill>
                <a:latin typeface="Tahoma" panose="020B0604030504040204" pitchFamily="34" charset="0"/>
              </a:rPr>
              <a:t> CV </a:t>
            </a:r>
            <a:r>
              <a:rPr lang="en-US" sz="1600" dirty="0" err="1">
                <a:solidFill>
                  <a:srgbClr val="FFFFFF"/>
                </a:solidFill>
                <a:latin typeface="Tahoma" panose="020B0604030504040204" pitchFamily="34" charset="0"/>
              </a:rPr>
              <a:t>dengan</a:t>
            </a:r>
            <a:r>
              <a:rPr lang="en-US" sz="16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ahoma" panose="020B0604030504040204" pitchFamily="34" charset="0"/>
              </a:rPr>
              <a:t>keluasan</a:t>
            </a:r>
            <a:r>
              <a:rPr lang="en-US" sz="16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ahoma" panose="020B0604030504040204" pitchFamily="34" charset="0"/>
              </a:rPr>
              <a:t>aliran</a:t>
            </a:r>
            <a:r>
              <a:rPr lang="en-US" sz="16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menunjukkan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stesen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tadahan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lebih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berkolompok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dan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rapat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dekat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antara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satu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sama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lain</a:t>
            </a:r>
          </a:p>
          <a:p>
            <a:pPr algn="just"/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Hubungan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antara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purata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ketinggian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aliran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CV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tidak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menunjukkan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perbezaan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ketara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memandangkan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hanya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beberapa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stesen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terkeluar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dan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diabaikan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dari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kelompok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tadahan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+mn-cs"/>
              </a:rPr>
              <a:t>.</a:t>
            </a:r>
          </a:p>
          <a:p>
            <a:pPr algn="just"/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Hubungan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pautan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lebih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dekta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rapat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berkemungkinan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besar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disebabkan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kepada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faktor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kedekatan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jarak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geografi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dekat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)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tadahan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air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dalam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6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.</a:t>
            </a:r>
            <a:endParaRPr lang="en-MY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612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DA6F-9669-958C-2A6F-6AC8F477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pPr algn="ctr"/>
            <a:r>
              <a:rPr lang="en-MY" sz="3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Hubungan</a:t>
            </a:r>
            <a:r>
              <a:rPr lang="en-MY" sz="3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Antara </a:t>
            </a:r>
            <a:r>
              <a:rPr lang="en-MY" sz="3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Korelasi</a:t>
            </a:r>
            <a:r>
              <a:rPr lang="en-MY" sz="3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Jarak </a:t>
            </a:r>
            <a:r>
              <a:rPr lang="en-MY" sz="3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endParaRPr lang="en-MY" sz="3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EFF8-0B3F-46AC-A9DD-49801992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pPr algn="just"/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1 (Rajah 1) dan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3 (Rajah 3)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merupakan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besar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mempunyai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tahap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korelasi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tinggi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disebabkan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oleh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faktor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jarak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antara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stesen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tadahan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. Hal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ini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kerana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besar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memerlukan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tahap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korelasi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tinggi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untuk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menjangkau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stesen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tadahan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jauh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serta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menguatkan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pautan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antara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stesen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Manakala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,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2 (Rajah 2) dan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4 (Rajah 4)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merupakan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komuniti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kecil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mempunyai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tahap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korelasi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rendah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atas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faktor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jarak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yang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dekat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antara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stesen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tadahan</a:t>
            </a:r>
            <a:r>
              <a:rPr lang="en-US" sz="17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. </a:t>
            </a:r>
          </a:p>
          <a:p>
            <a:endParaRPr lang="en-US" sz="1700" dirty="0">
              <a:latin typeface="Tahoma" panose="020B0604030504040204" pitchFamily="34" charset="0"/>
              <a:ea typeface="Calibri" panose="020F0502020204030204" pitchFamily="34" charset="0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13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1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B66D154-E465-1BB0-1A79-020A15CFB8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/>
          <a:stretch/>
        </p:blipFill>
        <p:spPr bwMode="auto">
          <a:xfrm>
            <a:off x="6420908" y="336460"/>
            <a:ext cx="2364317" cy="27103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Rectangle 1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DFC077B-CB91-B444-B249-A1620818B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75" y="352084"/>
            <a:ext cx="2364317" cy="267911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874D559-4CCD-BD9F-11FE-3A2289BB0A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3993" r="1870"/>
          <a:stretch/>
        </p:blipFill>
        <p:spPr bwMode="auto">
          <a:xfrm>
            <a:off x="6446638" y="3796452"/>
            <a:ext cx="2312856" cy="255989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258BFD-0BA9-0E25-7616-65B66926D6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/>
          <a:stretch/>
        </p:blipFill>
        <p:spPr bwMode="auto">
          <a:xfrm>
            <a:off x="9514533" y="3825619"/>
            <a:ext cx="2364317" cy="250156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67787E63-697A-5359-3B4E-C095EE73C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9564" y="107519"/>
            <a:ext cx="489130" cy="489130"/>
          </a:xfrm>
          <a:prstGeom prst="rect">
            <a:avLst/>
          </a:prstGeom>
        </p:spPr>
      </p:pic>
      <p:pic>
        <p:nvPicPr>
          <p:cNvPr id="13" name="Graphic 12" descr="Badge 3 with solid fill">
            <a:extLst>
              <a:ext uri="{FF2B5EF4-FFF2-40B4-BE49-F238E27FC236}">
                <a16:creationId xmlns:a16="http://schemas.microsoft.com/office/drawing/2014/main" id="{1D6FD7FD-9480-E32B-9B51-2812A1509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269968" y="107519"/>
            <a:ext cx="489130" cy="48913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B3C05340-3B9B-ACFB-3DD0-62EC75B50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329564" y="3510381"/>
            <a:ext cx="489130" cy="489130"/>
          </a:xfrm>
          <a:prstGeom prst="rect">
            <a:avLst/>
          </a:prstGeom>
        </p:spPr>
      </p:pic>
      <p:pic>
        <p:nvPicPr>
          <p:cNvPr id="17" name="Graphic 16" descr="Badge 4 with solid fill">
            <a:extLst>
              <a:ext uri="{FF2B5EF4-FFF2-40B4-BE49-F238E27FC236}">
                <a16:creationId xmlns:a16="http://schemas.microsoft.com/office/drawing/2014/main" id="{C1E685C0-A785-B213-9F45-7FAB7FFE88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269968" y="3510381"/>
            <a:ext cx="489130" cy="4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7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7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F3B04-F3EF-7DAB-64F7-782B7F57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M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Kesimpulan </a:t>
            </a:r>
          </a:p>
        </p:txBody>
      </p:sp>
      <p:grpSp>
        <p:nvGrpSpPr>
          <p:cNvPr id="106" name="Group 8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FCF4F3E-B179-9DAA-24B7-A835CAE8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 fontScale="92500"/>
          </a:bodyPr>
          <a:lstStyle/>
          <a:p>
            <a:pPr algn="just"/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ntuk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kawasan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kajian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bilangan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kecil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banyak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ringkasnya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besar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dikenal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pasti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Sabah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bergabung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meliputi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hampir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64%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kawasan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kajian</a:t>
            </a:r>
            <a:endParaRPr lang="en-MY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ilangan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besar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ringkasnya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hampir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74%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Hubungan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antara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ciri-ciri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aliran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dikenal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pasti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kesemuanya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mengikuti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keadaan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geografi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stesen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tadahan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air di Sabah</a:t>
            </a:r>
          </a:p>
          <a:p>
            <a:pPr algn="just"/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Empat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telah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dikenal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pasti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korelasi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rendah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apabila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melangkaui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jarak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jauh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korelasi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tinggi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apabila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jarak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semakin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dekat</a:t>
            </a:r>
            <a:r>
              <a:rPr lang="en-MY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675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E2FF-409A-6A7F-D455-C1B691FC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n-MY"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Rujukan </a:t>
            </a:r>
            <a:endParaRPr lang="en-MY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3E5-06E0-0063-8D5B-675D7FBF0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pPr algn="just"/>
            <a:r>
              <a:rPr lang="en-MY" sz="17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Clauset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A., Newman, M.E.J., Moore, C., 2004. Finding community structure in</a:t>
            </a:r>
            <a:r>
              <a:rPr lang="en-MY" sz="1700" spc="-36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</a:t>
            </a:r>
            <a:r>
              <a:rPr lang="en-MY" sz="1700" spc="-1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networks.</a:t>
            </a:r>
            <a:r>
              <a:rPr lang="en-MY" sz="1700" spc="-1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Phys.</a:t>
            </a:r>
            <a:r>
              <a:rPr lang="en-MY" sz="1700" spc="-1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Rev.</a:t>
            </a:r>
            <a:r>
              <a:rPr lang="en-MY" sz="1700" spc="-1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MY" sz="1700" spc="-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70,</a:t>
            </a:r>
            <a:r>
              <a:rPr lang="en-MY" sz="1700" spc="-1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066111.</a:t>
            </a:r>
          </a:p>
          <a:p>
            <a:pPr algn="just"/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Halverson MJ, Fleming SW (2015) Complex network theory, streamflow, and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hydrometric monitoring system design. </a:t>
            </a:r>
            <a:r>
              <a:rPr lang="en-MY" sz="17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Hydrol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Earth </a:t>
            </a:r>
            <a:r>
              <a:rPr lang="en-MY" sz="17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Sci 19(7):3301–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3318.</a:t>
            </a:r>
          </a:p>
          <a:p>
            <a:pPr algn="just"/>
            <a:r>
              <a:rPr lang="en-MY" sz="17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Tumiran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A.,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Sivakumar,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(2021).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Catchment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structure concept: application to two large regions. Stochastic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Environmental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Assessment,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35(3),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561–578.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https://doi.org/10.1007/s00477-020-01936-4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Fang K, Sivakumar B, </a:t>
            </a:r>
            <a:r>
              <a:rPr lang="en-MY" sz="17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Woldemeskel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FM (2017) Complex networks, community</a:t>
            </a:r>
            <a:r>
              <a:rPr lang="en-MY" sz="1700" spc="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structure, and catchment classification in a largescale river basin. J </a:t>
            </a:r>
            <a:r>
              <a:rPr lang="en-MY" sz="17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Hydrol</a:t>
            </a:r>
            <a:r>
              <a:rPr lang="en-MY" sz="1700" spc="-36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545:478–493.</a:t>
            </a:r>
            <a:r>
              <a:rPr lang="en-MY" sz="1700" spc="-1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170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https://doi.org/10.1016/j.jhydrol.2016.11.056</a:t>
            </a:r>
            <a:r>
              <a:rPr lang="en-MY" sz="17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79619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2795-15C3-2BFA-53D6-A6F25D91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RAJAH DAN JADUAL BAGI KLASIFIKASI TADAHAN AIR PADA NILAI AMBANG YANG BERBEZA</a:t>
            </a:r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, map&#10;&#10;Description automatically generated">
            <a:extLst>
              <a:ext uri="{FF2B5EF4-FFF2-40B4-BE49-F238E27FC236}">
                <a16:creationId xmlns:a16="http://schemas.microsoft.com/office/drawing/2014/main" id="{2254A635-0E50-A624-F30D-CA0CF0A3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8" y="2426818"/>
            <a:ext cx="4058514" cy="3997637"/>
          </a:xfrm>
          <a:prstGeom prst="rect">
            <a:avLst/>
          </a:prstGeom>
        </p:spPr>
      </p:pic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">
            <a:extLst>
              <a:ext uri="{FF2B5EF4-FFF2-40B4-BE49-F238E27FC236}">
                <a16:creationId xmlns:a16="http://schemas.microsoft.com/office/drawing/2014/main" id="{538FEEAA-5044-4BB4-C51A-3B9424E8A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184415"/>
            <a:ext cx="5455917" cy="2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538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720BBD-CCF3-49A2-0458-F8C41C694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533"/>
              </p:ext>
            </p:extLst>
          </p:nvPr>
        </p:nvGraphicFramePr>
        <p:xfrm>
          <a:off x="838200" y="661481"/>
          <a:ext cx="10515600" cy="551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5385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9A6C02E-FD8A-7262-B2D1-3E0897021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61" y="659629"/>
            <a:ext cx="8573312" cy="5538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33C9A-F731-DFEC-0329-E4B7A77D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PENGIRAAN MODULARITI</a:t>
            </a:r>
          </a:p>
        </p:txBody>
      </p:sp>
    </p:spTree>
    <p:extLst>
      <p:ext uri="{BB962C8B-B14F-4D97-AF65-F5344CB8AC3E}">
        <p14:creationId xmlns:p14="http://schemas.microsoft.com/office/powerpoint/2010/main" val="257561236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F060254-8C46-0ADE-CA12-8C7E017B7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6929" r="-3" b="548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8AE2A-641E-0DFC-8255-C4A0005D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89" y="1828800"/>
            <a:ext cx="6378259" cy="20279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 err="1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Terima</a:t>
            </a:r>
            <a:r>
              <a:rPr lang="en-US" sz="6000" b="1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kasih</a:t>
            </a:r>
            <a:endParaRPr lang="en-US" sz="6000" b="1" dirty="0">
              <a:solidFill>
                <a:srgbClr val="FFFFFF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977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0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CB1B3-B33C-CFC3-AF64-99AE7670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KAEDAH BERASASKAN STRUKTUR KOMUNITI UNTUK KLASIFIKASI TADAHAN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73D9B-6774-F8B8-F5DD-2E768B699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80642"/>
              </p:ext>
            </p:extLst>
          </p:nvPr>
        </p:nvGraphicFramePr>
        <p:xfrm>
          <a:off x="827648" y="1966293"/>
          <a:ext cx="10536706" cy="445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12">
                  <a:extLst>
                    <a:ext uri="{9D8B030D-6E8A-4147-A177-3AD203B41FA5}">
                      <a16:colId xmlns:a16="http://schemas.microsoft.com/office/drawing/2014/main" val="1357902141"/>
                    </a:ext>
                  </a:extLst>
                </a:gridCol>
                <a:gridCol w="1294935">
                  <a:extLst>
                    <a:ext uri="{9D8B030D-6E8A-4147-A177-3AD203B41FA5}">
                      <a16:colId xmlns:a16="http://schemas.microsoft.com/office/drawing/2014/main" val="3564321990"/>
                    </a:ext>
                  </a:extLst>
                </a:gridCol>
                <a:gridCol w="4353957">
                  <a:extLst>
                    <a:ext uri="{9D8B030D-6E8A-4147-A177-3AD203B41FA5}">
                      <a16:colId xmlns:a16="http://schemas.microsoft.com/office/drawing/2014/main" val="1574116157"/>
                    </a:ext>
                  </a:extLst>
                </a:gridCol>
                <a:gridCol w="2656202">
                  <a:extLst>
                    <a:ext uri="{9D8B030D-6E8A-4147-A177-3AD203B41FA5}">
                      <a16:colId xmlns:a16="http://schemas.microsoft.com/office/drawing/2014/main" val="2100002206"/>
                    </a:ext>
                  </a:extLst>
                </a:gridCol>
              </a:tblGrid>
              <a:tr h="374635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Kajian</a:t>
                      </a:r>
                      <a:endParaRPr lang="en-MY" sz="1700"/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Tahun</a:t>
                      </a:r>
                      <a:endParaRPr lang="en-MY" sz="1700"/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Kaedah Kajian</a:t>
                      </a:r>
                      <a:endParaRPr lang="en-MY" sz="1700"/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Lokasi</a:t>
                      </a:r>
                      <a:endParaRPr lang="en-MY" sz="1700"/>
                    </a:p>
                  </a:txBody>
                  <a:tcPr marL="89464" marR="89464" marT="44732" marB="44732" anchor="ctr"/>
                </a:tc>
                <a:extLst>
                  <a:ext uri="{0D108BD9-81ED-4DB2-BD59-A6C34878D82A}">
                    <a16:rowId xmlns:a16="http://schemas.microsoft.com/office/drawing/2014/main" val="1595279308"/>
                  </a:ext>
                </a:extLst>
              </a:tr>
              <a:tr h="11763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Halverson dan Fleming</a:t>
                      </a:r>
                      <a:endParaRPr lang="en-MY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MY" sz="1200"/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2015</a:t>
                      </a:r>
                      <a:endParaRPr lang="en-MY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MY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kaedah struktur komuniti</a:t>
                      </a:r>
                    </a:p>
                    <a:p>
                      <a:pPr marL="742950" marR="0" lvl="1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i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trap, fast greedy</a:t>
                      </a: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Eigen Vektor terkemuka, </a:t>
                      </a:r>
                      <a:r>
                        <a:rPr lang="en-US" sz="1200" i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edge betweenness</a:t>
                      </a: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200" i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multi-level</a:t>
                      </a: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penyebaran label, peta maklumat dan optimum</a:t>
                      </a:r>
                      <a:endParaRPr lang="en-MY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MY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Pantai Barat Kanada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MY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127 stesen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MY" sz="1200"/>
                    </a:p>
                  </a:txBody>
                  <a:tcPr marL="89464" marR="89464" marT="44732" marB="44732" anchor="ctr"/>
                </a:tc>
                <a:extLst>
                  <a:ext uri="{0D108BD9-81ED-4DB2-BD59-A6C34878D82A}">
                    <a16:rowId xmlns:a16="http://schemas.microsoft.com/office/drawing/2014/main" val="3928691719"/>
                  </a:ext>
                </a:extLst>
              </a:tr>
              <a:tr h="11763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Fang </a:t>
                      </a:r>
                      <a:r>
                        <a:rPr lang="en-US" sz="1500" i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et al.</a:t>
                      </a:r>
                      <a:endParaRPr lang="en-MY" sz="1200"/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/>
                        <a:t>2017</a:t>
                      </a:r>
                      <a:endParaRPr lang="en-MY" sz="1500"/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kaedah struktur komuniti</a:t>
                      </a:r>
                    </a:p>
                    <a:p>
                      <a:pPr marL="742950" marR="0" lvl="1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i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edge betweenness, greedy</a:t>
                      </a: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pengoptimunan modular bertingkat, eigen vektor terkemuka, penyebaran label, </a:t>
                      </a:r>
                      <a:r>
                        <a:rPr lang="en-US" sz="1200" i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trap)</a:t>
                      </a:r>
                      <a:endParaRPr lang="en-MY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Sungai Missisippi, U.S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1663 stesen </a:t>
                      </a:r>
                      <a:endParaRPr lang="en-MY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MY" sz="1200"/>
                    </a:p>
                  </a:txBody>
                  <a:tcPr marL="89464" marR="89464" marT="44732" marB="44732" anchor="ctr"/>
                </a:tc>
                <a:extLst>
                  <a:ext uri="{0D108BD9-81ED-4DB2-BD59-A6C34878D82A}">
                    <a16:rowId xmlns:a16="http://schemas.microsoft.com/office/drawing/2014/main" val="4274780900"/>
                  </a:ext>
                </a:extLst>
              </a:tr>
              <a:tr h="172487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Tumiran dan Sivakumar</a:t>
                      </a:r>
                      <a:endParaRPr lang="en-MY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MY" sz="1200"/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/>
                        <a:t>2021</a:t>
                      </a:r>
                      <a:endParaRPr lang="en-MY" sz="1500"/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Kaedah struktur komuniti </a:t>
                      </a:r>
                    </a:p>
                    <a:p>
                      <a:pPr marL="742950" marR="0" lvl="1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200" i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Edge betweenness)</a:t>
                      </a:r>
                      <a:endParaRPr lang="en-MY" sz="1200" i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9464" marR="89464" marT="44732" marB="44732" anchor="ctr"/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Australia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218 stesen 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MY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U.S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2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639 stesen </a:t>
                      </a:r>
                      <a:endParaRPr lang="en-MY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MY" sz="1200"/>
                    </a:p>
                  </a:txBody>
                  <a:tcPr marL="89464" marR="89464" marT="44732" marB="44732" anchor="ctr"/>
                </a:tc>
                <a:extLst>
                  <a:ext uri="{0D108BD9-81ED-4DB2-BD59-A6C34878D82A}">
                    <a16:rowId xmlns:a16="http://schemas.microsoft.com/office/drawing/2014/main" val="286035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162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F41AD4-A19A-43D0-D295-7D6953B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2" y="685800"/>
            <a:ext cx="3638144" cy="5105400"/>
          </a:xfrm>
        </p:spPr>
        <p:txBody>
          <a:bodyPr>
            <a:normAutofit/>
          </a:bodyPr>
          <a:lstStyle/>
          <a:p>
            <a:r>
              <a:rPr lang="en-MY" sz="34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KEPENTINGAN KAJIAN TERHADAP KLASIFIKASI TADAHAN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92D8401-F8E4-C542-6971-E1E2F5036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16881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9917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8D38E-54E2-2F80-E1FD-97D4BDAB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763303" cy="1128068"/>
          </a:xfrm>
        </p:spPr>
        <p:txBody>
          <a:bodyPr anchor="ctr">
            <a:normAutofit fontScale="90000"/>
          </a:bodyPr>
          <a:lstStyle/>
          <a:p>
            <a:r>
              <a:rPr lang="en-MY" sz="3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Kaedah</a:t>
            </a:r>
            <a:r>
              <a:rPr lang="en-MY" sz="3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3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MY" sz="3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Greedy (</a:t>
            </a:r>
            <a:r>
              <a:rPr lang="en-MY" sz="3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Clauset</a:t>
            </a:r>
            <a:r>
              <a:rPr lang="en-MY" sz="3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37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al., </a:t>
            </a:r>
            <a:r>
              <a:rPr lang="en-MY" sz="3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2004)</a:t>
            </a:r>
          </a:p>
        </p:txBody>
      </p:sp>
      <p:grpSp>
        <p:nvGrpSpPr>
          <p:cNvPr id="53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ACD99-2BDB-9674-7D8A-B5F73FFB6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5848992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MY" sz="2400" dirty="0" err="1"/>
                  <a:t>Matrik</a:t>
                </a:r>
                <a:r>
                  <a:rPr lang="en-MY" sz="2400" dirty="0"/>
                  <a:t> adjacency</a:t>
                </a:r>
              </a:p>
              <a:p>
                <a14:m>
                  <m:oMath xmlns:m="http://schemas.openxmlformats.org/officeDocument/2006/math">
                    <m:r>
                      <a:rPr lang="en-MY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MY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MY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MY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M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𝑗𝑖𝑘𝑎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𝑛𝑜𝑑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𝑑𝑎𝑛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𝑏𝑒𝑟h𝑢𝑏𝑢𝑛𝑔</m:t>
                              </m:r>
                            </m:e>
                          </m:mr>
                          <m:mr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𝑠𝑒𝑙𝑎𝑖𝑛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𝑖𝑡𝑢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MY" sz="2400" dirty="0"/>
              </a:p>
              <a:p>
                <a:pPr marL="0" indent="0">
                  <a:buNone/>
                </a:pPr>
                <a:endParaRPr lang="en-MY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ACD99-2BDB-9674-7D8A-B5F73FFB6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5848992" cy="3979585"/>
              </a:xfrm>
              <a:blipFill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47D5B75-A96A-33D9-5968-6E1ADCD6B6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r="4635"/>
          <a:stretch/>
        </p:blipFill>
        <p:spPr>
          <a:xfrm>
            <a:off x="7396491" y="581892"/>
            <a:ext cx="3771296" cy="2518756"/>
          </a:xfrm>
          <a:prstGeom prst="rect">
            <a:avLst/>
          </a:prstGeom>
        </p:spPr>
      </p:pic>
      <p:sp>
        <p:nvSpPr>
          <p:cNvPr id="58" name="Rectangle 2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F187089E-20FB-3D16-A8EF-5B0060022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20" y="3707894"/>
            <a:ext cx="3109575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371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4D349-EF6E-A236-86ED-78FCDA43A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9709" y="982494"/>
                <a:ext cx="7037591" cy="5179497"/>
              </a:xfrm>
            </p:spPr>
            <p:txBody>
              <a:bodyPr anchor="ctr">
                <a:normAutofit fontScale="85000" lnSpcReduction="20000"/>
              </a:bodyPr>
              <a:lstStyle/>
              <a:p>
                <a:r>
                  <a:rPr lang="en-MY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Max Heap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MY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MY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truktur</a:t>
                </a:r>
                <a:r>
                  <a:rPr lang="en-MY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data yang </a:t>
                </a:r>
                <a:r>
                  <a:rPr lang="en-MY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lebih</a:t>
                </a:r>
                <a:r>
                  <a:rPr lang="en-MY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MY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cepat</a:t>
                </a:r>
                <a:r>
                  <a:rPr lang="en-MY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MY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dalam</a:t>
                </a:r>
                <a:r>
                  <a:rPr lang="en-MY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MY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pemilihan</a:t>
                </a:r>
                <a:r>
                  <a:rPr lang="en-MY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MY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nilai</a:t>
                </a:r>
                <a:r>
                  <a:rPr lang="en-MY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MY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modulariti</a:t>
                </a:r>
                <a:r>
                  <a:rPr lang="en-MY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effectLst/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effectLst/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MY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.</m:t>
                    </m:r>
                  </m:oMath>
                </a14:m>
                <a:endParaRPr lang="en-MY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MY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MY" sz="24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Modulariti</a:t>
                </a:r>
                <a:r>
                  <a:rPr lang="en-MY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b="1" i="1">
                            <a:effectLst/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MY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ahoma" panose="020B0604030504040204" pitchFamily="34" charset="0"/>
                          </a:rPr>
                          <m:t>𝑸</m:t>
                        </m:r>
                      </m:e>
                      <m:sub>
                        <m:r>
                          <a:rPr lang="en-MY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ahoma" panose="020B0604030504040204" pitchFamily="34" charset="0"/>
                          </a:rPr>
                          <m:t>𝒊𝒋</m:t>
                        </m:r>
                      </m:sub>
                    </m:sSub>
                    <m:r>
                      <a:rPr lang="en-MY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MY" sz="2400" b="1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MY" sz="2400" b="1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MY" b="0" i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MY" b="0" i="1" u="none" strike="noStrike" kern="1200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kumimoji="0" lang="en-MY" b="0" i="1" u="none" strike="noStrike" kern="1200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kumimoji="0" lang="en-MY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0" lang="en-MY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MY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MY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  <m:r>
                                    <a:rPr kumimoji="0" lang="en-MY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kumimoji="0" lang="en-MY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kumimoji="0" lang="en-MY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𝑘𝑖𝑘𝑗</m:t>
                              </m:r>
                              <m:r>
                                <a:rPr kumimoji="0" lang="en-MY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/(2</m:t>
                              </m:r>
                              <m:sSup>
                                <m:sSupPr>
                                  <m:ctrlPr>
                                    <a:rPr kumimoji="0" lang="en-MY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MY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𝑚</m:t>
                                  </m:r>
                                  <m:r>
                                    <a:rPr kumimoji="0" lang="en-MY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MY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MY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kumimoji="0" lang="en-MY" b="0" i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MY" b="0" i="1" u="none" strike="noStrike" kern="1200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</m:ctrlPr>
                        </m:mPr>
                        <m:mr>
                          <m:e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𝐽𝑖𝑘𝑎</m:t>
                            </m:r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𝑗</m:t>
                            </m:r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𝑏𝑒𝑟𝑘𝑎𝑖𝑡</m:t>
                            </m:r>
                          </m:e>
                        </m:mr>
                        <m:mr>
                          <m:e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𝑠𝑒𝑙𝑎𝑖𝑛</m:t>
                            </m:r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a:rPr kumimoji="0" lang="en-MY" b="0" i="1" u="none" strike="noStrike" kern="1200" cap="none" spc="0" normalizeH="0" baseline="0" noProof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ahoma" panose="020B0604030504040204" pitchFamily="34" charset="0"/>
                              </a:rPr>
                              <m:t>𝑖𝑡𝑢</m:t>
                            </m:r>
                          </m:e>
                        </m:mr>
                      </m:m>
                    </m:oMath>
                  </m:oMathPara>
                </a14:m>
                <a:endParaRPr kumimoji="0" lang="en-MY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pitchFamily="18" charset="0"/>
                  <a:ea typeface="Calibri" panose="020F0502020204030204" pitchFamily="34" charset="0"/>
                  <a:cs typeface="Tahoma" panose="020B0604030504040204" pitchFamily="34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kumimoji="0" lang="en-MY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pitchFamily="18" charset="0"/>
                  <a:ea typeface="Calibri" panose="020F0502020204030204" pitchFamily="34" charset="0"/>
                  <a:cs typeface="Tahoma" panose="020B0604030504040204" pitchFamily="34" charset="0"/>
                </a:endParaRPr>
              </a:p>
              <a:p>
                <a:pPr lvl="1" defTabSz="45720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[</m:t>
                    </m:r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𝑚</m:t>
                    </m:r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]</m:t>
                    </m:r>
                  </m:oMath>
                </a14:m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Bilangan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pautan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yang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ada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pada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rangkaian</a:t>
                </a:r>
                <a:endParaRPr lang="en-MY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defTabSz="45720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[</m:t>
                    </m:r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𝑘𝑖</m:t>
                    </m:r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]</m:t>
                    </m:r>
                  </m:oMath>
                </a14:m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Bilangan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pautan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yang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terdapat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pada nod yang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dipilih</a:t>
                </a:r>
                <a:endParaRPr lang="en-MY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defTabSz="45720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[</m:t>
                    </m:r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𝑘𝑗</m:t>
                    </m:r>
                    <m:r>
                      <a:rPr kumimoji="0" lang="en-MY" b="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rPr>
                      <m:t>]</m:t>
                    </m:r>
                  </m:oMath>
                </a14:m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Bilangan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pautan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yang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terdapat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pada nod yang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berkait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dengan</a:t>
                </a:r>
                <a:r>
                  <a:rPr kumimoji="0" lang="en-MY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nod yang </a:t>
                </a:r>
                <a:r>
                  <a:rPr kumimoji="0" lang="en-MY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dipilih</a:t>
                </a:r>
                <a:endParaRPr kumimoji="0" lang="en-MY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MY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4D349-EF6E-A236-86ED-78FCDA43A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9709" y="982494"/>
                <a:ext cx="7037591" cy="5179497"/>
              </a:xfrm>
              <a:blipFill>
                <a:blip r:embed="rId2"/>
                <a:stretch>
                  <a:fillRect l="-779" t="-30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341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8D403-0F9A-FECD-4913-E61FA820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 fontScale="90000"/>
          </a:bodyPr>
          <a:lstStyle/>
          <a:p>
            <a:r>
              <a:rPr lang="en-MY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Prosedur</a:t>
            </a:r>
            <a:r>
              <a:rPr lang="en-MY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Konsep</a:t>
            </a:r>
            <a:r>
              <a:rPr lang="en-MY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MY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Greedy</a:t>
            </a:r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CFA1-583B-ED3A-ACFA-22362312EE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199" y="2912937"/>
                <a:ext cx="4741917" cy="3093546"/>
              </a:xfrm>
            </p:spPr>
            <p:txBody>
              <a:bodyPr>
                <a:normAutofit/>
              </a:bodyPr>
              <a:lstStyle/>
              <a:p>
                <a:pPr marL="342900" lvl="0" indent="-342900" algn="just">
                  <a:buFont typeface="+mj-lt"/>
                  <a:buAutoNum type="alphaLcParenR"/>
                </a:pP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Kira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awal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ahoma" panose="020B0604030504040204" pitchFamily="34" charset="0"/>
                      </a:rPr>
                      <m:t>△</m:t>
                    </m:r>
                    <m:sSub>
                      <m:sSubPr>
                        <m:ctrlP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bagi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pautan</a:t>
                </a:r>
                <a:endParaRPr lang="en-MY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lphaLcParenR"/>
                </a:pP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Pilih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pautan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mempunyai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ahoma" panose="020B0604030504040204" pitchFamily="34" charset="0"/>
                      </a:rPr>
                      <m:t>△</m:t>
                    </m:r>
                    <m:sSub>
                      <m:sSubPr>
                        <m:ctrlP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tertinggi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penyingkiran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pautan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dilakukan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berdasarkan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ahoma" panose="020B0604030504040204" pitchFamily="34" charset="0"/>
                      </a:rPr>
                      <m:t>△</m:t>
                    </m:r>
                    <m:sSub>
                      <m:sSubPr>
                        <m:ctrlP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pautan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ahoma" panose="020B0604030504040204" pitchFamily="34" charset="0"/>
                      </a:rPr>
                      <m:t>△</m:t>
                    </m:r>
                    <m:sSub>
                      <m:sSubPr>
                        <m:ctrlP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MY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ahom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rendah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MY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Ulang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langkah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 pada </a:t>
                </a:r>
                <a:r>
                  <a:rPr lang="en-MY" sz="2000" dirty="0" err="1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pautan</a:t>
                </a:r>
                <a:r>
                  <a:rPr lang="en-MY" sz="2000" dirty="0">
                    <a:solidFill>
                      <a:schemeClr val="bg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yang lain</a:t>
                </a:r>
                <a:endParaRPr lang="en-MY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MY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CFA1-583B-ED3A-ACFA-22362312E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199" y="2912937"/>
                <a:ext cx="4741917" cy="3093546"/>
              </a:xfrm>
              <a:blipFill>
                <a:blip r:embed="rId2"/>
                <a:stretch>
                  <a:fillRect l="-1414" t="-2367" r="-141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764D16C-019F-873E-56BB-7AE43A0C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28" y="1869987"/>
            <a:ext cx="2934082" cy="24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86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C9D7BD-302A-743A-F22B-11BC78D6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8" y="469900"/>
            <a:ext cx="3175000" cy="284638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0FA3AAC-C530-67FB-B122-62AF80BA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8" y="3386138"/>
            <a:ext cx="3175000" cy="296703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FA43386-3E86-26D2-4EC9-A9537FAA2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25" y="469900"/>
            <a:ext cx="3262313" cy="2867025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BF3F5CD-F3FA-0898-1881-57AD77B70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25" y="3406775"/>
            <a:ext cx="3262313" cy="294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712-3F0C-7278-14A9-BE75BF47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4073513" cy="479540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Gambaran </a:t>
            </a:r>
            <a:r>
              <a:rPr lang="en-MY" dirty="0" err="1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Keseluruhan</a:t>
            </a:r>
            <a:r>
              <a:rPr lang="en-MY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MY" dirty="0" err="1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Kaedah</a:t>
            </a:r>
            <a:r>
              <a:rPr lang="en-MY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MY" dirty="0" err="1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Algoritma</a:t>
            </a:r>
            <a:r>
              <a:rPr lang="en-MY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Greedy</a:t>
            </a:r>
          </a:p>
        </p:txBody>
      </p:sp>
      <p:pic>
        <p:nvPicPr>
          <p:cNvPr id="29" name="Graphic 28" descr="Badge 1 with solid fill">
            <a:extLst>
              <a:ext uri="{FF2B5EF4-FFF2-40B4-BE49-F238E27FC236}">
                <a16:creationId xmlns:a16="http://schemas.microsoft.com/office/drawing/2014/main" id="{A1B42833-C740-E747-3401-8326F2C05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1360" y="240276"/>
            <a:ext cx="629056" cy="629056"/>
          </a:xfrm>
          <a:prstGeom prst="rect">
            <a:avLst/>
          </a:prstGeom>
        </p:spPr>
      </p:pic>
      <p:pic>
        <p:nvPicPr>
          <p:cNvPr id="34" name="Graphic 33" descr="Badge with solid fill">
            <a:extLst>
              <a:ext uri="{FF2B5EF4-FFF2-40B4-BE49-F238E27FC236}">
                <a16:creationId xmlns:a16="http://schemas.microsoft.com/office/drawing/2014/main" id="{4BD0EAB2-4281-6839-393B-5A5ADCBA4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8003" y="240276"/>
            <a:ext cx="629056" cy="629056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253AA831-8875-82A1-5B4A-E67982AF4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36542" y="3071610"/>
            <a:ext cx="629056" cy="629056"/>
          </a:xfrm>
          <a:prstGeom prst="rect">
            <a:avLst/>
          </a:prstGeom>
        </p:spPr>
      </p:pic>
      <p:pic>
        <p:nvPicPr>
          <p:cNvPr id="38" name="Graphic 37" descr="Badge 4 with solid fill">
            <a:extLst>
              <a:ext uri="{FF2B5EF4-FFF2-40B4-BE49-F238E27FC236}">
                <a16:creationId xmlns:a16="http://schemas.microsoft.com/office/drawing/2014/main" id="{34942191-781E-8D43-1FCB-90A2045DE9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98377" y="3119659"/>
            <a:ext cx="618682" cy="6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992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D7BD-302A-743A-F22B-11BC78D6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3387" y="469900"/>
            <a:ext cx="3000002" cy="2846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FA3AAC-C530-67FB-B122-62AF80BA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5888" y="3386888"/>
            <a:ext cx="3175000" cy="296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43386-3E86-26D2-4EC9-A9537FAA2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7892" y="469900"/>
            <a:ext cx="3071178" cy="2867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712-3F0C-7278-14A9-BE75BF47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922980" cy="4795408"/>
          </a:xfrm>
        </p:spPr>
        <p:txBody>
          <a:bodyPr>
            <a:normAutofit/>
          </a:bodyPr>
          <a:lstStyle/>
          <a:p>
            <a:r>
              <a:rPr lang="en-MY" b="1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Gambaran </a:t>
            </a:r>
            <a:r>
              <a:rPr lang="en-MY" b="1" dirty="0" err="1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Keseluruhan</a:t>
            </a:r>
            <a:r>
              <a:rPr lang="en-MY" b="1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MY" b="1" dirty="0" err="1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Kaedah</a:t>
            </a:r>
            <a:r>
              <a:rPr lang="en-MY" b="1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MY" b="1" dirty="0" err="1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Algoritma</a:t>
            </a:r>
            <a:r>
              <a:rPr lang="en-MY" b="1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Greedy</a:t>
            </a:r>
          </a:p>
        </p:txBody>
      </p:sp>
      <p:pic>
        <p:nvPicPr>
          <p:cNvPr id="29" name="Graphic 28" descr="Badge 5 with solid fill">
            <a:extLst>
              <a:ext uri="{FF2B5EF4-FFF2-40B4-BE49-F238E27FC236}">
                <a16:creationId xmlns:a16="http://schemas.microsoft.com/office/drawing/2014/main" id="{A1B42833-C740-E747-3401-8326F2C05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881360" y="240276"/>
            <a:ext cx="629056" cy="629056"/>
          </a:xfrm>
          <a:prstGeom prst="rect">
            <a:avLst/>
          </a:prstGeom>
        </p:spPr>
      </p:pic>
      <p:pic>
        <p:nvPicPr>
          <p:cNvPr id="34" name="Graphic 33" descr="Badge 6 with solid fill">
            <a:extLst>
              <a:ext uri="{FF2B5EF4-FFF2-40B4-BE49-F238E27FC236}">
                <a16:creationId xmlns:a16="http://schemas.microsoft.com/office/drawing/2014/main" id="{4BD0EAB2-4281-6839-393B-5A5ADCBA4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788003" y="240276"/>
            <a:ext cx="629056" cy="629056"/>
          </a:xfrm>
          <a:prstGeom prst="rect">
            <a:avLst/>
          </a:prstGeom>
        </p:spPr>
      </p:pic>
      <p:pic>
        <p:nvPicPr>
          <p:cNvPr id="36" name="Graphic 35" descr="Badge 7 with solid fill">
            <a:extLst>
              <a:ext uri="{FF2B5EF4-FFF2-40B4-BE49-F238E27FC236}">
                <a16:creationId xmlns:a16="http://schemas.microsoft.com/office/drawing/2014/main" id="{253AA831-8875-82A1-5B4A-E67982AF46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936542" y="3071610"/>
            <a:ext cx="629056" cy="62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622337-FBA8-8AF8-B33C-50CB6ADF912F}"/>
              </a:ext>
            </a:extLst>
          </p:cNvPr>
          <p:cNvSpPr/>
          <p:nvPr/>
        </p:nvSpPr>
        <p:spPr>
          <a:xfrm>
            <a:off x="8910536" y="4377447"/>
            <a:ext cx="2797368" cy="14202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Komuniti</a:t>
            </a: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MY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[1, 2, 3, 4, 2, 3]</a:t>
            </a:r>
            <a:endParaRPr lang="en-MY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417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8CA245-B098-4BDA-A666-E18CFEE418A5}">
  <we:reference id="f7da559f-5105-4956-bf32-5c706edeb727" version="2.0.0.0" store="EXCatalog" storeType="EXCatalog"/>
  <we:alternateReferences>
    <we:reference id="WA104380594" version="2.0.0.0" store="en-MY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377</TotalTime>
  <Words>1173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Cavolini</vt:lpstr>
      <vt:lpstr>Tahoma</vt:lpstr>
      <vt:lpstr>Wingdings</vt:lpstr>
      <vt:lpstr>Office Theme</vt:lpstr>
      <vt:lpstr>Klasifikasi Tadahan Air di Sabah Menggunakan Kaedah Algoritma Greedy</vt:lpstr>
      <vt:lpstr>PowerPoint Presentation</vt:lpstr>
      <vt:lpstr>KAEDAH BERASASKAN STRUKTUR KOMUNITI UNTUK KLASIFIKASI TADAHAN</vt:lpstr>
      <vt:lpstr>KEPENTINGAN KAJIAN TERHADAP KLASIFIKASI TADAHAN</vt:lpstr>
      <vt:lpstr>Kaedah Algoritma Greedy (Clauset et al., 2004)</vt:lpstr>
      <vt:lpstr>PowerPoint Presentation</vt:lpstr>
      <vt:lpstr>Prosedur Konsep Algoritma Greedy</vt:lpstr>
      <vt:lpstr>Gambaran Keseluruhan Kaedah Algoritma Greedy</vt:lpstr>
      <vt:lpstr>Gambaran Keseluruhan Kaedah Algoritma Greedy</vt:lpstr>
      <vt:lpstr>Carta Alir Metodologi</vt:lpstr>
      <vt:lpstr>Skop Kajian</vt:lpstr>
      <vt:lpstr>Klasifikasi Tadahan Air di Sabah</vt:lpstr>
      <vt:lpstr>PowerPoint Presentation</vt:lpstr>
      <vt:lpstr>Hubungan antara Ciri-ciri Tadahan dengan Purata Saliran</vt:lpstr>
      <vt:lpstr>Hubungan antara Ciri-ciri Tadahan dengan Aliran CV</vt:lpstr>
      <vt:lpstr>Hubungan Antara Korelasi dan Jarak Komuniti</vt:lpstr>
      <vt:lpstr>Kesimpulan </vt:lpstr>
      <vt:lpstr>Rujukan </vt:lpstr>
      <vt:lpstr>RAJAH DAN JADUAL BAGI KLASIFIKASI TADAHAN AIR PADA NILAI AMBANG YANG BERBEZA</vt:lpstr>
      <vt:lpstr>PENGIRAAN MODULARITI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 ANAK DAVID</dc:creator>
  <cp:lastModifiedBy>ANGELI ANAK DAVID</cp:lastModifiedBy>
  <cp:revision>2</cp:revision>
  <dcterms:created xsi:type="dcterms:W3CDTF">2023-02-09T12:38:45Z</dcterms:created>
  <dcterms:modified xsi:type="dcterms:W3CDTF">2023-02-15T06:37:13Z</dcterms:modified>
</cp:coreProperties>
</file>