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8"/>
  </p:notesMasterIdLst>
  <p:sldIdLst>
    <p:sldId id="256" r:id="rId2"/>
    <p:sldId id="257" r:id="rId3"/>
    <p:sldId id="260" r:id="rId4"/>
    <p:sldId id="261" r:id="rId5"/>
    <p:sldId id="262" r:id="rId6"/>
    <p:sldId id="263" r:id="rId7"/>
    <p:sldId id="264" r:id="rId8"/>
    <p:sldId id="308" r:id="rId9"/>
    <p:sldId id="268" r:id="rId10"/>
    <p:sldId id="309" r:id="rId11"/>
    <p:sldId id="310" r:id="rId12"/>
    <p:sldId id="269" r:id="rId13"/>
    <p:sldId id="273" r:id="rId14"/>
    <p:sldId id="312" r:id="rId15"/>
    <p:sldId id="313" r:id="rId16"/>
    <p:sldId id="314" r:id="rId17"/>
  </p:sldIdLst>
  <p:sldSz cx="9144000" cy="5143500" type="screen16x9"/>
  <p:notesSz cx="6858000" cy="9144000"/>
  <p:embeddedFontLst>
    <p:embeddedFont>
      <p:font typeface="Anton" pitchFamily="2" charset="0"/>
      <p:regular r:id="rId19"/>
    </p:embeddedFont>
    <p:embeddedFont>
      <p:font typeface="Bebas Neue" panose="020B0606020202050201" pitchFamily="34" charset="0"/>
      <p:regular r:id="rId20"/>
    </p:embeddedFont>
    <p:embeddedFont>
      <p:font typeface="Catamaran" panose="020B0604020202020204" charset="0"/>
      <p:regular r:id="rId21"/>
      <p:bold r:id="rId22"/>
    </p:embeddedFont>
    <p:embeddedFont>
      <p:font typeface="DM Sans" pitchFamily="2" charset="0"/>
      <p:regular r:id="rId23"/>
      <p:bold r:id="rId24"/>
      <p:italic r:id="rId25"/>
      <p:boldItalic r:id="rId26"/>
    </p:embeddedFont>
    <p:embeddedFont>
      <p:font typeface="Nunito Light" pitchFamily="2" charset="0"/>
      <p:regular r:id="rId27"/>
      <p:italic r:id="rId28"/>
    </p:embeddedFont>
    <p:embeddedFont>
      <p:font typeface="Open Sans" panose="020B060603050402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3A29AAE-D26F-4389-A636-1AF19C3C5B2E}">
  <a:tblStyle styleId="{D3A29AAE-D26F-4389-A636-1AF19C3C5B2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BB606C2-FEA1-42B1-A419-DCDE72041A1C}"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90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51388558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9" name="Google Shape;829;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63627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4"/>
        <p:cNvGrpSpPr/>
        <p:nvPr/>
      </p:nvGrpSpPr>
      <p:grpSpPr>
        <a:xfrm>
          <a:off x="0" y="0"/>
          <a:ext cx="0" cy="0"/>
          <a:chOff x="0" y="0"/>
          <a:chExt cx="0" cy="0"/>
        </a:xfrm>
      </p:grpSpPr>
      <p:sp>
        <p:nvSpPr>
          <p:cNvPr id="985" name="Google Shape;985;gd1bf8d60a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6" name="Google Shape;986;gd1bf8d60a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516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4"/>
        <p:cNvGrpSpPr/>
        <p:nvPr/>
      </p:nvGrpSpPr>
      <p:grpSpPr>
        <a:xfrm>
          <a:off x="0" y="0"/>
          <a:ext cx="0" cy="0"/>
          <a:chOff x="0" y="0"/>
          <a:chExt cx="0" cy="0"/>
        </a:xfrm>
      </p:grpSpPr>
      <p:sp>
        <p:nvSpPr>
          <p:cNvPr id="985" name="Google Shape;985;gd1bf8d60a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6" name="Google Shape;986;gd1bf8d60a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27420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1"/>
        <p:cNvGrpSpPr/>
        <p:nvPr/>
      </p:nvGrpSpPr>
      <p:grpSpPr>
        <a:xfrm>
          <a:off x="0" y="0"/>
          <a:ext cx="0" cy="0"/>
          <a:chOff x="0" y="0"/>
          <a:chExt cx="0" cy="0"/>
        </a:xfrm>
      </p:grpSpPr>
      <p:sp>
        <p:nvSpPr>
          <p:cNvPr id="992" name="Google Shape;992;g20f41e19245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3" name="Google Shape;993;g20f41e19245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02975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2"/>
        <p:cNvGrpSpPr/>
        <p:nvPr/>
      </p:nvGrpSpPr>
      <p:grpSpPr>
        <a:xfrm>
          <a:off x="0" y="0"/>
          <a:ext cx="0" cy="0"/>
          <a:chOff x="0" y="0"/>
          <a:chExt cx="0" cy="0"/>
        </a:xfrm>
      </p:grpSpPr>
      <p:sp>
        <p:nvSpPr>
          <p:cNvPr id="1143" name="Google Shape;1143;gd1bf8d60a4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4" name="Google Shape;1144;gd1bf8d60a4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9875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2"/>
        <p:cNvGrpSpPr/>
        <p:nvPr/>
      </p:nvGrpSpPr>
      <p:grpSpPr>
        <a:xfrm>
          <a:off x="0" y="0"/>
          <a:ext cx="0" cy="0"/>
          <a:chOff x="0" y="0"/>
          <a:chExt cx="0" cy="0"/>
        </a:xfrm>
      </p:grpSpPr>
      <p:sp>
        <p:nvSpPr>
          <p:cNvPr id="1143" name="Google Shape;1143;gd1bf8d60a4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4" name="Google Shape;1144;gd1bf8d60a4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790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2"/>
        <p:cNvGrpSpPr/>
        <p:nvPr/>
      </p:nvGrpSpPr>
      <p:grpSpPr>
        <a:xfrm>
          <a:off x="0" y="0"/>
          <a:ext cx="0" cy="0"/>
          <a:chOff x="0" y="0"/>
          <a:chExt cx="0" cy="0"/>
        </a:xfrm>
      </p:grpSpPr>
      <p:sp>
        <p:nvSpPr>
          <p:cNvPr id="1143" name="Google Shape;1143;gd1bf8d60a4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4" name="Google Shape;1144;gd1bf8d60a4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95243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2"/>
        <p:cNvGrpSpPr/>
        <p:nvPr/>
      </p:nvGrpSpPr>
      <p:grpSpPr>
        <a:xfrm>
          <a:off x="0" y="0"/>
          <a:ext cx="0" cy="0"/>
          <a:chOff x="0" y="0"/>
          <a:chExt cx="0" cy="0"/>
        </a:xfrm>
      </p:grpSpPr>
      <p:sp>
        <p:nvSpPr>
          <p:cNvPr id="1143" name="Google Shape;1143;gd1bf8d60a4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4" name="Google Shape;1144;gd1bf8d60a4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0028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gd1bf8d60a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5" name="Google Shape;835;gd1bf8d60a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5958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6"/>
        <p:cNvGrpSpPr/>
        <p:nvPr/>
      </p:nvGrpSpPr>
      <p:grpSpPr>
        <a:xfrm>
          <a:off x="0" y="0"/>
          <a:ext cx="0" cy="0"/>
          <a:chOff x="0" y="0"/>
          <a:chExt cx="0" cy="0"/>
        </a:xfrm>
      </p:grpSpPr>
      <p:sp>
        <p:nvSpPr>
          <p:cNvPr id="867" name="Google Shape;867;g20f41e192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8" name="Google Shape;868;g20f41e192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981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1de1b5658bb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7162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g12fc2de9d9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1" name="Google Shape;881;g12fc2de9d9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8155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5"/>
        <p:cNvGrpSpPr/>
        <p:nvPr/>
      </p:nvGrpSpPr>
      <p:grpSpPr>
        <a:xfrm>
          <a:off x="0" y="0"/>
          <a:ext cx="0" cy="0"/>
          <a:chOff x="0" y="0"/>
          <a:chExt cx="0" cy="0"/>
        </a:xfrm>
      </p:grpSpPr>
      <p:sp>
        <p:nvSpPr>
          <p:cNvPr id="886" name="Google Shape;886;gd1bf8d60a4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 name="Google Shape;887;gd1bf8d60a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6577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d1bf8d60a4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d1bf8d60a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5441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d1bf8d60a4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d1bf8d60a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2872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4"/>
        <p:cNvGrpSpPr/>
        <p:nvPr/>
      </p:nvGrpSpPr>
      <p:grpSpPr>
        <a:xfrm>
          <a:off x="0" y="0"/>
          <a:ext cx="0" cy="0"/>
          <a:chOff x="0" y="0"/>
          <a:chExt cx="0" cy="0"/>
        </a:xfrm>
      </p:grpSpPr>
      <p:sp>
        <p:nvSpPr>
          <p:cNvPr id="985" name="Google Shape;985;gd1bf8d60a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6" name="Google Shape;986;gd1bf8d60a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3951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rot="10800000" flipH="1">
            <a:off x="945475" y="3635250"/>
            <a:ext cx="2699775" cy="2633450"/>
            <a:chOff x="661125" y="2751225"/>
            <a:chExt cx="2699775" cy="2633450"/>
          </a:xfrm>
        </p:grpSpPr>
        <p:sp>
          <p:nvSpPr>
            <p:cNvPr id="11" name="Google Shape;11;p2"/>
            <p:cNvSpPr/>
            <p:nvPr/>
          </p:nvSpPr>
          <p:spPr>
            <a:xfrm>
              <a:off x="661125" y="2918175"/>
              <a:ext cx="78450" cy="888175"/>
            </a:xfrm>
            <a:custGeom>
              <a:avLst/>
              <a:gdLst/>
              <a:ahLst/>
              <a:cxnLst/>
              <a:rect l="l" t="t" r="r" b="b"/>
              <a:pathLst>
                <a:path w="3138" h="35527" extrusionOk="0">
                  <a:moveTo>
                    <a:pt x="1429" y="32996"/>
                  </a:moveTo>
                  <a:cubicBezTo>
                    <a:pt x="912" y="33169"/>
                    <a:pt x="534" y="33653"/>
                    <a:pt x="534" y="34228"/>
                  </a:cubicBezTo>
                  <a:cubicBezTo>
                    <a:pt x="534" y="34943"/>
                    <a:pt x="1117" y="35526"/>
                    <a:pt x="1840" y="35526"/>
                  </a:cubicBezTo>
                  <a:cubicBezTo>
                    <a:pt x="2555" y="35526"/>
                    <a:pt x="3138" y="34943"/>
                    <a:pt x="3138" y="34228"/>
                  </a:cubicBezTo>
                  <a:cubicBezTo>
                    <a:pt x="3138" y="33653"/>
                    <a:pt x="2768" y="33169"/>
                    <a:pt x="2243" y="32996"/>
                  </a:cubicBezTo>
                  <a:lnTo>
                    <a:pt x="2243" y="0"/>
                  </a:lnTo>
                  <a:lnTo>
                    <a:pt x="0" y="0"/>
                  </a:lnTo>
                  <a:lnTo>
                    <a:pt x="0" y="822"/>
                  </a:lnTo>
                  <a:lnTo>
                    <a:pt x="1429" y="822"/>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366975" y="2751225"/>
              <a:ext cx="245625" cy="1823950"/>
            </a:xfrm>
            <a:custGeom>
              <a:avLst/>
              <a:gdLst/>
              <a:ahLst/>
              <a:cxnLst/>
              <a:rect l="l" t="t" r="r" b="b"/>
              <a:pathLst>
                <a:path w="9825" h="72958" extrusionOk="0">
                  <a:moveTo>
                    <a:pt x="822" y="0"/>
                  </a:moveTo>
                  <a:lnTo>
                    <a:pt x="1" y="0"/>
                  </a:lnTo>
                  <a:lnTo>
                    <a:pt x="1" y="13118"/>
                  </a:lnTo>
                  <a:lnTo>
                    <a:pt x="9003" y="22121"/>
                  </a:lnTo>
                  <a:lnTo>
                    <a:pt x="9003" y="49055"/>
                  </a:lnTo>
                  <a:lnTo>
                    <a:pt x="1627" y="56431"/>
                  </a:lnTo>
                  <a:lnTo>
                    <a:pt x="1627" y="70403"/>
                  </a:lnTo>
                  <a:cubicBezTo>
                    <a:pt x="1085" y="70559"/>
                    <a:pt x="682" y="71052"/>
                    <a:pt x="682" y="71652"/>
                  </a:cubicBezTo>
                  <a:cubicBezTo>
                    <a:pt x="682" y="72366"/>
                    <a:pt x="1266" y="72958"/>
                    <a:pt x="1988" y="72958"/>
                  </a:cubicBezTo>
                  <a:cubicBezTo>
                    <a:pt x="2711" y="72958"/>
                    <a:pt x="3294" y="72366"/>
                    <a:pt x="3294" y="71652"/>
                  </a:cubicBezTo>
                  <a:cubicBezTo>
                    <a:pt x="3294" y="71093"/>
                    <a:pt x="2941" y="70617"/>
                    <a:pt x="2440" y="70436"/>
                  </a:cubicBezTo>
                  <a:lnTo>
                    <a:pt x="2440" y="56768"/>
                  </a:lnTo>
                  <a:lnTo>
                    <a:pt x="9825" y="49392"/>
                  </a:lnTo>
                  <a:lnTo>
                    <a:pt x="9825" y="21784"/>
                  </a:lnTo>
                  <a:lnTo>
                    <a:pt x="822" y="12781"/>
                  </a:lnTo>
                  <a:lnTo>
                    <a:pt x="822" y="0"/>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924300" y="2751225"/>
              <a:ext cx="264325" cy="2033625"/>
            </a:xfrm>
            <a:custGeom>
              <a:avLst/>
              <a:gdLst/>
              <a:ahLst/>
              <a:cxnLst/>
              <a:rect l="l" t="t" r="r" b="b"/>
              <a:pathLst>
                <a:path w="10573" h="81345" extrusionOk="0">
                  <a:moveTo>
                    <a:pt x="9751" y="23591"/>
                  </a:moveTo>
                  <a:lnTo>
                    <a:pt x="896" y="23591"/>
                  </a:lnTo>
                  <a:lnTo>
                    <a:pt x="896" y="78806"/>
                  </a:lnTo>
                  <a:cubicBezTo>
                    <a:pt x="370" y="78979"/>
                    <a:pt x="1" y="79463"/>
                    <a:pt x="1" y="80038"/>
                  </a:cubicBezTo>
                  <a:cubicBezTo>
                    <a:pt x="1" y="80753"/>
                    <a:pt x="584" y="81344"/>
                    <a:pt x="1298" y="81344"/>
                  </a:cubicBezTo>
                  <a:cubicBezTo>
                    <a:pt x="2021" y="81344"/>
                    <a:pt x="2605" y="80753"/>
                    <a:pt x="2605" y="80038"/>
                  </a:cubicBezTo>
                  <a:cubicBezTo>
                    <a:pt x="2605" y="79463"/>
                    <a:pt x="2227" y="78979"/>
                    <a:pt x="1709" y="78806"/>
                  </a:cubicBezTo>
                  <a:lnTo>
                    <a:pt x="1709" y="24404"/>
                  </a:lnTo>
                  <a:lnTo>
                    <a:pt x="10572" y="24404"/>
                  </a:lnTo>
                  <a:lnTo>
                    <a:pt x="10572" y="0"/>
                  </a:lnTo>
                  <a:lnTo>
                    <a:pt x="9751" y="0"/>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61125" y="4193000"/>
              <a:ext cx="136575" cy="1191675"/>
            </a:xfrm>
            <a:custGeom>
              <a:avLst/>
              <a:gdLst/>
              <a:ahLst/>
              <a:cxnLst/>
              <a:rect l="l" t="t" r="r" b="b"/>
              <a:pathLst>
                <a:path w="5463" h="47667" extrusionOk="0">
                  <a:moveTo>
                    <a:pt x="4567" y="45129"/>
                  </a:moveTo>
                  <a:lnTo>
                    <a:pt x="4567" y="0"/>
                  </a:lnTo>
                  <a:lnTo>
                    <a:pt x="0" y="0"/>
                  </a:lnTo>
                  <a:lnTo>
                    <a:pt x="0" y="822"/>
                  </a:lnTo>
                  <a:lnTo>
                    <a:pt x="3746" y="822"/>
                  </a:lnTo>
                  <a:lnTo>
                    <a:pt x="3746" y="45129"/>
                  </a:lnTo>
                  <a:cubicBezTo>
                    <a:pt x="3228" y="45301"/>
                    <a:pt x="2850" y="45786"/>
                    <a:pt x="2850" y="46361"/>
                  </a:cubicBezTo>
                  <a:cubicBezTo>
                    <a:pt x="2850" y="47084"/>
                    <a:pt x="3434" y="47667"/>
                    <a:pt x="4157" y="47667"/>
                  </a:cubicBezTo>
                  <a:cubicBezTo>
                    <a:pt x="4879" y="47667"/>
                    <a:pt x="5463" y="47084"/>
                    <a:pt x="5463" y="46361"/>
                  </a:cubicBezTo>
                  <a:cubicBezTo>
                    <a:pt x="5463" y="45786"/>
                    <a:pt x="5085" y="45301"/>
                    <a:pt x="4567" y="45129"/>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61125" y="4097725"/>
              <a:ext cx="210700" cy="779125"/>
            </a:xfrm>
            <a:custGeom>
              <a:avLst/>
              <a:gdLst/>
              <a:ahLst/>
              <a:cxnLst/>
              <a:rect l="l" t="t" r="r" b="b"/>
              <a:pathLst>
                <a:path w="8428" h="31165" extrusionOk="0">
                  <a:moveTo>
                    <a:pt x="7532" y="28626"/>
                  </a:moveTo>
                  <a:lnTo>
                    <a:pt x="7532" y="0"/>
                  </a:lnTo>
                  <a:lnTo>
                    <a:pt x="0" y="0"/>
                  </a:lnTo>
                  <a:lnTo>
                    <a:pt x="0" y="813"/>
                  </a:lnTo>
                  <a:lnTo>
                    <a:pt x="6711" y="813"/>
                  </a:lnTo>
                  <a:lnTo>
                    <a:pt x="6711" y="28626"/>
                  </a:lnTo>
                  <a:cubicBezTo>
                    <a:pt x="6194" y="28799"/>
                    <a:pt x="5816" y="29283"/>
                    <a:pt x="5816" y="29858"/>
                  </a:cubicBezTo>
                  <a:cubicBezTo>
                    <a:pt x="5816" y="30581"/>
                    <a:pt x="6399" y="31164"/>
                    <a:pt x="7122" y="31164"/>
                  </a:cubicBezTo>
                  <a:cubicBezTo>
                    <a:pt x="7845" y="31164"/>
                    <a:pt x="8428" y="30581"/>
                    <a:pt x="8428" y="29858"/>
                  </a:cubicBezTo>
                  <a:cubicBezTo>
                    <a:pt x="8428" y="29283"/>
                    <a:pt x="8050" y="28799"/>
                    <a:pt x="7532" y="28626"/>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61125" y="3995450"/>
              <a:ext cx="293250" cy="1116525"/>
            </a:xfrm>
            <a:custGeom>
              <a:avLst/>
              <a:gdLst/>
              <a:ahLst/>
              <a:cxnLst/>
              <a:rect l="l" t="t" r="r" b="b"/>
              <a:pathLst>
                <a:path w="11730" h="44661" extrusionOk="0">
                  <a:moveTo>
                    <a:pt x="10835" y="42122"/>
                  </a:moveTo>
                  <a:lnTo>
                    <a:pt x="10835" y="0"/>
                  </a:lnTo>
                  <a:lnTo>
                    <a:pt x="0" y="0"/>
                  </a:lnTo>
                  <a:lnTo>
                    <a:pt x="0" y="814"/>
                  </a:lnTo>
                  <a:lnTo>
                    <a:pt x="10021" y="814"/>
                  </a:lnTo>
                  <a:lnTo>
                    <a:pt x="10021" y="42122"/>
                  </a:lnTo>
                  <a:cubicBezTo>
                    <a:pt x="9496" y="42295"/>
                    <a:pt x="9126" y="42780"/>
                    <a:pt x="9126" y="43355"/>
                  </a:cubicBezTo>
                  <a:cubicBezTo>
                    <a:pt x="9126" y="44077"/>
                    <a:pt x="9709" y="44661"/>
                    <a:pt x="10424" y="44661"/>
                  </a:cubicBezTo>
                  <a:cubicBezTo>
                    <a:pt x="11147" y="44661"/>
                    <a:pt x="11730" y="44077"/>
                    <a:pt x="11730" y="43355"/>
                  </a:cubicBezTo>
                  <a:cubicBezTo>
                    <a:pt x="11730" y="42780"/>
                    <a:pt x="11352" y="42295"/>
                    <a:pt x="10835" y="4212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61125" y="3906725"/>
              <a:ext cx="388750" cy="833775"/>
            </a:xfrm>
            <a:custGeom>
              <a:avLst/>
              <a:gdLst/>
              <a:ahLst/>
              <a:cxnLst/>
              <a:rect l="l" t="t" r="r" b="b"/>
              <a:pathLst>
                <a:path w="15550" h="33351" extrusionOk="0">
                  <a:moveTo>
                    <a:pt x="14654" y="30812"/>
                  </a:moveTo>
                  <a:lnTo>
                    <a:pt x="14654" y="1"/>
                  </a:lnTo>
                  <a:lnTo>
                    <a:pt x="0" y="1"/>
                  </a:lnTo>
                  <a:lnTo>
                    <a:pt x="0" y="822"/>
                  </a:lnTo>
                  <a:lnTo>
                    <a:pt x="13833" y="822"/>
                  </a:lnTo>
                  <a:lnTo>
                    <a:pt x="13833" y="30812"/>
                  </a:lnTo>
                  <a:cubicBezTo>
                    <a:pt x="13315" y="30985"/>
                    <a:pt x="12946" y="31469"/>
                    <a:pt x="12946" y="32044"/>
                  </a:cubicBezTo>
                  <a:cubicBezTo>
                    <a:pt x="12946" y="32767"/>
                    <a:pt x="13529" y="33350"/>
                    <a:pt x="14243" y="33350"/>
                  </a:cubicBezTo>
                  <a:cubicBezTo>
                    <a:pt x="14966" y="33350"/>
                    <a:pt x="15549" y="32767"/>
                    <a:pt x="15549" y="32044"/>
                  </a:cubicBezTo>
                  <a:cubicBezTo>
                    <a:pt x="15549" y="31469"/>
                    <a:pt x="15172" y="30985"/>
                    <a:pt x="14654" y="3081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61125" y="2832325"/>
              <a:ext cx="487100" cy="2112700"/>
            </a:xfrm>
            <a:custGeom>
              <a:avLst/>
              <a:gdLst/>
              <a:ahLst/>
              <a:cxnLst/>
              <a:rect l="l" t="t" r="r" b="b"/>
              <a:pathLst>
                <a:path w="19484" h="84508" extrusionOk="0">
                  <a:moveTo>
                    <a:pt x="18589" y="81969"/>
                  </a:moveTo>
                  <a:lnTo>
                    <a:pt x="18589" y="39724"/>
                  </a:lnTo>
                  <a:lnTo>
                    <a:pt x="5191" y="39724"/>
                  </a:lnTo>
                  <a:lnTo>
                    <a:pt x="5191" y="1"/>
                  </a:lnTo>
                  <a:lnTo>
                    <a:pt x="0" y="1"/>
                  </a:lnTo>
                  <a:lnTo>
                    <a:pt x="0" y="814"/>
                  </a:lnTo>
                  <a:lnTo>
                    <a:pt x="4370" y="814"/>
                  </a:lnTo>
                  <a:lnTo>
                    <a:pt x="4370" y="40546"/>
                  </a:lnTo>
                  <a:lnTo>
                    <a:pt x="17767" y="40546"/>
                  </a:lnTo>
                  <a:lnTo>
                    <a:pt x="17767" y="81969"/>
                  </a:lnTo>
                  <a:cubicBezTo>
                    <a:pt x="17250" y="82142"/>
                    <a:pt x="16872" y="82626"/>
                    <a:pt x="16872" y="83201"/>
                  </a:cubicBezTo>
                  <a:cubicBezTo>
                    <a:pt x="16872" y="83924"/>
                    <a:pt x="17463" y="84507"/>
                    <a:pt x="18178" y="84507"/>
                  </a:cubicBezTo>
                  <a:cubicBezTo>
                    <a:pt x="18901" y="84507"/>
                    <a:pt x="19484" y="83924"/>
                    <a:pt x="19484" y="83201"/>
                  </a:cubicBezTo>
                  <a:cubicBezTo>
                    <a:pt x="19484" y="82626"/>
                    <a:pt x="19106" y="82142"/>
                    <a:pt x="18589" y="81969"/>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61750" y="2751225"/>
              <a:ext cx="410725" cy="2406750"/>
            </a:xfrm>
            <a:custGeom>
              <a:avLst/>
              <a:gdLst/>
              <a:ahLst/>
              <a:cxnLst/>
              <a:rect l="l" t="t" r="r" b="b"/>
              <a:pathLst>
                <a:path w="16429" h="96270" extrusionOk="0">
                  <a:moveTo>
                    <a:pt x="15533" y="93731"/>
                  </a:moveTo>
                  <a:lnTo>
                    <a:pt x="15533" y="38730"/>
                  </a:lnTo>
                  <a:lnTo>
                    <a:pt x="822" y="38730"/>
                  </a:lnTo>
                  <a:lnTo>
                    <a:pt x="822" y="0"/>
                  </a:lnTo>
                  <a:lnTo>
                    <a:pt x="0" y="0"/>
                  </a:lnTo>
                  <a:lnTo>
                    <a:pt x="0" y="39543"/>
                  </a:lnTo>
                  <a:lnTo>
                    <a:pt x="14720" y="39543"/>
                  </a:lnTo>
                  <a:lnTo>
                    <a:pt x="14720" y="93731"/>
                  </a:lnTo>
                  <a:cubicBezTo>
                    <a:pt x="14202" y="93904"/>
                    <a:pt x="13825" y="94388"/>
                    <a:pt x="13825" y="94963"/>
                  </a:cubicBezTo>
                  <a:cubicBezTo>
                    <a:pt x="13825" y="95686"/>
                    <a:pt x="14408" y="96270"/>
                    <a:pt x="15131" y="96270"/>
                  </a:cubicBezTo>
                  <a:cubicBezTo>
                    <a:pt x="15845" y="96270"/>
                    <a:pt x="16429" y="95686"/>
                    <a:pt x="16429" y="94963"/>
                  </a:cubicBezTo>
                  <a:cubicBezTo>
                    <a:pt x="16429" y="94388"/>
                    <a:pt x="16051" y="93904"/>
                    <a:pt x="15533" y="9373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949025" y="2751225"/>
              <a:ext cx="421200" cy="1823950"/>
            </a:xfrm>
            <a:custGeom>
              <a:avLst/>
              <a:gdLst/>
              <a:ahLst/>
              <a:cxnLst/>
              <a:rect l="l" t="t" r="r" b="b"/>
              <a:pathLst>
                <a:path w="16848" h="72958" extrusionOk="0">
                  <a:moveTo>
                    <a:pt x="15952" y="70420"/>
                  </a:moveTo>
                  <a:lnTo>
                    <a:pt x="15952" y="33924"/>
                  </a:lnTo>
                  <a:lnTo>
                    <a:pt x="822" y="33924"/>
                  </a:lnTo>
                  <a:lnTo>
                    <a:pt x="822" y="0"/>
                  </a:lnTo>
                  <a:lnTo>
                    <a:pt x="0" y="0"/>
                  </a:lnTo>
                  <a:lnTo>
                    <a:pt x="0" y="34738"/>
                  </a:lnTo>
                  <a:lnTo>
                    <a:pt x="15139" y="34738"/>
                  </a:lnTo>
                  <a:lnTo>
                    <a:pt x="15139" y="70420"/>
                  </a:lnTo>
                  <a:cubicBezTo>
                    <a:pt x="14621" y="70592"/>
                    <a:pt x="14244" y="71077"/>
                    <a:pt x="14244" y="71652"/>
                  </a:cubicBezTo>
                  <a:cubicBezTo>
                    <a:pt x="14244" y="72375"/>
                    <a:pt x="14827" y="72958"/>
                    <a:pt x="15550" y="72958"/>
                  </a:cubicBezTo>
                  <a:cubicBezTo>
                    <a:pt x="16264" y="72958"/>
                    <a:pt x="16847" y="72375"/>
                    <a:pt x="16847" y="71652"/>
                  </a:cubicBezTo>
                  <a:cubicBezTo>
                    <a:pt x="16847" y="71077"/>
                    <a:pt x="16470" y="70592"/>
                    <a:pt x="15952" y="70420"/>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249050" y="2751225"/>
              <a:ext cx="264500" cy="561050"/>
            </a:xfrm>
            <a:custGeom>
              <a:avLst/>
              <a:gdLst/>
              <a:ahLst/>
              <a:cxnLst/>
              <a:rect l="l" t="t" r="r" b="b"/>
              <a:pathLst>
                <a:path w="10580" h="22442" extrusionOk="0">
                  <a:moveTo>
                    <a:pt x="9274" y="22441"/>
                  </a:moveTo>
                  <a:cubicBezTo>
                    <a:pt x="9997" y="22441"/>
                    <a:pt x="10580" y="21850"/>
                    <a:pt x="10580" y="21135"/>
                  </a:cubicBezTo>
                  <a:cubicBezTo>
                    <a:pt x="10580" y="20412"/>
                    <a:pt x="9997" y="19829"/>
                    <a:pt x="9274" y="19829"/>
                  </a:cubicBezTo>
                  <a:cubicBezTo>
                    <a:pt x="8600" y="19829"/>
                    <a:pt x="8050" y="20338"/>
                    <a:pt x="7984" y="20995"/>
                  </a:cubicBezTo>
                  <a:lnTo>
                    <a:pt x="822" y="20995"/>
                  </a:lnTo>
                  <a:lnTo>
                    <a:pt x="822" y="0"/>
                  </a:lnTo>
                  <a:lnTo>
                    <a:pt x="0" y="0"/>
                  </a:lnTo>
                  <a:lnTo>
                    <a:pt x="0" y="21817"/>
                  </a:lnTo>
                  <a:lnTo>
                    <a:pt x="8165" y="21817"/>
                  </a:lnTo>
                  <a:cubicBezTo>
                    <a:pt x="8395" y="22187"/>
                    <a:pt x="8806" y="22433"/>
                    <a:pt x="9274" y="2244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966325" y="2751225"/>
              <a:ext cx="65325" cy="499650"/>
            </a:xfrm>
            <a:custGeom>
              <a:avLst/>
              <a:gdLst/>
              <a:ahLst/>
              <a:cxnLst/>
              <a:rect l="l" t="t" r="r" b="b"/>
              <a:pathLst>
                <a:path w="2613" h="19986" extrusionOk="0">
                  <a:moveTo>
                    <a:pt x="1718" y="17447"/>
                  </a:moveTo>
                  <a:lnTo>
                    <a:pt x="1718" y="0"/>
                  </a:lnTo>
                  <a:lnTo>
                    <a:pt x="896" y="0"/>
                  </a:lnTo>
                  <a:lnTo>
                    <a:pt x="896" y="17447"/>
                  </a:lnTo>
                  <a:cubicBezTo>
                    <a:pt x="379" y="17619"/>
                    <a:pt x="1" y="18104"/>
                    <a:pt x="1" y="18679"/>
                  </a:cubicBezTo>
                  <a:cubicBezTo>
                    <a:pt x="1" y="19402"/>
                    <a:pt x="584" y="19985"/>
                    <a:pt x="1307" y="19985"/>
                  </a:cubicBezTo>
                  <a:cubicBezTo>
                    <a:pt x="2030" y="19985"/>
                    <a:pt x="2613" y="19402"/>
                    <a:pt x="2613" y="18679"/>
                  </a:cubicBezTo>
                  <a:cubicBezTo>
                    <a:pt x="2613" y="18104"/>
                    <a:pt x="2235" y="17619"/>
                    <a:pt x="1718" y="17447"/>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491225" y="2751225"/>
              <a:ext cx="370275" cy="226925"/>
            </a:xfrm>
            <a:custGeom>
              <a:avLst/>
              <a:gdLst/>
              <a:ahLst/>
              <a:cxnLst/>
              <a:rect l="l" t="t" r="r" b="b"/>
              <a:pathLst>
                <a:path w="14811" h="9077" extrusionOk="0">
                  <a:moveTo>
                    <a:pt x="1306" y="9077"/>
                  </a:moveTo>
                  <a:cubicBezTo>
                    <a:pt x="1881" y="9077"/>
                    <a:pt x="2366" y="8699"/>
                    <a:pt x="2538" y="8181"/>
                  </a:cubicBezTo>
                  <a:lnTo>
                    <a:pt x="14810" y="8181"/>
                  </a:lnTo>
                  <a:lnTo>
                    <a:pt x="14810" y="0"/>
                  </a:lnTo>
                  <a:lnTo>
                    <a:pt x="13989" y="0"/>
                  </a:lnTo>
                  <a:lnTo>
                    <a:pt x="13989" y="7360"/>
                  </a:lnTo>
                  <a:lnTo>
                    <a:pt x="2538" y="7360"/>
                  </a:lnTo>
                  <a:cubicBezTo>
                    <a:pt x="2366" y="6843"/>
                    <a:pt x="1881" y="6465"/>
                    <a:pt x="1306" y="6465"/>
                  </a:cubicBezTo>
                  <a:cubicBezTo>
                    <a:pt x="592" y="6465"/>
                    <a:pt x="0" y="7048"/>
                    <a:pt x="0" y="7771"/>
                  </a:cubicBezTo>
                  <a:cubicBezTo>
                    <a:pt x="0" y="8494"/>
                    <a:pt x="583" y="9077"/>
                    <a:pt x="1306" y="9077"/>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491225" y="2751225"/>
              <a:ext cx="298600" cy="123850"/>
            </a:xfrm>
            <a:custGeom>
              <a:avLst/>
              <a:gdLst/>
              <a:ahLst/>
              <a:cxnLst/>
              <a:rect l="l" t="t" r="r" b="b"/>
              <a:pathLst>
                <a:path w="11944" h="4954" extrusionOk="0">
                  <a:moveTo>
                    <a:pt x="1306" y="4953"/>
                  </a:moveTo>
                  <a:cubicBezTo>
                    <a:pt x="1881" y="4953"/>
                    <a:pt x="2366" y="4584"/>
                    <a:pt x="2538" y="4058"/>
                  </a:cubicBezTo>
                  <a:lnTo>
                    <a:pt x="11943" y="4058"/>
                  </a:lnTo>
                  <a:lnTo>
                    <a:pt x="11943" y="0"/>
                  </a:lnTo>
                  <a:lnTo>
                    <a:pt x="11122" y="0"/>
                  </a:lnTo>
                  <a:lnTo>
                    <a:pt x="11122" y="3245"/>
                  </a:lnTo>
                  <a:lnTo>
                    <a:pt x="2538" y="3245"/>
                  </a:lnTo>
                  <a:cubicBezTo>
                    <a:pt x="2366" y="2727"/>
                    <a:pt x="1881" y="2349"/>
                    <a:pt x="1306" y="2349"/>
                  </a:cubicBezTo>
                  <a:cubicBezTo>
                    <a:pt x="592" y="2349"/>
                    <a:pt x="0" y="2933"/>
                    <a:pt x="0" y="3655"/>
                  </a:cubicBezTo>
                  <a:cubicBezTo>
                    <a:pt x="0" y="4370"/>
                    <a:pt x="583" y="4953"/>
                    <a:pt x="1306" y="495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328100" y="2751225"/>
              <a:ext cx="333525" cy="123850"/>
            </a:xfrm>
            <a:custGeom>
              <a:avLst/>
              <a:gdLst/>
              <a:ahLst/>
              <a:cxnLst/>
              <a:rect l="l" t="t" r="r" b="b"/>
              <a:pathLst>
                <a:path w="13341" h="4954" extrusionOk="0">
                  <a:moveTo>
                    <a:pt x="1307" y="4953"/>
                  </a:moveTo>
                  <a:cubicBezTo>
                    <a:pt x="1882" y="4953"/>
                    <a:pt x="2366" y="4584"/>
                    <a:pt x="2539" y="4058"/>
                  </a:cubicBezTo>
                  <a:lnTo>
                    <a:pt x="13340" y="4058"/>
                  </a:lnTo>
                  <a:lnTo>
                    <a:pt x="13340" y="0"/>
                  </a:lnTo>
                  <a:lnTo>
                    <a:pt x="12519" y="0"/>
                  </a:lnTo>
                  <a:lnTo>
                    <a:pt x="12519" y="3245"/>
                  </a:lnTo>
                  <a:lnTo>
                    <a:pt x="2539" y="3245"/>
                  </a:lnTo>
                  <a:cubicBezTo>
                    <a:pt x="2366" y="2727"/>
                    <a:pt x="1882" y="2349"/>
                    <a:pt x="1307" y="2349"/>
                  </a:cubicBezTo>
                  <a:cubicBezTo>
                    <a:pt x="584" y="2349"/>
                    <a:pt x="1" y="2933"/>
                    <a:pt x="1" y="3655"/>
                  </a:cubicBezTo>
                  <a:cubicBezTo>
                    <a:pt x="1" y="4370"/>
                    <a:pt x="584" y="4953"/>
                    <a:pt x="1307" y="495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045750" y="2751225"/>
              <a:ext cx="421600" cy="1989275"/>
            </a:xfrm>
            <a:custGeom>
              <a:avLst/>
              <a:gdLst/>
              <a:ahLst/>
              <a:cxnLst/>
              <a:rect l="l" t="t" r="r" b="b"/>
              <a:pathLst>
                <a:path w="16864" h="79571" extrusionOk="0">
                  <a:moveTo>
                    <a:pt x="15968" y="77032"/>
                  </a:moveTo>
                  <a:lnTo>
                    <a:pt x="15968" y="29628"/>
                  </a:lnTo>
                  <a:lnTo>
                    <a:pt x="822" y="29628"/>
                  </a:lnTo>
                  <a:lnTo>
                    <a:pt x="822" y="0"/>
                  </a:lnTo>
                  <a:lnTo>
                    <a:pt x="0" y="0"/>
                  </a:lnTo>
                  <a:lnTo>
                    <a:pt x="0" y="30442"/>
                  </a:lnTo>
                  <a:lnTo>
                    <a:pt x="15155" y="30442"/>
                  </a:lnTo>
                  <a:lnTo>
                    <a:pt x="15155" y="77032"/>
                  </a:lnTo>
                  <a:cubicBezTo>
                    <a:pt x="14638" y="77205"/>
                    <a:pt x="14260" y="77689"/>
                    <a:pt x="14260" y="78264"/>
                  </a:cubicBezTo>
                  <a:cubicBezTo>
                    <a:pt x="14260" y="78987"/>
                    <a:pt x="14843" y="79570"/>
                    <a:pt x="15566" y="79570"/>
                  </a:cubicBezTo>
                  <a:cubicBezTo>
                    <a:pt x="16280" y="79570"/>
                    <a:pt x="16864" y="78987"/>
                    <a:pt x="16864" y="78264"/>
                  </a:cubicBezTo>
                  <a:cubicBezTo>
                    <a:pt x="16864" y="77689"/>
                    <a:pt x="16486" y="77205"/>
                    <a:pt x="15977" y="7703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158675" y="2751225"/>
              <a:ext cx="426350" cy="2248225"/>
            </a:xfrm>
            <a:custGeom>
              <a:avLst/>
              <a:gdLst/>
              <a:ahLst/>
              <a:cxnLst/>
              <a:rect l="l" t="t" r="r" b="b"/>
              <a:pathLst>
                <a:path w="17054" h="89929" extrusionOk="0">
                  <a:moveTo>
                    <a:pt x="16158" y="87398"/>
                  </a:moveTo>
                  <a:lnTo>
                    <a:pt x="16158" y="25226"/>
                  </a:lnTo>
                  <a:lnTo>
                    <a:pt x="822" y="25226"/>
                  </a:lnTo>
                  <a:lnTo>
                    <a:pt x="822" y="0"/>
                  </a:lnTo>
                  <a:lnTo>
                    <a:pt x="1" y="0"/>
                  </a:lnTo>
                  <a:lnTo>
                    <a:pt x="1" y="26039"/>
                  </a:lnTo>
                  <a:lnTo>
                    <a:pt x="15345" y="26039"/>
                  </a:lnTo>
                  <a:lnTo>
                    <a:pt x="15345" y="87398"/>
                  </a:lnTo>
                  <a:cubicBezTo>
                    <a:pt x="14819" y="87571"/>
                    <a:pt x="14449" y="88047"/>
                    <a:pt x="14449" y="88630"/>
                  </a:cubicBezTo>
                  <a:cubicBezTo>
                    <a:pt x="14449" y="89345"/>
                    <a:pt x="15033" y="89928"/>
                    <a:pt x="15747" y="89928"/>
                  </a:cubicBezTo>
                  <a:cubicBezTo>
                    <a:pt x="16470" y="89928"/>
                    <a:pt x="17053" y="89345"/>
                    <a:pt x="17053" y="88630"/>
                  </a:cubicBezTo>
                  <a:cubicBezTo>
                    <a:pt x="17053" y="88047"/>
                    <a:pt x="16676" y="87571"/>
                    <a:pt x="16158" y="873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353975" y="2751225"/>
              <a:ext cx="389575" cy="1484725"/>
            </a:xfrm>
            <a:custGeom>
              <a:avLst/>
              <a:gdLst/>
              <a:ahLst/>
              <a:cxnLst/>
              <a:rect l="l" t="t" r="r" b="b"/>
              <a:pathLst>
                <a:path w="15583" h="59389" extrusionOk="0">
                  <a:moveTo>
                    <a:pt x="14671" y="56850"/>
                  </a:moveTo>
                  <a:lnTo>
                    <a:pt x="14671" y="26022"/>
                  </a:lnTo>
                  <a:lnTo>
                    <a:pt x="822" y="12174"/>
                  </a:lnTo>
                  <a:lnTo>
                    <a:pt x="822" y="7713"/>
                  </a:lnTo>
                  <a:lnTo>
                    <a:pt x="15229" y="7713"/>
                  </a:lnTo>
                  <a:lnTo>
                    <a:pt x="15229" y="0"/>
                  </a:lnTo>
                  <a:lnTo>
                    <a:pt x="14408" y="0"/>
                  </a:lnTo>
                  <a:lnTo>
                    <a:pt x="14408" y="6892"/>
                  </a:lnTo>
                  <a:lnTo>
                    <a:pt x="1" y="6892"/>
                  </a:lnTo>
                  <a:lnTo>
                    <a:pt x="1" y="12510"/>
                  </a:lnTo>
                  <a:lnTo>
                    <a:pt x="13849" y="26359"/>
                  </a:lnTo>
                  <a:lnTo>
                    <a:pt x="13849" y="56858"/>
                  </a:lnTo>
                  <a:cubicBezTo>
                    <a:pt x="13340" y="57031"/>
                    <a:pt x="12979" y="57515"/>
                    <a:pt x="12979" y="58082"/>
                  </a:cubicBezTo>
                  <a:cubicBezTo>
                    <a:pt x="12979" y="58805"/>
                    <a:pt x="13554" y="59388"/>
                    <a:pt x="14277" y="59388"/>
                  </a:cubicBezTo>
                  <a:cubicBezTo>
                    <a:pt x="14999" y="59388"/>
                    <a:pt x="15583" y="58805"/>
                    <a:pt x="15583" y="58082"/>
                  </a:cubicBezTo>
                  <a:cubicBezTo>
                    <a:pt x="15583" y="57499"/>
                    <a:pt x="15197" y="57014"/>
                    <a:pt x="14671" y="56850"/>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502025" y="2751225"/>
              <a:ext cx="382600" cy="1870775"/>
            </a:xfrm>
            <a:custGeom>
              <a:avLst/>
              <a:gdLst/>
              <a:ahLst/>
              <a:cxnLst/>
              <a:rect l="l" t="t" r="r" b="b"/>
              <a:pathLst>
                <a:path w="15304" h="74831" extrusionOk="0">
                  <a:moveTo>
                    <a:pt x="14408" y="72293"/>
                  </a:moveTo>
                  <a:lnTo>
                    <a:pt x="14408" y="24971"/>
                  </a:lnTo>
                  <a:lnTo>
                    <a:pt x="1980" y="12543"/>
                  </a:lnTo>
                  <a:lnTo>
                    <a:pt x="12856" y="12543"/>
                  </a:lnTo>
                  <a:lnTo>
                    <a:pt x="12856" y="0"/>
                  </a:lnTo>
                  <a:lnTo>
                    <a:pt x="12035" y="0"/>
                  </a:lnTo>
                  <a:lnTo>
                    <a:pt x="12035" y="11730"/>
                  </a:lnTo>
                  <a:lnTo>
                    <a:pt x="1" y="11730"/>
                  </a:lnTo>
                  <a:lnTo>
                    <a:pt x="13587" y="25308"/>
                  </a:lnTo>
                  <a:lnTo>
                    <a:pt x="13587" y="72293"/>
                  </a:lnTo>
                  <a:cubicBezTo>
                    <a:pt x="13069" y="72465"/>
                    <a:pt x="12692" y="72950"/>
                    <a:pt x="12692" y="73525"/>
                  </a:cubicBezTo>
                  <a:cubicBezTo>
                    <a:pt x="12692" y="74247"/>
                    <a:pt x="13283" y="74831"/>
                    <a:pt x="13998" y="74831"/>
                  </a:cubicBezTo>
                  <a:cubicBezTo>
                    <a:pt x="14721" y="74831"/>
                    <a:pt x="15304" y="74247"/>
                    <a:pt x="15304" y="73525"/>
                  </a:cubicBezTo>
                  <a:cubicBezTo>
                    <a:pt x="15304" y="72950"/>
                    <a:pt x="14926" y="72465"/>
                    <a:pt x="14408" y="7229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725450" y="2751225"/>
              <a:ext cx="288975" cy="1665425"/>
            </a:xfrm>
            <a:custGeom>
              <a:avLst/>
              <a:gdLst/>
              <a:ahLst/>
              <a:cxnLst/>
              <a:rect l="l" t="t" r="r" b="b"/>
              <a:pathLst>
                <a:path w="11559" h="66617" extrusionOk="0">
                  <a:moveTo>
                    <a:pt x="10663" y="64078"/>
                  </a:moveTo>
                  <a:lnTo>
                    <a:pt x="10663" y="24774"/>
                  </a:lnTo>
                  <a:lnTo>
                    <a:pt x="1972" y="16092"/>
                  </a:lnTo>
                  <a:lnTo>
                    <a:pt x="7673" y="16092"/>
                  </a:lnTo>
                  <a:lnTo>
                    <a:pt x="7673" y="0"/>
                  </a:lnTo>
                  <a:lnTo>
                    <a:pt x="6851" y="0"/>
                  </a:lnTo>
                  <a:lnTo>
                    <a:pt x="6851" y="15270"/>
                  </a:lnTo>
                  <a:lnTo>
                    <a:pt x="1" y="15270"/>
                  </a:lnTo>
                  <a:lnTo>
                    <a:pt x="9841" y="25111"/>
                  </a:lnTo>
                  <a:lnTo>
                    <a:pt x="9841" y="64078"/>
                  </a:lnTo>
                  <a:cubicBezTo>
                    <a:pt x="9324" y="64251"/>
                    <a:pt x="8946" y="64736"/>
                    <a:pt x="8946" y="65311"/>
                  </a:cubicBezTo>
                  <a:cubicBezTo>
                    <a:pt x="8946" y="66033"/>
                    <a:pt x="9529" y="66617"/>
                    <a:pt x="10252" y="66617"/>
                  </a:cubicBezTo>
                  <a:cubicBezTo>
                    <a:pt x="10975" y="66617"/>
                    <a:pt x="11558" y="66033"/>
                    <a:pt x="11558" y="65311"/>
                  </a:cubicBezTo>
                  <a:cubicBezTo>
                    <a:pt x="11558" y="64736"/>
                    <a:pt x="11180" y="64251"/>
                    <a:pt x="10663" y="6407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128975" y="2751225"/>
              <a:ext cx="197150" cy="2033425"/>
            </a:xfrm>
            <a:custGeom>
              <a:avLst/>
              <a:gdLst/>
              <a:ahLst/>
              <a:cxnLst/>
              <a:rect l="l" t="t" r="r" b="b"/>
              <a:pathLst>
                <a:path w="7886" h="81337" extrusionOk="0">
                  <a:moveTo>
                    <a:pt x="1684" y="78798"/>
                  </a:moveTo>
                  <a:lnTo>
                    <a:pt x="1684" y="49318"/>
                  </a:lnTo>
                  <a:lnTo>
                    <a:pt x="7886" y="43116"/>
                  </a:lnTo>
                  <a:lnTo>
                    <a:pt x="7886" y="25061"/>
                  </a:lnTo>
                  <a:lnTo>
                    <a:pt x="1339" y="18515"/>
                  </a:lnTo>
                  <a:lnTo>
                    <a:pt x="1339" y="0"/>
                  </a:lnTo>
                  <a:lnTo>
                    <a:pt x="518" y="0"/>
                  </a:lnTo>
                  <a:lnTo>
                    <a:pt x="518" y="18852"/>
                  </a:lnTo>
                  <a:lnTo>
                    <a:pt x="7065" y="25398"/>
                  </a:lnTo>
                  <a:lnTo>
                    <a:pt x="7065" y="42779"/>
                  </a:lnTo>
                  <a:lnTo>
                    <a:pt x="863" y="48981"/>
                  </a:lnTo>
                  <a:lnTo>
                    <a:pt x="863" y="78815"/>
                  </a:lnTo>
                  <a:cubicBezTo>
                    <a:pt x="362" y="78995"/>
                    <a:pt x="0" y="79472"/>
                    <a:pt x="0" y="80038"/>
                  </a:cubicBezTo>
                  <a:cubicBezTo>
                    <a:pt x="0" y="80753"/>
                    <a:pt x="584" y="81336"/>
                    <a:pt x="1307" y="81336"/>
                  </a:cubicBezTo>
                  <a:cubicBezTo>
                    <a:pt x="2021" y="81336"/>
                    <a:pt x="2604" y="80753"/>
                    <a:pt x="2604" y="80038"/>
                  </a:cubicBezTo>
                  <a:cubicBezTo>
                    <a:pt x="2604" y="79447"/>
                    <a:pt x="2218" y="78962"/>
                    <a:pt x="1684" y="787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048075" y="2751225"/>
              <a:ext cx="194275" cy="2304475"/>
            </a:xfrm>
            <a:custGeom>
              <a:avLst/>
              <a:gdLst/>
              <a:ahLst/>
              <a:cxnLst/>
              <a:rect l="l" t="t" r="r" b="b"/>
              <a:pathLst>
                <a:path w="7771" h="92179" extrusionOk="0">
                  <a:moveTo>
                    <a:pt x="1709" y="89641"/>
                  </a:moveTo>
                  <a:lnTo>
                    <a:pt x="1709" y="47133"/>
                  </a:lnTo>
                  <a:lnTo>
                    <a:pt x="7771" y="41071"/>
                  </a:lnTo>
                  <a:lnTo>
                    <a:pt x="7771" y="26540"/>
                  </a:lnTo>
                  <a:lnTo>
                    <a:pt x="1380" y="20149"/>
                  </a:lnTo>
                  <a:lnTo>
                    <a:pt x="1380" y="0"/>
                  </a:lnTo>
                  <a:lnTo>
                    <a:pt x="559" y="0"/>
                  </a:lnTo>
                  <a:lnTo>
                    <a:pt x="559" y="20486"/>
                  </a:lnTo>
                  <a:lnTo>
                    <a:pt x="6949" y="26877"/>
                  </a:lnTo>
                  <a:lnTo>
                    <a:pt x="6949" y="40734"/>
                  </a:lnTo>
                  <a:lnTo>
                    <a:pt x="895" y="46796"/>
                  </a:lnTo>
                  <a:lnTo>
                    <a:pt x="895" y="89641"/>
                  </a:lnTo>
                  <a:cubicBezTo>
                    <a:pt x="370" y="89813"/>
                    <a:pt x="0" y="90298"/>
                    <a:pt x="0" y="90873"/>
                  </a:cubicBezTo>
                  <a:cubicBezTo>
                    <a:pt x="0" y="91596"/>
                    <a:pt x="583" y="92179"/>
                    <a:pt x="1298" y="92179"/>
                  </a:cubicBezTo>
                  <a:cubicBezTo>
                    <a:pt x="2021" y="92179"/>
                    <a:pt x="2604" y="91596"/>
                    <a:pt x="2604" y="90873"/>
                  </a:cubicBezTo>
                  <a:cubicBezTo>
                    <a:pt x="2604" y="90298"/>
                    <a:pt x="2226" y="89813"/>
                    <a:pt x="1709" y="8964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216650" y="2751225"/>
              <a:ext cx="202300" cy="2193800"/>
            </a:xfrm>
            <a:custGeom>
              <a:avLst/>
              <a:gdLst/>
              <a:ahLst/>
              <a:cxnLst/>
              <a:rect l="l" t="t" r="r" b="b"/>
              <a:pathLst>
                <a:path w="8092" h="87752" extrusionOk="0">
                  <a:moveTo>
                    <a:pt x="1685" y="85205"/>
                  </a:moveTo>
                  <a:lnTo>
                    <a:pt x="1685" y="52012"/>
                  </a:lnTo>
                  <a:lnTo>
                    <a:pt x="8092" y="45605"/>
                  </a:lnTo>
                  <a:lnTo>
                    <a:pt x="8092" y="23254"/>
                  </a:lnTo>
                  <a:lnTo>
                    <a:pt x="1028" y="16190"/>
                  </a:lnTo>
                  <a:lnTo>
                    <a:pt x="1028" y="0"/>
                  </a:lnTo>
                  <a:lnTo>
                    <a:pt x="206" y="0"/>
                  </a:lnTo>
                  <a:lnTo>
                    <a:pt x="206" y="16535"/>
                  </a:lnTo>
                  <a:lnTo>
                    <a:pt x="7270" y="23591"/>
                  </a:lnTo>
                  <a:lnTo>
                    <a:pt x="7270" y="45268"/>
                  </a:lnTo>
                  <a:lnTo>
                    <a:pt x="863" y="51675"/>
                  </a:lnTo>
                  <a:lnTo>
                    <a:pt x="863" y="85222"/>
                  </a:lnTo>
                  <a:cubicBezTo>
                    <a:pt x="362" y="85402"/>
                    <a:pt x="1" y="85879"/>
                    <a:pt x="1" y="86445"/>
                  </a:cubicBezTo>
                  <a:cubicBezTo>
                    <a:pt x="1" y="87168"/>
                    <a:pt x="584" y="87751"/>
                    <a:pt x="1307" y="87751"/>
                  </a:cubicBezTo>
                  <a:cubicBezTo>
                    <a:pt x="2030" y="87751"/>
                    <a:pt x="2613" y="87168"/>
                    <a:pt x="2613" y="86445"/>
                  </a:cubicBezTo>
                  <a:cubicBezTo>
                    <a:pt x="2613" y="85854"/>
                    <a:pt x="2219" y="85369"/>
                    <a:pt x="1685" y="85205"/>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292025" y="2751225"/>
              <a:ext cx="225100" cy="1702800"/>
            </a:xfrm>
            <a:custGeom>
              <a:avLst/>
              <a:gdLst/>
              <a:ahLst/>
              <a:cxnLst/>
              <a:rect l="l" t="t" r="r" b="b"/>
              <a:pathLst>
                <a:path w="9004" h="68112" extrusionOk="0">
                  <a:moveTo>
                    <a:pt x="2744" y="65606"/>
                  </a:moveTo>
                  <a:lnTo>
                    <a:pt x="2744" y="53909"/>
                  </a:lnTo>
                  <a:lnTo>
                    <a:pt x="9003" y="47650"/>
                  </a:lnTo>
                  <a:lnTo>
                    <a:pt x="9003" y="22597"/>
                  </a:lnTo>
                  <a:lnTo>
                    <a:pt x="822" y="14416"/>
                  </a:lnTo>
                  <a:lnTo>
                    <a:pt x="822" y="0"/>
                  </a:lnTo>
                  <a:lnTo>
                    <a:pt x="0" y="0"/>
                  </a:lnTo>
                  <a:lnTo>
                    <a:pt x="0" y="14761"/>
                  </a:lnTo>
                  <a:lnTo>
                    <a:pt x="8182" y="22942"/>
                  </a:lnTo>
                  <a:lnTo>
                    <a:pt x="8182" y="47313"/>
                  </a:lnTo>
                  <a:lnTo>
                    <a:pt x="1931" y="53564"/>
                  </a:lnTo>
                  <a:lnTo>
                    <a:pt x="1931" y="65549"/>
                  </a:lnTo>
                  <a:cubicBezTo>
                    <a:pt x="1372" y="65697"/>
                    <a:pt x="953" y="66206"/>
                    <a:pt x="953" y="66806"/>
                  </a:cubicBezTo>
                  <a:cubicBezTo>
                    <a:pt x="953" y="67528"/>
                    <a:pt x="1536" y="68112"/>
                    <a:pt x="2259" y="68112"/>
                  </a:cubicBezTo>
                  <a:cubicBezTo>
                    <a:pt x="2974" y="68112"/>
                    <a:pt x="3565" y="67528"/>
                    <a:pt x="3565" y="66806"/>
                  </a:cubicBezTo>
                  <a:cubicBezTo>
                    <a:pt x="3565" y="66263"/>
                    <a:pt x="3220" y="65795"/>
                    <a:pt x="2744" y="655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668425" y="2751225"/>
              <a:ext cx="257750" cy="1525575"/>
            </a:xfrm>
            <a:custGeom>
              <a:avLst/>
              <a:gdLst/>
              <a:ahLst/>
              <a:cxnLst/>
              <a:rect l="l" t="t" r="r" b="b"/>
              <a:pathLst>
                <a:path w="10310" h="61023" extrusionOk="0">
                  <a:moveTo>
                    <a:pt x="1709" y="58485"/>
                  </a:moveTo>
                  <a:lnTo>
                    <a:pt x="1709" y="12272"/>
                  </a:lnTo>
                  <a:lnTo>
                    <a:pt x="10310" y="12272"/>
                  </a:lnTo>
                  <a:lnTo>
                    <a:pt x="10310" y="0"/>
                  </a:lnTo>
                  <a:lnTo>
                    <a:pt x="9488" y="0"/>
                  </a:lnTo>
                  <a:lnTo>
                    <a:pt x="9488" y="11451"/>
                  </a:lnTo>
                  <a:lnTo>
                    <a:pt x="896" y="11451"/>
                  </a:lnTo>
                  <a:lnTo>
                    <a:pt x="896" y="58493"/>
                  </a:lnTo>
                  <a:cubicBezTo>
                    <a:pt x="371" y="58665"/>
                    <a:pt x="1" y="59142"/>
                    <a:pt x="1" y="59725"/>
                  </a:cubicBezTo>
                  <a:cubicBezTo>
                    <a:pt x="1" y="60440"/>
                    <a:pt x="584" y="61023"/>
                    <a:pt x="1299" y="61023"/>
                  </a:cubicBezTo>
                  <a:cubicBezTo>
                    <a:pt x="2022" y="61023"/>
                    <a:pt x="2605" y="60440"/>
                    <a:pt x="2605" y="59725"/>
                  </a:cubicBezTo>
                  <a:cubicBezTo>
                    <a:pt x="2605" y="59142"/>
                    <a:pt x="2227" y="58665"/>
                    <a:pt x="1709" y="5849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746875" y="2751225"/>
              <a:ext cx="267800" cy="1743875"/>
            </a:xfrm>
            <a:custGeom>
              <a:avLst/>
              <a:gdLst/>
              <a:ahLst/>
              <a:cxnLst/>
              <a:rect l="l" t="t" r="r" b="b"/>
              <a:pathLst>
                <a:path w="10712" h="69755" extrusionOk="0">
                  <a:moveTo>
                    <a:pt x="1717" y="67216"/>
                  </a:moveTo>
                  <a:lnTo>
                    <a:pt x="1717" y="16092"/>
                  </a:lnTo>
                  <a:lnTo>
                    <a:pt x="10712" y="16092"/>
                  </a:lnTo>
                  <a:lnTo>
                    <a:pt x="10712" y="0"/>
                  </a:lnTo>
                  <a:lnTo>
                    <a:pt x="9899" y="0"/>
                  </a:lnTo>
                  <a:lnTo>
                    <a:pt x="9899" y="15270"/>
                  </a:lnTo>
                  <a:lnTo>
                    <a:pt x="896" y="15270"/>
                  </a:lnTo>
                  <a:lnTo>
                    <a:pt x="896" y="67216"/>
                  </a:lnTo>
                  <a:cubicBezTo>
                    <a:pt x="379" y="67389"/>
                    <a:pt x="1" y="67873"/>
                    <a:pt x="1" y="68448"/>
                  </a:cubicBezTo>
                  <a:cubicBezTo>
                    <a:pt x="1" y="69163"/>
                    <a:pt x="584" y="69754"/>
                    <a:pt x="1307" y="69754"/>
                  </a:cubicBezTo>
                  <a:cubicBezTo>
                    <a:pt x="2030" y="69754"/>
                    <a:pt x="2613" y="69163"/>
                    <a:pt x="2613" y="68448"/>
                  </a:cubicBezTo>
                  <a:cubicBezTo>
                    <a:pt x="2613" y="67873"/>
                    <a:pt x="2235" y="67389"/>
                    <a:pt x="1717" y="67216"/>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842375" y="2751225"/>
              <a:ext cx="250750" cy="1627850"/>
            </a:xfrm>
            <a:custGeom>
              <a:avLst/>
              <a:gdLst/>
              <a:ahLst/>
              <a:cxnLst/>
              <a:rect l="l" t="t" r="r" b="b"/>
              <a:pathLst>
                <a:path w="10030" h="65114" extrusionOk="0">
                  <a:moveTo>
                    <a:pt x="1717" y="62575"/>
                  </a:moveTo>
                  <a:lnTo>
                    <a:pt x="1717" y="20043"/>
                  </a:lnTo>
                  <a:lnTo>
                    <a:pt x="10030" y="20043"/>
                  </a:lnTo>
                  <a:lnTo>
                    <a:pt x="10030" y="0"/>
                  </a:lnTo>
                  <a:lnTo>
                    <a:pt x="9216" y="0"/>
                  </a:lnTo>
                  <a:lnTo>
                    <a:pt x="9216" y="19221"/>
                  </a:lnTo>
                  <a:lnTo>
                    <a:pt x="896" y="19221"/>
                  </a:lnTo>
                  <a:lnTo>
                    <a:pt x="896" y="62575"/>
                  </a:lnTo>
                  <a:cubicBezTo>
                    <a:pt x="378" y="62748"/>
                    <a:pt x="0" y="63232"/>
                    <a:pt x="0" y="63807"/>
                  </a:cubicBezTo>
                  <a:cubicBezTo>
                    <a:pt x="0" y="64530"/>
                    <a:pt x="583" y="65113"/>
                    <a:pt x="1306" y="65113"/>
                  </a:cubicBezTo>
                  <a:cubicBezTo>
                    <a:pt x="2029" y="65113"/>
                    <a:pt x="2612" y="64530"/>
                    <a:pt x="2612" y="63807"/>
                  </a:cubicBezTo>
                  <a:cubicBezTo>
                    <a:pt x="2612" y="63232"/>
                    <a:pt x="2234" y="62748"/>
                    <a:pt x="1717" y="62575"/>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227600" y="2751225"/>
              <a:ext cx="65125" cy="1413050"/>
            </a:xfrm>
            <a:custGeom>
              <a:avLst/>
              <a:gdLst/>
              <a:ahLst/>
              <a:cxnLst/>
              <a:rect l="l" t="t" r="r" b="b"/>
              <a:pathLst>
                <a:path w="2605" h="56522" extrusionOk="0">
                  <a:moveTo>
                    <a:pt x="1709" y="53992"/>
                  </a:moveTo>
                  <a:lnTo>
                    <a:pt x="1709" y="0"/>
                  </a:lnTo>
                  <a:lnTo>
                    <a:pt x="896" y="0"/>
                  </a:lnTo>
                  <a:lnTo>
                    <a:pt x="896" y="53992"/>
                  </a:lnTo>
                  <a:cubicBezTo>
                    <a:pt x="379" y="54164"/>
                    <a:pt x="1" y="54649"/>
                    <a:pt x="1" y="55224"/>
                  </a:cubicBezTo>
                  <a:cubicBezTo>
                    <a:pt x="1" y="55938"/>
                    <a:pt x="584" y="56521"/>
                    <a:pt x="1307" y="56521"/>
                  </a:cubicBezTo>
                  <a:cubicBezTo>
                    <a:pt x="2022" y="56521"/>
                    <a:pt x="2605" y="55938"/>
                    <a:pt x="2605" y="55224"/>
                  </a:cubicBezTo>
                  <a:cubicBezTo>
                    <a:pt x="2605" y="54649"/>
                    <a:pt x="2235" y="54164"/>
                    <a:pt x="1718" y="5399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295775" y="2751225"/>
              <a:ext cx="65125" cy="1089200"/>
            </a:xfrm>
            <a:custGeom>
              <a:avLst/>
              <a:gdLst/>
              <a:ahLst/>
              <a:cxnLst/>
              <a:rect l="l" t="t" r="r" b="b"/>
              <a:pathLst>
                <a:path w="2605" h="43568" extrusionOk="0">
                  <a:moveTo>
                    <a:pt x="1709" y="41038"/>
                  </a:moveTo>
                  <a:lnTo>
                    <a:pt x="1709" y="0"/>
                  </a:lnTo>
                  <a:lnTo>
                    <a:pt x="896" y="0"/>
                  </a:lnTo>
                  <a:lnTo>
                    <a:pt x="896" y="41038"/>
                  </a:lnTo>
                  <a:cubicBezTo>
                    <a:pt x="379" y="41210"/>
                    <a:pt x="1" y="41695"/>
                    <a:pt x="1" y="42270"/>
                  </a:cubicBezTo>
                  <a:cubicBezTo>
                    <a:pt x="1" y="42985"/>
                    <a:pt x="584" y="43568"/>
                    <a:pt x="1307" y="43568"/>
                  </a:cubicBezTo>
                  <a:cubicBezTo>
                    <a:pt x="2022" y="43568"/>
                    <a:pt x="2605" y="42985"/>
                    <a:pt x="2605" y="42270"/>
                  </a:cubicBezTo>
                  <a:cubicBezTo>
                    <a:pt x="2605" y="41695"/>
                    <a:pt x="2227" y="41210"/>
                    <a:pt x="1709" y="4103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rot="10800000">
            <a:off x="6915345" y="-12"/>
            <a:ext cx="1548637" cy="3324212"/>
            <a:chOff x="5452016" y="2824589"/>
            <a:chExt cx="689908" cy="1480916"/>
          </a:xfrm>
        </p:grpSpPr>
        <p:sp>
          <p:nvSpPr>
            <p:cNvPr id="41" name="Google Shape;41;p2"/>
            <p:cNvSpPr/>
            <p:nvPr/>
          </p:nvSpPr>
          <p:spPr>
            <a:xfrm rot="-5400000">
              <a:off x="5392462" y="3556043"/>
              <a:ext cx="1325804" cy="173120"/>
            </a:xfrm>
            <a:custGeom>
              <a:avLst/>
              <a:gdLst/>
              <a:ahLst/>
              <a:cxnLst/>
              <a:rect l="l" t="t" r="r" b="b"/>
              <a:pathLst>
                <a:path w="30480" h="3980" extrusionOk="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5400000">
              <a:off x="5265885" y="3473528"/>
              <a:ext cx="1480916" cy="183037"/>
            </a:xfrm>
            <a:custGeom>
              <a:avLst/>
              <a:gdLst/>
              <a:ahLst/>
              <a:cxnLst/>
              <a:rect l="l" t="t" r="r" b="b"/>
              <a:pathLst>
                <a:path w="34046" h="4208" extrusionOk="0">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5400000">
              <a:off x="5330414" y="3589558"/>
              <a:ext cx="1245768" cy="186126"/>
            </a:xfrm>
            <a:custGeom>
              <a:avLst/>
              <a:gdLst/>
              <a:ahLst/>
              <a:cxnLst/>
              <a:rect l="l" t="t" r="r" b="b"/>
              <a:pathLst>
                <a:path w="28640" h="4279" extrusionOk="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5400000">
              <a:off x="5370411" y="3676053"/>
              <a:ext cx="1059686" cy="199219"/>
            </a:xfrm>
            <a:custGeom>
              <a:avLst/>
              <a:gdLst/>
              <a:ahLst/>
              <a:cxnLst/>
              <a:rect l="l" t="t" r="r" b="b"/>
              <a:pathLst>
                <a:path w="24362" h="4580" extrusionOk="0">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5400000">
              <a:off x="5334134" y="3789929"/>
              <a:ext cx="935588" cy="95564"/>
            </a:xfrm>
            <a:custGeom>
              <a:avLst/>
              <a:gdLst/>
              <a:ahLst/>
              <a:cxnLst/>
              <a:rect l="l" t="t" r="r" b="b"/>
              <a:pathLst>
                <a:path w="21509" h="2197" extrusionOk="0">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5400000">
              <a:off x="5331634" y="3818442"/>
              <a:ext cx="868602" cy="105525"/>
            </a:xfrm>
            <a:custGeom>
              <a:avLst/>
              <a:gdLst/>
              <a:ahLst/>
              <a:cxnLst/>
              <a:rect l="l" t="t" r="r" b="b"/>
              <a:pathLst>
                <a:path w="19969" h="2426" extrusionOk="0">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5400000">
              <a:off x="5163516" y="3683817"/>
              <a:ext cx="1119234" cy="124142"/>
            </a:xfrm>
            <a:custGeom>
              <a:avLst/>
              <a:gdLst/>
              <a:ahLst/>
              <a:cxnLst/>
              <a:rect l="l" t="t" r="r" b="b"/>
              <a:pathLst>
                <a:path w="25731" h="2854" extrusionOk="0">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5400000">
              <a:off x="5189572" y="3740886"/>
              <a:ext cx="982130" cy="147109"/>
            </a:xfrm>
            <a:custGeom>
              <a:avLst/>
              <a:gdLst/>
              <a:ahLst/>
              <a:cxnLst/>
              <a:rect l="l" t="t" r="r" b="b"/>
              <a:pathLst>
                <a:path w="22579" h="3382" extrusionOk="0">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5400000">
              <a:off x="5194836" y="3787124"/>
              <a:ext cx="868602" cy="168161"/>
            </a:xfrm>
            <a:custGeom>
              <a:avLst/>
              <a:gdLst/>
              <a:ahLst/>
              <a:cxnLst/>
              <a:rect l="l" t="t" r="r" b="b"/>
              <a:pathLst>
                <a:path w="19969" h="3866" extrusionOk="0">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5400000">
              <a:off x="5215324" y="3849151"/>
              <a:ext cx="733977" cy="178731"/>
            </a:xfrm>
            <a:custGeom>
              <a:avLst/>
              <a:gdLst/>
              <a:ahLst/>
              <a:cxnLst/>
              <a:rect l="l" t="t" r="r" b="b"/>
              <a:pathLst>
                <a:path w="16874" h="4109" extrusionOk="0">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5400000">
              <a:off x="5841900" y="4018530"/>
              <a:ext cx="465336" cy="108613"/>
            </a:xfrm>
            <a:custGeom>
              <a:avLst/>
              <a:gdLst/>
              <a:ahLst/>
              <a:cxnLst/>
              <a:rect l="l" t="t" r="r" b="b"/>
              <a:pathLst>
                <a:path w="10698" h="2497" extrusionOk="0">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5400000">
              <a:off x="5874501" y="4051132"/>
              <a:ext cx="431191" cy="77556"/>
            </a:xfrm>
            <a:custGeom>
              <a:avLst/>
              <a:gdLst/>
              <a:ahLst/>
              <a:cxnLst/>
              <a:rect l="l" t="t" r="r" b="b"/>
              <a:pathLst>
                <a:path w="9913" h="1783" extrusionOk="0">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5400000">
              <a:off x="5229613" y="3907503"/>
              <a:ext cx="620405" cy="175599"/>
            </a:xfrm>
            <a:custGeom>
              <a:avLst/>
              <a:gdLst/>
              <a:ahLst/>
              <a:cxnLst/>
              <a:rect l="l" t="t" r="r" b="b"/>
              <a:pathLst>
                <a:path w="14263" h="4037" extrusionOk="0">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2"/>
          <p:cNvGrpSpPr/>
          <p:nvPr/>
        </p:nvGrpSpPr>
        <p:grpSpPr>
          <a:xfrm rot="-5400000">
            <a:off x="7189310" y="2653816"/>
            <a:ext cx="298168" cy="3611350"/>
            <a:chOff x="9" y="2835115"/>
            <a:chExt cx="134668" cy="1631069"/>
          </a:xfrm>
        </p:grpSpPr>
        <p:sp>
          <p:nvSpPr>
            <p:cNvPr id="55" name="Google Shape;55;p2"/>
            <p:cNvSpPr/>
            <p:nvPr/>
          </p:nvSpPr>
          <p:spPr>
            <a:xfrm rot="-5400000">
              <a:off x="-655129" y="3676378"/>
              <a:ext cx="1497053" cy="82558"/>
            </a:xfrm>
            <a:custGeom>
              <a:avLst/>
              <a:gdLst/>
              <a:ahLst/>
              <a:cxnLst/>
              <a:rect l="l" t="t" r="r" b="b"/>
              <a:pathLst>
                <a:path w="34417" h="1898" extrusionOk="0">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5400000">
              <a:off x="-420003" y="3973575"/>
              <a:ext cx="912621" cy="72597"/>
            </a:xfrm>
            <a:custGeom>
              <a:avLst/>
              <a:gdLst/>
              <a:ahLst/>
              <a:cxnLst/>
              <a:rect l="l" t="t" r="r" b="b"/>
              <a:pathLst>
                <a:path w="20981" h="1669" extrusionOk="0">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5400000">
              <a:off x="-388076" y="4029078"/>
              <a:ext cx="843156" cy="31057"/>
            </a:xfrm>
            <a:custGeom>
              <a:avLst/>
              <a:gdLst/>
              <a:ahLst/>
              <a:cxnLst/>
              <a:rect l="l" t="t" r="r" b="b"/>
              <a:pathLst>
                <a:path w="19384" h="714" extrusionOk="0">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5400000">
              <a:off x="-758457" y="3604107"/>
              <a:ext cx="1631069" cy="93085"/>
            </a:xfrm>
            <a:custGeom>
              <a:avLst/>
              <a:gdLst/>
              <a:ahLst/>
              <a:cxnLst/>
              <a:rect l="l" t="t" r="r" b="b"/>
              <a:pathLst>
                <a:path w="37498" h="2140" extrusionOk="0">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2"/>
          <p:cNvSpPr txBox="1">
            <a:spLocks noGrp="1"/>
          </p:cNvSpPr>
          <p:nvPr>
            <p:ph type="ctrTitle"/>
          </p:nvPr>
        </p:nvSpPr>
        <p:spPr>
          <a:xfrm>
            <a:off x="713225" y="835700"/>
            <a:ext cx="5243700" cy="17184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60" name="Google Shape;60;p2"/>
          <p:cNvSpPr txBox="1">
            <a:spLocks noGrp="1"/>
          </p:cNvSpPr>
          <p:nvPr>
            <p:ph type="subTitle" idx="1"/>
          </p:nvPr>
        </p:nvSpPr>
        <p:spPr>
          <a:xfrm>
            <a:off x="713225" y="2554100"/>
            <a:ext cx="5243700" cy="369600"/>
          </a:xfrm>
          <a:prstGeom prst="rect">
            <a:avLst/>
          </a:prstGeom>
          <a:noFill/>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4">
  <p:cSld name="ONE_COLUMN_TEXT_2">
    <p:spTree>
      <p:nvGrpSpPr>
        <p:cNvPr id="1" name="Shape 526"/>
        <p:cNvGrpSpPr/>
        <p:nvPr/>
      </p:nvGrpSpPr>
      <p:grpSpPr>
        <a:xfrm>
          <a:off x="0" y="0"/>
          <a:ext cx="0" cy="0"/>
          <a:chOff x="0" y="0"/>
          <a:chExt cx="0" cy="0"/>
        </a:xfrm>
      </p:grpSpPr>
      <p:sp>
        <p:nvSpPr>
          <p:cNvPr id="527" name="Google Shape;527;p22"/>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8" name="Google Shape;528;p22"/>
          <p:cNvGrpSpPr/>
          <p:nvPr/>
        </p:nvGrpSpPr>
        <p:grpSpPr>
          <a:xfrm>
            <a:off x="6288929" y="3163786"/>
            <a:ext cx="1202441" cy="2581088"/>
            <a:chOff x="5452016" y="2824589"/>
            <a:chExt cx="689908" cy="1480916"/>
          </a:xfrm>
        </p:grpSpPr>
        <p:sp>
          <p:nvSpPr>
            <p:cNvPr id="529" name="Google Shape;529;p22"/>
            <p:cNvSpPr/>
            <p:nvPr/>
          </p:nvSpPr>
          <p:spPr>
            <a:xfrm rot="-5400000">
              <a:off x="5392462" y="3556043"/>
              <a:ext cx="1325804" cy="173120"/>
            </a:xfrm>
            <a:custGeom>
              <a:avLst/>
              <a:gdLst/>
              <a:ahLst/>
              <a:cxnLst/>
              <a:rect l="l" t="t" r="r" b="b"/>
              <a:pathLst>
                <a:path w="30480" h="3980" extrusionOk="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2"/>
            <p:cNvSpPr/>
            <p:nvPr/>
          </p:nvSpPr>
          <p:spPr>
            <a:xfrm rot="-5400000">
              <a:off x="5265885" y="3473528"/>
              <a:ext cx="1480916" cy="183037"/>
            </a:xfrm>
            <a:custGeom>
              <a:avLst/>
              <a:gdLst/>
              <a:ahLst/>
              <a:cxnLst/>
              <a:rect l="l" t="t" r="r" b="b"/>
              <a:pathLst>
                <a:path w="34046" h="4208" extrusionOk="0">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2"/>
            <p:cNvSpPr/>
            <p:nvPr/>
          </p:nvSpPr>
          <p:spPr>
            <a:xfrm rot="-5400000">
              <a:off x="5330414" y="3589558"/>
              <a:ext cx="1245768" cy="186126"/>
            </a:xfrm>
            <a:custGeom>
              <a:avLst/>
              <a:gdLst/>
              <a:ahLst/>
              <a:cxnLst/>
              <a:rect l="l" t="t" r="r" b="b"/>
              <a:pathLst>
                <a:path w="28640" h="4279" extrusionOk="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2"/>
            <p:cNvSpPr/>
            <p:nvPr/>
          </p:nvSpPr>
          <p:spPr>
            <a:xfrm rot="-5400000">
              <a:off x="5370411" y="3676053"/>
              <a:ext cx="1059686" cy="199219"/>
            </a:xfrm>
            <a:custGeom>
              <a:avLst/>
              <a:gdLst/>
              <a:ahLst/>
              <a:cxnLst/>
              <a:rect l="l" t="t" r="r" b="b"/>
              <a:pathLst>
                <a:path w="24362" h="4580" extrusionOk="0">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2"/>
            <p:cNvSpPr/>
            <p:nvPr/>
          </p:nvSpPr>
          <p:spPr>
            <a:xfrm rot="-5400000">
              <a:off x="5334134" y="3789929"/>
              <a:ext cx="935588" cy="95564"/>
            </a:xfrm>
            <a:custGeom>
              <a:avLst/>
              <a:gdLst/>
              <a:ahLst/>
              <a:cxnLst/>
              <a:rect l="l" t="t" r="r" b="b"/>
              <a:pathLst>
                <a:path w="21509" h="2197" extrusionOk="0">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2"/>
            <p:cNvSpPr/>
            <p:nvPr/>
          </p:nvSpPr>
          <p:spPr>
            <a:xfrm rot="-5400000">
              <a:off x="5331634" y="3818442"/>
              <a:ext cx="868602" cy="105525"/>
            </a:xfrm>
            <a:custGeom>
              <a:avLst/>
              <a:gdLst/>
              <a:ahLst/>
              <a:cxnLst/>
              <a:rect l="l" t="t" r="r" b="b"/>
              <a:pathLst>
                <a:path w="19969" h="2426" extrusionOk="0">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2"/>
            <p:cNvSpPr/>
            <p:nvPr/>
          </p:nvSpPr>
          <p:spPr>
            <a:xfrm rot="-5400000">
              <a:off x="5163516" y="3683817"/>
              <a:ext cx="1119234" cy="124142"/>
            </a:xfrm>
            <a:custGeom>
              <a:avLst/>
              <a:gdLst/>
              <a:ahLst/>
              <a:cxnLst/>
              <a:rect l="l" t="t" r="r" b="b"/>
              <a:pathLst>
                <a:path w="25731" h="2854" extrusionOk="0">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2"/>
            <p:cNvSpPr/>
            <p:nvPr/>
          </p:nvSpPr>
          <p:spPr>
            <a:xfrm rot="-5400000">
              <a:off x="5189572" y="3740886"/>
              <a:ext cx="982130" cy="147109"/>
            </a:xfrm>
            <a:custGeom>
              <a:avLst/>
              <a:gdLst/>
              <a:ahLst/>
              <a:cxnLst/>
              <a:rect l="l" t="t" r="r" b="b"/>
              <a:pathLst>
                <a:path w="22579" h="3382" extrusionOk="0">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2"/>
            <p:cNvSpPr/>
            <p:nvPr/>
          </p:nvSpPr>
          <p:spPr>
            <a:xfrm rot="-5400000">
              <a:off x="5194836" y="3787124"/>
              <a:ext cx="868602" cy="168161"/>
            </a:xfrm>
            <a:custGeom>
              <a:avLst/>
              <a:gdLst/>
              <a:ahLst/>
              <a:cxnLst/>
              <a:rect l="l" t="t" r="r" b="b"/>
              <a:pathLst>
                <a:path w="19969" h="3866" extrusionOk="0">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2"/>
            <p:cNvSpPr/>
            <p:nvPr/>
          </p:nvSpPr>
          <p:spPr>
            <a:xfrm rot="-5400000">
              <a:off x="5215324" y="3849151"/>
              <a:ext cx="733977" cy="178731"/>
            </a:xfrm>
            <a:custGeom>
              <a:avLst/>
              <a:gdLst/>
              <a:ahLst/>
              <a:cxnLst/>
              <a:rect l="l" t="t" r="r" b="b"/>
              <a:pathLst>
                <a:path w="16874" h="4109" extrusionOk="0">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2"/>
            <p:cNvSpPr/>
            <p:nvPr/>
          </p:nvSpPr>
          <p:spPr>
            <a:xfrm rot="-5400000">
              <a:off x="5841900" y="4018530"/>
              <a:ext cx="465336" cy="108613"/>
            </a:xfrm>
            <a:custGeom>
              <a:avLst/>
              <a:gdLst/>
              <a:ahLst/>
              <a:cxnLst/>
              <a:rect l="l" t="t" r="r" b="b"/>
              <a:pathLst>
                <a:path w="10698" h="2497" extrusionOk="0">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2"/>
            <p:cNvSpPr/>
            <p:nvPr/>
          </p:nvSpPr>
          <p:spPr>
            <a:xfrm rot="-5400000">
              <a:off x="5874501" y="4051132"/>
              <a:ext cx="431191" cy="77556"/>
            </a:xfrm>
            <a:custGeom>
              <a:avLst/>
              <a:gdLst/>
              <a:ahLst/>
              <a:cxnLst/>
              <a:rect l="l" t="t" r="r" b="b"/>
              <a:pathLst>
                <a:path w="9913" h="1783" extrusionOk="0">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2"/>
            <p:cNvSpPr/>
            <p:nvPr/>
          </p:nvSpPr>
          <p:spPr>
            <a:xfrm rot="-5400000">
              <a:off x="5229613" y="3907503"/>
              <a:ext cx="620405" cy="175599"/>
            </a:xfrm>
            <a:custGeom>
              <a:avLst/>
              <a:gdLst/>
              <a:ahLst/>
              <a:cxnLst/>
              <a:rect l="l" t="t" r="r" b="b"/>
              <a:pathLst>
                <a:path w="14263" h="4037" extrusionOk="0">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2" name="Google Shape;542;p22"/>
          <p:cNvGrpSpPr/>
          <p:nvPr/>
        </p:nvGrpSpPr>
        <p:grpSpPr>
          <a:xfrm>
            <a:off x="7058925" y="1134427"/>
            <a:ext cx="3167541" cy="1717086"/>
            <a:chOff x="6561538" y="1197527"/>
            <a:chExt cx="3167541" cy="1717086"/>
          </a:xfrm>
        </p:grpSpPr>
        <p:grpSp>
          <p:nvGrpSpPr>
            <p:cNvPr id="543" name="Google Shape;543;p22"/>
            <p:cNvGrpSpPr/>
            <p:nvPr/>
          </p:nvGrpSpPr>
          <p:grpSpPr>
            <a:xfrm rot="-5400000">
              <a:off x="7662615" y="964074"/>
              <a:ext cx="849462" cy="3051616"/>
              <a:chOff x="8623429" y="2586962"/>
              <a:chExt cx="478381" cy="1718543"/>
            </a:xfrm>
          </p:grpSpPr>
          <p:sp>
            <p:nvSpPr>
              <p:cNvPr id="544" name="Google Shape;544;p22"/>
              <p:cNvSpPr/>
              <p:nvPr/>
            </p:nvSpPr>
            <p:spPr>
              <a:xfrm rot="-5400000">
                <a:off x="8267028" y="3481249"/>
                <a:ext cx="1527458" cy="121054"/>
              </a:xfrm>
              <a:custGeom>
                <a:avLst/>
                <a:gdLst/>
                <a:ahLst/>
                <a:cxnLst/>
                <a:rect l="l" t="t" r="r" b="b"/>
                <a:pathLst>
                  <a:path w="35116" h="2783" extrusionOk="0">
                    <a:moveTo>
                      <a:pt x="18185" y="1"/>
                    </a:moveTo>
                    <a:lnTo>
                      <a:pt x="15917" y="2254"/>
                    </a:lnTo>
                    <a:lnTo>
                      <a:pt x="0" y="2254"/>
                    </a:lnTo>
                    <a:lnTo>
                      <a:pt x="0" y="2497"/>
                    </a:lnTo>
                    <a:lnTo>
                      <a:pt x="16046" y="2497"/>
                    </a:lnTo>
                    <a:lnTo>
                      <a:pt x="18299" y="229"/>
                    </a:lnTo>
                    <a:lnTo>
                      <a:pt x="22878" y="229"/>
                    </a:lnTo>
                    <a:lnTo>
                      <a:pt x="25131" y="2497"/>
                    </a:lnTo>
                    <a:lnTo>
                      <a:pt x="34402" y="2497"/>
                    </a:lnTo>
                    <a:cubicBezTo>
                      <a:pt x="34459" y="2668"/>
                      <a:pt x="34588" y="2782"/>
                      <a:pt x="34759" y="2782"/>
                    </a:cubicBezTo>
                    <a:cubicBezTo>
                      <a:pt x="35001" y="2782"/>
                      <a:pt x="35115" y="2611"/>
                      <a:pt x="35115" y="2368"/>
                    </a:cubicBezTo>
                    <a:cubicBezTo>
                      <a:pt x="35115" y="2197"/>
                      <a:pt x="35001" y="2012"/>
                      <a:pt x="34759" y="2012"/>
                    </a:cubicBezTo>
                    <a:cubicBezTo>
                      <a:pt x="34588" y="2012"/>
                      <a:pt x="34459" y="2140"/>
                      <a:pt x="34402" y="2254"/>
                    </a:cubicBezTo>
                    <a:lnTo>
                      <a:pt x="25245" y="2254"/>
                    </a:lnTo>
                    <a:lnTo>
                      <a:pt x="22935"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2"/>
              <p:cNvSpPr/>
              <p:nvPr/>
            </p:nvSpPr>
            <p:spPr>
              <a:xfrm rot="-5400000">
                <a:off x="8122184" y="3470418"/>
                <a:ext cx="1506971" cy="163203"/>
              </a:xfrm>
              <a:custGeom>
                <a:avLst/>
                <a:gdLst/>
                <a:ahLst/>
                <a:cxnLst/>
                <a:rect l="l" t="t" r="r" b="b"/>
                <a:pathLst>
                  <a:path w="34645" h="3752" extrusionOk="0">
                    <a:moveTo>
                      <a:pt x="14135" y="0"/>
                    </a:moveTo>
                    <a:lnTo>
                      <a:pt x="14135" y="3509"/>
                    </a:lnTo>
                    <a:lnTo>
                      <a:pt x="0" y="3509"/>
                    </a:lnTo>
                    <a:lnTo>
                      <a:pt x="0" y="3751"/>
                    </a:lnTo>
                    <a:lnTo>
                      <a:pt x="14377" y="3751"/>
                    </a:lnTo>
                    <a:lnTo>
                      <a:pt x="14377" y="243"/>
                    </a:lnTo>
                    <a:lnTo>
                      <a:pt x="24832" y="243"/>
                    </a:lnTo>
                    <a:lnTo>
                      <a:pt x="27684" y="3095"/>
                    </a:lnTo>
                    <a:lnTo>
                      <a:pt x="33874" y="3095"/>
                    </a:lnTo>
                    <a:cubicBezTo>
                      <a:pt x="33931" y="3209"/>
                      <a:pt x="34103" y="3338"/>
                      <a:pt x="34231" y="3338"/>
                    </a:cubicBezTo>
                    <a:cubicBezTo>
                      <a:pt x="34459" y="3338"/>
                      <a:pt x="34645" y="3152"/>
                      <a:pt x="34645" y="2910"/>
                    </a:cubicBezTo>
                    <a:cubicBezTo>
                      <a:pt x="34645" y="2739"/>
                      <a:pt x="34459" y="2553"/>
                      <a:pt x="34231" y="2553"/>
                    </a:cubicBezTo>
                    <a:cubicBezTo>
                      <a:pt x="34046" y="2553"/>
                      <a:pt x="33931" y="2682"/>
                      <a:pt x="33874" y="2853"/>
                    </a:cubicBezTo>
                    <a:lnTo>
                      <a:pt x="27741" y="2853"/>
                    </a:lnTo>
                    <a:lnTo>
                      <a:pt x="2496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2"/>
              <p:cNvSpPr/>
              <p:nvPr/>
            </p:nvSpPr>
            <p:spPr>
              <a:xfrm rot="-5400000">
                <a:off x="8039648" y="3426986"/>
                <a:ext cx="1578959" cy="178079"/>
              </a:xfrm>
              <a:custGeom>
                <a:avLst/>
                <a:gdLst/>
                <a:ahLst/>
                <a:cxnLst/>
                <a:rect l="l" t="t" r="r" b="b"/>
                <a:pathLst>
                  <a:path w="36300" h="4094" extrusionOk="0">
                    <a:moveTo>
                      <a:pt x="13193" y="0"/>
                    </a:moveTo>
                    <a:lnTo>
                      <a:pt x="13193" y="3866"/>
                    </a:lnTo>
                    <a:lnTo>
                      <a:pt x="0" y="3866"/>
                    </a:lnTo>
                    <a:lnTo>
                      <a:pt x="0" y="4094"/>
                    </a:lnTo>
                    <a:lnTo>
                      <a:pt x="13421" y="4094"/>
                    </a:lnTo>
                    <a:lnTo>
                      <a:pt x="13421" y="228"/>
                    </a:lnTo>
                    <a:lnTo>
                      <a:pt x="25488" y="228"/>
                    </a:lnTo>
                    <a:lnTo>
                      <a:pt x="28397" y="3152"/>
                    </a:lnTo>
                    <a:lnTo>
                      <a:pt x="35586" y="3152"/>
                    </a:lnTo>
                    <a:cubicBezTo>
                      <a:pt x="35657" y="3266"/>
                      <a:pt x="35771" y="3381"/>
                      <a:pt x="35942" y="3381"/>
                    </a:cubicBezTo>
                    <a:cubicBezTo>
                      <a:pt x="36185" y="3381"/>
                      <a:pt x="36299" y="3266"/>
                      <a:pt x="36299" y="3024"/>
                    </a:cubicBezTo>
                    <a:cubicBezTo>
                      <a:pt x="36299" y="2853"/>
                      <a:pt x="36185" y="2667"/>
                      <a:pt x="35942" y="2667"/>
                    </a:cubicBezTo>
                    <a:cubicBezTo>
                      <a:pt x="35771" y="2667"/>
                      <a:pt x="35657" y="2724"/>
                      <a:pt x="35586" y="2910"/>
                    </a:cubicBezTo>
                    <a:lnTo>
                      <a:pt x="28454" y="2910"/>
                    </a:lnTo>
                    <a:lnTo>
                      <a:pt x="25602"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2"/>
              <p:cNvSpPr/>
              <p:nvPr/>
            </p:nvSpPr>
            <p:spPr>
              <a:xfrm rot="-5400000">
                <a:off x="8073163" y="3501432"/>
                <a:ext cx="1413930" cy="194216"/>
              </a:xfrm>
              <a:custGeom>
                <a:avLst/>
                <a:gdLst/>
                <a:ahLst/>
                <a:cxnLst/>
                <a:rect l="l" t="t" r="r" b="b"/>
                <a:pathLst>
                  <a:path w="32506" h="4465" extrusionOk="0">
                    <a:moveTo>
                      <a:pt x="12238" y="0"/>
                    </a:moveTo>
                    <a:lnTo>
                      <a:pt x="12238" y="4222"/>
                    </a:lnTo>
                    <a:lnTo>
                      <a:pt x="0" y="4222"/>
                    </a:lnTo>
                    <a:lnTo>
                      <a:pt x="0" y="4464"/>
                    </a:lnTo>
                    <a:lnTo>
                      <a:pt x="12480" y="4464"/>
                    </a:lnTo>
                    <a:lnTo>
                      <a:pt x="12480" y="243"/>
                    </a:lnTo>
                    <a:lnTo>
                      <a:pt x="26258" y="243"/>
                    </a:lnTo>
                    <a:lnTo>
                      <a:pt x="29353" y="3323"/>
                    </a:lnTo>
                    <a:lnTo>
                      <a:pt x="31792" y="3323"/>
                    </a:lnTo>
                    <a:cubicBezTo>
                      <a:pt x="31849" y="3452"/>
                      <a:pt x="31963" y="3566"/>
                      <a:pt x="32149" y="3566"/>
                    </a:cubicBezTo>
                    <a:cubicBezTo>
                      <a:pt x="32377" y="3566"/>
                      <a:pt x="32505" y="3395"/>
                      <a:pt x="32505" y="3209"/>
                    </a:cubicBezTo>
                    <a:cubicBezTo>
                      <a:pt x="32505" y="2967"/>
                      <a:pt x="32377" y="2796"/>
                      <a:pt x="32149" y="2796"/>
                    </a:cubicBezTo>
                    <a:cubicBezTo>
                      <a:pt x="31963" y="2796"/>
                      <a:pt x="31849" y="2910"/>
                      <a:pt x="31792" y="3095"/>
                    </a:cubicBezTo>
                    <a:lnTo>
                      <a:pt x="29467" y="3095"/>
                    </a:lnTo>
                    <a:lnTo>
                      <a:pt x="2638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2"/>
              <p:cNvSpPr/>
              <p:nvPr/>
            </p:nvSpPr>
            <p:spPr>
              <a:xfrm rot="-5400000">
                <a:off x="8472362" y="4017291"/>
                <a:ext cx="439281" cy="137148"/>
              </a:xfrm>
              <a:custGeom>
                <a:avLst/>
                <a:gdLst/>
                <a:ahLst/>
                <a:cxnLst/>
                <a:rect l="l" t="t" r="r" b="b"/>
                <a:pathLst>
                  <a:path w="10099" h="3153" extrusionOk="0">
                    <a:moveTo>
                      <a:pt x="9742" y="1"/>
                    </a:moveTo>
                    <a:cubicBezTo>
                      <a:pt x="9499" y="1"/>
                      <a:pt x="9328" y="186"/>
                      <a:pt x="9328" y="357"/>
                    </a:cubicBezTo>
                    <a:cubicBezTo>
                      <a:pt x="9328" y="543"/>
                      <a:pt x="9442" y="714"/>
                      <a:pt x="9628" y="714"/>
                    </a:cubicBezTo>
                    <a:lnTo>
                      <a:pt x="9628" y="2910"/>
                    </a:lnTo>
                    <a:lnTo>
                      <a:pt x="0" y="2910"/>
                    </a:lnTo>
                    <a:lnTo>
                      <a:pt x="0" y="3153"/>
                    </a:lnTo>
                    <a:lnTo>
                      <a:pt x="9856" y="3153"/>
                    </a:lnTo>
                    <a:lnTo>
                      <a:pt x="9856" y="714"/>
                    </a:lnTo>
                    <a:cubicBezTo>
                      <a:pt x="9984" y="714"/>
                      <a:pt x="10098" y="543"/>
                      <a:pt x="10098" y="357"/>
                    </a:cubicBezTo>
                    <a:cubicBezTo>
                      <a:pt x="10098" y="186"/>
                      <a:pt x="9913" y="1"/>
                      <a:pt x="974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2"/>
              <p:cNvSpPr/>
              <p:nvPr/>
            </p:nvSpPr>
            <p:spPr>
              <a:xfrm rot="-5400000">
                <a:off x="8472688" y="3978513"/>
                <a:ext cx="477733" cy="176252"/>
              </a:xfrm>
              <a:custGeom>
                <a:avLst/>
                <a:gdLst/>
                <a:ahLst/>
                <a:cxnLst/>
                <a:rect l="l" t="t" r="r" b="b"/>
                <a:pathLst>
                  <a:path w="10983" h="4052" extrusionOk="0">
                    <a:moveTo>
                      <a:pt x="10569" y="1"/>
                    </a:moveTo>
                    <a:cubicBezTo>
                      <a:pt x="10398" y="1"/>
                      <a:pt x="10212" y="186"/>
                      <a:pt x="10212" y="357"/>
                    </a:cubicBezTo>
                    <a:cubicBezTo>
                      <a:pt x="10212" y="543"/>
                      <a:pt x="10341" y="714"/>
                      <a:pt x="10455" y="714"/>
                    </a:cubicBezTo>
                    <a:lnTo>
                      <a:pt x="10455" y="3809"/>
                    </a:lnTo>
                    <a:lnTo>
                      <a:pt x="0" y="3809"/>
                    </a:lnTo>
                    <a:lnTo>
                      <a:pt x="0" y="4052"/>
                    </a:lnTo>
                    <a:lnTo>
                      <a:pt x="10697" y="4052"/>
                    </a:lnTo>
                    <a:lnTo>
                      <a:pt x="10697" y="714"/>
                    </a:lnTo>
                    <a:cubicBezTo>
                      <a:pt x="10868" y="714"/>
                      <a:pt x="10983" y="543"/>
                      <a:pt x="10983" y="357"/>
                    </a:cubicBezTo>
                    <a:cubicBezTo>
                      <a:pt x="10983" y="186"/>
                      <a:pt x="10811" y="1"/>
                      <a:pt x="1056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2"/>
              <p:cNvSpPr/>
              <p:nvPr/>
            </p:nvSpPr>
            <p:spPr>
              <a:xfrm rot="-5400000">
                <a:off x="8182970" y="3430727"/>
                <a:ext cx="1620499" cy="129057"/>
              </a:xfrm>
              <a:custGeom>
                <a:avLst/>
                <a:gdLst/>
                <a:ahLst/>
                <a:cxnLst/>
                <a:rect l="l" t="t" r="r" b="b"/>
                <a:pathLst>
                  <a:path w="37255" h="2967" extrusionOk="0">
                    <a:moveTo>
                      <a:pt x="17700" y="0"/>
                    </a:moveTo>
                    <a:lnTo>
                      <a:pt x="15261" y="2382"/>
                    </a:lnTo>
                    <a:lnTo>
                      <a:pt x="0" y="2382"/>
                    </a:lnTo>
                    <a:lnTo>
                      <a:pt x="0" y="2610"/>
                    </a:lnTo>
                    <a:lnTo>
                      <a:pt x="15390" y="2610"/>
                    </a:lnTo>
                    <a:lnTo>
                      <a:pt x="17829" y="243"/>
                    </a:lnTo>
                    <a:lnTo>
                      <a:pt x="23462" y="243"/>
                    </a:lnTo>
                    <a:lnTo>
                      <a:pt x="26030" y="2739"/>
                    </a:lnTo>
                    <a:lnTo>
                      <a:pt x="36484" y="2739"/>
                    </a:lnTo>
                    <a:cubicBezTo>
                      <a:pt x="36542" y="2910"/>
                      <a:pt x="36727" y="2967"/>
                      <a:pt x="36841" y="2967"/>
                    </a:cubicBezTo>
                    <a:cubicBezTo>
                      <a:pt x="37084" y="2967"/>
                      <a:pt x="37255" y="2853"/>
                      <a:pt x="37255" y="2610"/>
                    </a:cubicBezTo>
                    <a:cubicBezTo>
                      <a:pt x="37255" y="2382"/>
                      <a:pt x="37084" y="2254"/>
                      <a:pt x="36841" y="2254"/>
                    </a:cubicBezTo>
                    <a:cubicBezTo>
                      <a:pt x="36727" y="2254"/>
                      <a:pt x="36542" y="2311"/>
                      <a:pt x="36484" y="2496"/>
                    </a:cubicBezTo>
                    <a:lnTo>
                      <a:pt x="26087" y="2496"/>
                    </a:lnTo>
                    <a:lnTo>
                      <a:pt x="23591"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2"/>
              <p:cNvSpPr/>
              <p:nvPr/>
            </p:nvSpPr>
            <p:spPr>
              <a:xfrm rot="-5400000">
                <a:off x="8089908" y="3371157"/>
                <a:ext cx="1718543" cy="150153"/>
              </a:xfrm>
              <a:custGeom>
                <a:avLst/>
                <a:gdLst/>
                <a:ahLst/>
                <a:cxnLst/>
                <a:rect l="l" t="t" r="r" b="b"/>
                <a:pathLst>
                  <a:path w="39509" h="3452" extrusionOk="0">
                    <a:moveTo>
                      <a:pt x="17344" y="0"/>
                    </a:moveTo>
                    <a:lnTo>
                      <a:pt x="14620" y="2681"/>
                    </a:lnTo>
                    <a:lnTo>
                      <a:pt x="0" y="2681"/>
                    </a:lnTo>
                    <a:lnTo>
                      <a:pt x="0" y="2924"/>
                    </a:lnTo>
                    <a:lnTo>
                      <a:pt x="14734" y="2924"/>
                    </a:lnTo>
                    <a:lnTo>
                      <a:pt x="17401" y="243"/>
                    </a:lnTo>
                    <a:lnTo>
                      <a:pt x="24062" y="243"/>
                    </a:lnTo>
                    <a:lnTo>
                      <a:pt x="27028" y="3152"/>
                    </a:lnTo>
                    <a:lnTo>
                      <a:pt x="38738" y="3152"/>
                    </a:lnTo>
                    <a:cubicBezTo>
                      <a:pt x="38795" y="3338"/>
                      <a:pt x="38980" y="3452"/>
                      <a:pt x="39095" y="3452"/>
                    </a:cubicBezTo>
                    <a:cubicBezTo>
                      <a:pt x="39337" y="3452"/>
                      <a:pt x="39508" y="3281"/>
                      <a:pt x="39508" y="3038"/>
                    </a:cubicBezTo>
                    <a:cubicBezTo>
                      <a:pt x="39508" y="2853"/>
                      <a:pt x="39337" y="2681"/>
                      <a:pt x="39095" y="2681"/>
                    </a:cubicBezTo>
                    <a:cubicBezTo>
                      <a:pt x="38980" y="2681"/>
                      <a:pt x="38795" y="2796"/>
                      <a:pt x="38738" y="2924"/>
                    </a:cubicBezTo>
                    <a:lnTo>
                      <a:pt x="27157" y="2924"/>
                    </a:lnTo>
                    <a:lnTo>
                      <a:pt x="2417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2"/>
              <p:cNvSpPr/>
              <p:nvPr/>
            </p:nvSpPr>
            <p:spPr>
              <a:xfrm rot="-5400000">
                <a:off x="8069444" y="3539297"/>
                <a:ext cx="1330763" cy="201654"/>
              </a:xfrm>
              <a:custGeom>
                <a:avLst/>
                <a:gdLst/>
                <a:ahLst/>
                <a:cxnLst/>
                <a:rect l="l" t="t" r="r" b="b"/>
                <a:pathLst>
                  <a:path w="30594" h="4636" extrusionOk="0">
                    <a:moveTo>
                      <a:pt x="11282" y="0"/>
                    </a:moveTo>
                    <a:lnTo>
                      <a:pt x="11282" y="4393"/>
                    </a:lnTo>
                    <a:lnTo>
                      <a:pt x="0" y="4393"/>
                    </a:lnTo>
                    <a:lnTo>
                      <a:pt x="0" y="4636"/>
                    </a:lnTo>
                    <a:lnTo>
                      <a:pt x="11524" y="4636"/>
                    </a:lnTo>
                    <a:lnTo>
                      <a:pt x="11524" y="243"/>
                    </a:lnTo>
                    <a:lnTo>
                      <a:pt x="26914" y="243"/>
                    </a:lnTo>
                    <a:lnTo>
                      <a:pt x="29881" y="3152"/>
                    </a:lnTo>
                    <a:cubicBezTo>
                      <a:pt x="29824" y="3209"/>
                      <a:pt x="29824" y="3267"/>
                      <a:pt x="29824" y="3324"/>
                    </a:cubicBezTo>
                    <a:cubicBezTo>
                      <a:pt x="29824" y="3566"/>
                      <a:pt x="30009" y="3737"/>
                      <a:pt x="30180" y="3737"/>
                    </a:cubicBezTo>
                    <a:cubicBezTo>
                      <a:pt x="30423" y="3737"/>
                      <a:pt x="30594" y="3566"/>
                      <a:pt x="30594" y="3324"/>
                    </a:cubicBezTo>
                    <a:cubicBezTo>
                      <a:pt x="30594" y="3152"/>
                      <a:pt x="30423" y="2967"/>
                      <a:pt x="30180" y="2967"/>
                    </a:cubicBezTo>
                    <a:cubicBezTo>
                      <a:pt x="30123" y="2967"/>
                      <a:pt x="30123" y="2967"/>
                      <a:pt x="30066" y="3024"/>
                    </a:cubicBezTo>
                    <a:lnTo>
                      <a:pt x="2702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2"/>
              <p:cNvSpPr/>
              <p:nvPr/>
            </p:nvSpPr>
            <p:spPr>
              <a:xfrm rot="-5400000">
                <a:off x="8940152" y="3389472"/>
                <a:ext cx="230232" cy="93085"/>
              </a:xfrm>
              <a:custGeom>
                <a:avLst/>
                <a:gdLst/>
                <a:ahLst/>
                <a:cxnLst/>
                <a:rect l="l" t="t" r="r" b="b"/>
                <a:pathLst>
                  <a:path w="5293" h="2140" extrusionOk="0">
                    <a:moveTo>
                      <a:pt x="4879" y="0"/>
                    </a:moveTo>
                    <a:cubicBezTo>
                      <a:pt x="4765" y="0"/>
                      <a:pt x="4579" y="114"/>
                      <a:pt x="4522" y="243"/>
                    </a:cubicBezTo>
                    <a:lnTo>
                      <a:pt x="1912" y="243"/>
                    </a:lnTo>
                    <a:lnTo>
                      <a:pt x="1" y="2140"/>
                    </a:lnTo>
                    <a:lnTo>
                      <a:pt x="357" y="2140"/>
                    </a:lnTo>
                    <a:lnTo>
                      <a:pt x="2026" y="471"/>
                    </a:lnTo>
                    <a:lnTo>
                      <a:pt x="4522" y="471"/>
                    </a:lnTo>
                    <a:cubicBezTo>
                      <a:pt x="4579" y="656"/>
                      <a:pt x="4765" y="770"/>
                      <a:pt x="4879" y="770"/>
                    </a:cubicBezTo>
                    <a:cubicBezTo>
                      <a:pt x="5121" y="770"/>
                      <a:pt x="5292" y="599"/>
                      <a:pt x="5292" y="357"/>
                    </a:cubicBezTo>
                    <a:cubicBezTo>
                      <a:pt x="5292" y="186"/>
                      <a:pt x="5121" y="0"/>
                      <a:pt x="487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2"/>
              <p:cNvSpPr/>
              <p:nvPr/>
            </p:nvSpPr>
            <p:spPr>
              <a:xfrm rot="-5400000">
                <a:off x="8976450" y="3345735"/>
                <a:ext cx="196696" cy="54024"/>
              </a:xfrm>
              <a:custGeom>
                <a:avLst/>
                <a:gdLst/>
                <a:ahLst/>
                <a:cxnLst/>
                <a:rect l="l" t="t" r="r" b="b"/>
                <a:pathLst>
                  <a:path w="4522" h="1242" extrusionOk="0">
                    <a:moveTo>
                      <a:pt x="4165" y="1"/>
                    </a:moveTo>
                    <a:cubicBezTo>
                      <a:pt x="3994" y="1"/>
                      <a:pt x="3866" y="115"/>
                      <a:pt x="3809" y="229"/>
                    </a:cubicBezTo>
                    <a:lnTo>
                      <a:pt x="1013" y="229"/>
                    </a:lnTo>
                    <a:lnTo>
                      <a:pt x="1" y="1242"/>
                    </a:lnTo>
                    <a:lnTo>
                      <a:pt x="357" y="1242"/>
                    </a:lnTo>
                    <a:lnTo>
                      <a:pt x="1142" y="471"/>
                    </a:lnTo>
                    <a:lnTo>
                      <a:pt x="3809" y="471"/>
                    </a:lnTo>
                    <a:cubicBezTo>
                      <a:pt x="3866" y="642"/>
                      <a:pt x="3994" y="771"/>
                      <a:pt x="4165" y="771"/>
                    </a:cubicBezTo>
                    <a:cubicBezTo>
                      <a:pt x="4351" y="771"/>
                      <a:pt x="4522" y="585"/>
                      <a:pt x="4522" y="357"/>
                    </a:cubicBezTo>
                    <a:cubicBezTo>
                      <a:pt x="4522" y="172"/>
                      <a:pt x="4351" y="1"/>
                      <a:pt x="4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5" name="Google Shape;555;p22"/>
            <p:cNvGrpSpPr/>
            <p:nvPr/>
          </p:nvGrpSpPr>
          <p:grpSpPr>
            <a:xfrm rot="-5400000">
              <a:off x="7782944" y="77685"/>
              <a:ext cx="826293" cy="3065976"/>
              <a:chOff x="4128096" y="2589445"/>
              <a:chExt cx="465334" cy="1726630"/>
            </a:xfrm>
          </p:grpSpPr>
          <p:sp>
            <p:nvSpPr>
              <p:cNvPr id="556" name="Google Shape;556;p22"/>
              <p:cNvSpPr/>
              <p:nvPr/>
            </p:nvSpPr>
            <p:spPr>
              <a:xfrm rot="-5400000">
                <a:off x="4350516" y="3592343"/>
                <a:ext cx="447328" cy="38495"/>
              </a:xfrm>
              <a:custGeom>
                <a:avLst/>
                <a:gdLst/>
                <a:ahLst/>
                <a:cxnLst/>
                <a:rect l="l" t="t" r="r" b="b"/>
                <a:pathLst>
                  <a:path w="10284" h="885" extrusionOk="0">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2"/>
              <p:cNvSpPr/>
              <p:nvPr/>
            </p:nvSpPr>
            <p:spPr>
              <a:xfrm rot="-5400000">
                <a:off x="4258650" y="2857151"/>
                <a:ext cx="602484" cy="67073"/>
              </a:xfrm>
              <a:custGeom>
                <a:avLst/>
                <a:gdLst/>
                <a:ahLst/>
                <a:cxnLst/>
                <a:rect l="l" t="t" r="r" b="b"/>
                <a:pathLst>
                  <a:path w="13851" h="1542" extrusionOk="0">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2"/>
              <p:cNvSpPr/>
              <p:nvPr/>
            </p:nvSpPr>
            <p:spPr>
              <a:xfrm rot="-5400000">
                <a:off x="4342753" y="2990231"/>
                <a:ext cx="395827" cy="105525"/>
              </a:xfrm>
              <a:custGeom>
                <a:avLst/>
                <a:gdLst/>
                <a:ahLst/>
                <a:cxnLst/>
                <a:rect l="l" t="t" r="r" b="b"/>
                <a:pathLst>
                  <a:path w="9100" h="2426" extrusionOk="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2"/>
              <p:cNvSpPr/>
              <p:nvPr/>
            </p:nvSpPr>
            <p:spPr>
              <a:xfrm rot="-5400000">
                <a:off x="4236967" y="2935946"/>
                <a:ext cx="565859" cy="147065"/>
              </a:xfrm>
              <a:custGeom>
                <a:avLst/>
                <a:gdLst/>
                <a:ahLst/>
                <a:cxnLst/>
                <a:rect l="l" t="t" r="r" b="b"/>
                <a:pathLst>
                  <a:path w="13009" h="3381" extrusionOk="0">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2"/>
              <p:cNvSpPr/>
              <p:nvPr/>
            </p:nvSpPr>
            <p:spPr>
              <a:xfrm rot="-5400000">
                <a:off x="4284728" y="3027769"/>
                <a:ext cx="421317" cy="196087"/>
              </a:xfrm>
              <a:custGeom>
                <a:avLst/>
                <a:gdLst/>
                <a:ahLst/>
                <a:cxnLst/>
                <a:rect l="l" t="t" r="r" b="b"/>
                <a:pathLst>
                  <a:path w="9686" h="4508" extrusionOk="0">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2"/>
              <p:cNvSpPr/>
              <p:nvPr/>
            </p:nvSpPr>
            <p:spPr>
              <a:xfrm rot="-5400000">
                <a:off x="3936988" y="3222875"/>
                <a:ext cx="1067777" cy="245108"/>
              </a:xfrm>
              <a:custGeom>
                <a:avLst/>
                <a:gdLst/>
                <a:ahLst/>
                <a:cxnLst/>
                <a:rect l="l" t="t" r="r" b="b"/>
                <a:pathLst>
                  <a:path w="24548" h="5635" extrusionOk="0">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2"/>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2"/>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2"/>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2"/>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2"/>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67" name="Google Shape;567;p22"/>
          <p:cNvSpPr txBox="1">
            <a:spLocks noGrp="1"/>
          </p:cNvSpPr>
          <p:nvPr>
            <p:ph type="subTitle" idx="1"/>
          </p:nvPr>
        </p:nvSpPr>
        <p:spPr>
          <a:xfrm>
            <a:off x="720000" y="1722125"/>
            <a:ext cx="3951000" cy="2156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sz="14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568" name="Google Shape;568;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599"/>
        <p:cNvGrpSpPr/>
        <p:nvPr/>
      </p:nvGrpSpPr>
      <p:grpSpPr>
        <a:xfrm>
          <a:off x="0" y="0"/>
          <a:ext cx="0" cy="0"/>
          <a:chOff x="0" y="0"/>
          <a:chExt cx="0" cy="0"/>
        </a:xfrm>
      </p:grpSpPr>
      <p:sp>
        <p:nvSpPr>
          <p:cNvPr id="600" name="Google Shape;600;p25"/>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1" name="Google Shape;601;p25"/>
          <p:cNvGrpSpPr/>
          <p:nvPr/>
        </p:nvGrpSpPr>
        <p:grpSpPr>
          <a:xfrm rot="-5400000">
            <a:off x="7189326" y="2859976"/>
            <a:ext cx="764293" cy="3145045"/>
            <a:chOff x="426802" y="2674436"/>
            <a:chExt cx="397738" cy="1636680"/>
          </a:xfrm>
        </p:grpSpPr>
        <p:sp>
          <p:nvSpPr>
            <p:cNvPr id="602" name="Google Shape;602;p25"/>
            <p:cNvSpPr/>
            <p:nvPr/>
          </p:nvSpPr>
          <p:spPr>
            <a:xfrm rot="-5400000">
              <a:off x="-81621" y="3482511"/>
              <a:ext cx="1556645" cy="100566"/>
            </a:xfrm>
            <a:custGeom>
              <a:avLst/>
              <a:gdLst/>
              <a:ahLst/>
              <a:cxnLst/>
              <a:rect l="l" t="t" r="r" b="b"/>
              <a:pathLst>
                <a:path w="35787" h="2312" extrusionOk="0">
                  <a:moveTo>
                    <a:pt x="17658" y="1"/>
                  </a:moveTo>
                  <a:lnTo>
                    <a:pt x="15576" y="2083"/>
                  </a:lnTo>
                  <a:lnTo>
                    <a:pt x="1" y="2083"/>
                  </a:lnTo>
                  <a:lnTo>
                    <a:pt x="1" y="2312"/>
                  </a:lnTo>
                  <a:lnTo>
                    <a:pt x="15633" y="2312"/>
                  </a:lnTo>
                  <a:lnTo>
                    <a:pt x="17772" y="243"/>
                  </a:lnTo>
                  <a:lnTo>
                    <a:pt x="23363" y="243"/>
                  </a:lnTo>
                  <a:lnTo>
                    <a:pt x="24904" y="1784"/>
                  </a:lnTo>
                  <a:lnTo>
                    <a:pt x="35073" y="1784"/>
                  </a:lnTo>
                  <a:cubicBezTo>
                    <a:pt x="35130" y="1898"/>
                    <a:pt x="35244" y="2026"/>
                    <a:pt x="35430" y="2026"/>
                  </a:cubicBezTo>
                  <a:cubicBezTo>
                    <a:pt x="35601" y="2026"/>
                    <a:pt x="35786" y="1841"/>
                    <a:pt x="35786" y="1670"/>
                  </a:cubicBezTo>
                  <a:cubicBezTo>
                    <a:pt x="35786" y="1427"/>
                    <a:pt x="35601" y="1242"/>
                    <a:pt x="35430" y="1242"/>
                  </a:cubicBezTo>
                  <a:cubicBezTo>
                    <a:pt x="35244" y="1242"/>
                    <a:pt x="35130" y="1370"/>
                    <a:pt x="35073" y="1541"/>
                  </a:cubicBezTo>
                  <a:lnTo>
                    <a:pt x="25018" y="1541"/>
                  </a:lnTo>
                  <a:lnTo>
                    <a:pt x="2342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5"/>
            <p:cNvSpPr/>
            <p:nvPr/>
          </p:nvSpPr>
          <p:spPr>
            <a:xfrm rot="-5400000">
              <a:off x="-285730" y="3386968"/>
              <a:ext cx="1636680" cy="211615"/>
            </a:xfrm>
            <a:custGeom>
              <a:avLst/>
              <a:gdLst/>
              <a:ahLst/>
              <a:cxnLst/>
              <a:rect l="l" t="t" r="r" b="b"/>
              <a:pathLst>
                <a:path w="37627" h="4865" extrusionOk="0">
                  <a:moveTo>
                    <a:pt x="13137" y="1"/>
                  </a:moveTo>
                  <a:lnTo>
                    <a:pt x="13137" y="4636"/>
                  </a:lnTo>
                  <a:lnTo>
                    <a:pt x="12181" y="4636"/>
                  </a:lnTo>
                  <a:lnTo>
                    <a:pt x="12181" y="771"/>
                  </a:lnTo>
                  <a:lnTo>
                    <a:pt x="1" y="771"/>
                  </a:lnTo>
                  <a:lnTo>
                    <a:pt x="1" y="1014"/>
                  </a:lnTo>
                  <a:lnTo>
                    <a:pt x="11953" y="1014"/>
                  </a:lnTo>
                  <a:lnTo>
                    <a:pt x="11953" y="4865"/>
                  </a:lnTo>
                  <a:lnTo>
                    <a:pt x="13379" y="4865"/>
                  </a:lnTo>
                  <a:lnTo>
                    <a:pt x="13379" y="229"/>
                  </a:lnTo>
                  <a:lnTo>
                    <a:pt x="20454" y="229"/>
                  </a:lnTo>
                  <a:lnTo>
                    <a:pt x="22237" y="2083"/>
                  </a:lnTo>
                  <a:lnTo>
                    <a:pt x="36856" y="2083"/>
                  </a:lnTo>
                  <a:cubicBezTo>
                    <a:pt x="36913" y="2197"/>
                    <a:pt x="37084" y="2311"/>
                    <a:pt x="37213" y="2311"/>
                  </a:cubicBezTo>
                  <a:cubicBezTo>
                    <a:pt x="37441" y="2311"/>
                    <a:pt x="37626" y="2140"/>
                    <a:pt x="37626" y="1955"/>
                  </a:cubicBezTo>
                  <a:cubicBezTo>
                    <a:pt x="37626" y="1727"/>
                    <a:pt x="37441" y="1541"/>
                    <a:pt x="37213" y="1541"/>
                  </a:cubicBezTo>
                  <a:cubicBezTo>
                    <a:pt x="37084" y="1541"/>
                    <a:pt x="36913" y="1655"/>
                    <a:pt x="36856" y="1841"/>
                  </a:cubicBezTo>
                  <a:lnTo>
                    <a:pt x="22351" y="1841"/>
                  </a:lnTo>
                  <a:lnTo>
                    <a:pt x="20511"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5"/>
            <p:cNvSpPr/>
            <p:nvPr/>
          </p:nvSpPr>
          <p:spPr>
            <a:xfrm rot="-5400000">
              <a:off x="416274" y="4013898"/>
              <a:ext cx="447372" cy="147065"/>
            </a:xfrm>
            <a:custGeom>
              <a:avLst/>
              <a:gdLst/>
              <a:ahLst/>
              <a:cxnLst/>
              <a:rect l="l" t="t" r="r" b="b"/>
              <a:pathLst>
                <a:path w="10285" h="3381" extrusionOk="0">
                  <a:moveTo>
                    <a:pt x="1" y="0"/>
                  </a:moveTo>
                  <a:lnTo>
                    <a:pt x="1" y="228"/>
                  </a:lnTo>
                  <a:lnTo>
                    <a:pt x="9757" y="228"/>
                  </a:lnTo>
                  <a:lnTo>
                    <a:pt x="9757" y="2667"/>
                  </a:lnTo>
                  <a:cubicBezTo>
                    <a:pt x="9628" y="2667"/>
                    <a:pt x="9514" y="2853"/>
                    <a:pt x="9514" y="3024"/>
                  </a:cubicBezTo>
                  <a:cubicBezTo>
                    <a:pt x="9514" y="3209"/>
                    <a:pt x="9685" y="3380"/>
                    <a:pt x="9871" y="3380"/>
                  </a:cubicBezTo>
                  <a:cubicBezTo>
                    <a:pt x="10113" y="3380"/>
                    <a:pt x="10284" y="3209"/>
                    <a:pt x="10284" y="3024"/>
                  </a:cubicBezTo>
                  <a:cubicBezTo>
                    <a:pt x="10284" y="2853"/>
                    <a:pt x="10170" y="2667"/>
                    <a:pt x="9985" y="2667"/>
                  </a:cubicBezTo>
                  <a:lnTo>
                    <a:pt x="998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5"/>
            <p:cNvSpPr/>
            <p:nvPr/>
          </p:nvSpPr>
          <p:spPr>
            <a:xfrm rot="-5400000">
              <a:off x="32255" y="3518831"/>
              <a:ext cx="1497053" cy="87517"/>
            </a:xfrm>
            <a:custGeom>
              <a:avLst/>
              <a:gdLst/>
              <a:ahLst/>
              <a:cxnLst/>
              <a:rect l="l" t="t" r="r" b="b"/>
              <a:pathLst>
                <a:path w="34417" h="2012" extrusionOk="0">
                  <a:moveTo>
                    <a:pt x="18243" y="0"/>
                  </a:moveTo>
                  <a:lnTo>
                    <a:pt x="16588" y="1655"/>
                  </a:lnTo>
                  <a:lnTo>
                    <a:pt x="1" y="1655"/>
                  </a:lnTo>
                  <a:lnTo>
                    <a:pt x="1" y="1897"/>
                  </a:lnTo>
                  <a:lnTo>
                    <a:pt x="16645" y="1897"/>
                  </a:lnTo>
                  <a:lnTo>
                    <a:pt x="18314" y="229"/>
                  </a:lnTo>
                  <a:lnTo>
                    <a:pt x="22522" y="229"/>
                  </a:lnTo>
                  <a:lnTo>
                    <a:pt x="24076" y="1783"/>
                  </a:lnTo>
                  <a:lnTo>
                    <a:pt x="33647" y="1783"/>
                  </a:lnTo>
                  <a:cubicBezTo>
                    <a:pt x="33704" y="1954"/>
                    <a:pt x="33875" y="2011"/>
                    <a:pt x="34003" y="2011"/>
                  </a:cubicBezTo>
                  <a:cubicBezTo>
                    <a:pt x="34232" y="2011"/>
                    <a:pt x="34417" y="1840"/>
                    <a:pt x="34417" y="1655"/>
                  </a:cubicBezTo>
                  <a:cubicBezTo>
                    <a:pt x="34417" y="1427"/>
                    <a:pt x="34232" y="1298"/>
                    <a:pt x="34003" y="1298"/>
                  </a:cubicBezTo>
                  <a:cubicBezTo>
                    <a:pt x="33875" y="1298"/>
                    <a:pt x="33704" y="1370"/>
                    <a:pt x="33647" y="1541"/>
                  </a:cubicBezTo>
                  <a:lnTo>
                    <a:pt x="24191" y="1541"/>
                  </a:lnTo>
                  <a:lnTo>
                    <a:pt x="2265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5"/>
            <p:cNvSpPr/>
            <p:nvPr/>
          </p:nvSpPr>
          <p:spPr>
            <a:xfrm rot="-5400000">
              <a:off x="48067" y="3573094"/>
              <a:ext cx="1377957" cy="98087"/>
            </a:xfrm>
            <a:custGeom>
              <a:avLst/>
              <a:gdLst/>
              <a:ahLst/>
              <a:cxnLst/>
              <a:rect l="l" t="t" r="r" b="b"/>
              <a:pathLst>
                <a:path w="31679" h="2255" extrusionOk="0">
                  <a:moveTo>
                    <a:pt x="18186" y="1"/>
                  </a:moveTo>
                  <a:lnTo>
                    <a:pt x="16232" y="1955"/>
                  </a:lnTo>
                  <a:lnTo>
                    <a:pt x="1" y="1955"/>
                  </a:lnTo>
                  <a:lnTo>
                    <a:pt x="1" y="2197"/>
                  </a:lnTo>
                  <a:lnTo>
                    <a:pt x="16346" y="2197"/>
                  </a:lnTo>
                  <a:lnTo>
                    <a:pt x="18314" y="229"/>
                  </a:lnTo>
                  <a:lnTo>
                    <a:pt x="22950" y="229"/>
                  </a:lnTo>
                  <a:lnTo>
                    <a:pt x="24661" y="1955"/>
                  </a:lnTo>
                  <a:lnTo>
                    <a:pt x="30908" y="1955"/>
                  </a:lnTo>
                  <a:cubicBezTo>
                    <a:pt x="30965" y="2140"/>
                    <a:pt x="31151" y="2254"/>
                    <a:pt x="31265" y="2254"/>
                  </a:cubicBezTo>
                  <a:cubicBezTo>
                    <a:pt x="31507" y="2254"/>
                    <a:pt x="31679" y="2069"/>
                    <a:pt x="31679" y="1840"/>
                  </a:cubicBezTo>
                  <a:cubicBezTo>
                    <a:pt x="31679" y="1655"/>
                    <a:pt x="31507" y="1484"/>
                    <a:pt x="31265" y="1484"/>
                  </a:cubicBezTo>
                  <a:cubicBezTo>
                    <a:pt x="31151" y="1484"/>
                    <a:pt x="30965" y="1598"/>
                    <a:pt x="30908" y="1712"/>
                  </a:cubicBezTo>
                  <a:lnTo>
                    <a:pt x="24733" y="1712"/>
                  </a:lnTo>
                  <a:lnTo>
                    <a:pt x="230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5"/>
            <p:cNvSpPr/>
            <p:nvPr/>
          </p:nvSpPr>
          <p:spPr>
            <a:xfrm rot="-5400000">
              <a:off x="-80031" y="3527509"/>
              <a:ext cx="1354991" cy="212224"/>
            </a:xfrm>
            <a:custGeom>
              <a:avLst/>
              <a:gdLst/>
              <a:ahLst/>
              <a:cxnLst/>
              <a:rect l="l" t="t" r="r" b="b"/>
              <a:pathLst>
                <a:path w="31151" h="4879" extrusionOk="0">
                  <a:moveTo>
                    <a:pt x="14749" y="0"/>
                  </a:moveTo>
                  <a:lnTo>
                    <a:pt x="14749" y="4636"/>
                  </a:lnTo>
                  <a:lnTo>
                    <a:pt x="10755" y="4636"/>
                  </a:lnTo>
                  <a:lnTo>
                    <a:pt x="10755" y="956"/>
                  </a:lnTo>
                  <a:lnTo>
                    <a:pt x="1" y="956"/>
                  </a:lnTo>
                  <a:lnTo>
                    <a:pt x="1" y="1184"/>
                  </a:lnTo>
                  <a:lnTo>
                    <a:pt x="10527" y="1184"/>
                  </a:lnTo>
                  <a:lnTo>
                    <a:pt x="10527" y="4878"/>
                  </a:lnTo>
                  <a:lnTo>
                    <a:pt x="14977" y="4878"/>
                  </a:lnTo>
                  <a:lnTo>
                    <a:pt x="14977" y="243"/>
                  </a:lnTo>
                  <a:lnTo>
                    <a:pt x="18842" y="243"/>
                  </a:lnTo>
                  <a:lnTo>
                    <a:pt x="21281" y="2739"/>
                  </a:lnTo>
                  <a:lnTo>
                    <a:pt x="30366" y="2739"/>
                  </a:lnTo>
                  <a:cubicBezTo>
                    <a:pt x="30438" y="2853"/>
                    <a:pt x="30609" y="2967"/>
                    <a:pt x="30723" y="2967"/>
                  </a:cubicBezTo>
                  <a:cubicBezTo>
                    <a:pt x="30965" y="2967"/>
                    <a:pt x="31151" y="2796"/>
                    <a:pt x="31151" y="2610"/>
                  </a:cubicBezTo>
                  <a:cubicBezTo>
                    <a:pt x="31151" y="2382"/>
                    <a:pt x="30965" y="2197"/>
                    <a:pt x="30723" y="2197"/>
                  </a:cubicBezTo>
                  <a:cubicBezTo>
                    <a:pt x="30609" y="2197"/>
                    <a:pt x="30438" y="2311"/>
                    <a:pt x="30366" y="2496"/>
                  </a:cubicBezTo>
                  <a:lnTo>
                    <a:pt x="21395" y="2496"/>
                  </a:lnTo>
                  <a:lnTo>
                    <a:pt x="18899"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5"/>
            <p:cNvSpPr/>
            <p:nvPr/>
          </p:nvSpPr>
          <p:spPr>
            <a:xfrm rot="-5400000">
              <a:off x="-149844" y="3491841"/>
              <a:ext cx="1429458" cy="209092"/>
            </a:xfrm>
            <a:custGeom>
              <a:avLst/>
              <a:gdLst/>
              <a:ahLst/>
              <a:cxnLst/>
              <a:rect l="l" t="t" r="r" b="b"/>
              <a:pathLst>
                <a:path w="32863" h="4807" extrusionOk="0">
                  <a:moveTo>
                    <a:pt x="13850" y="0"/>
                  </a:moveTo>
                  <a:lnTo>
                    <a:pt x="13850" y="4578"/>
                  </a:lnTo>
                  <a:lnTo>
                    <a:pt x="11411" y="4578"/>
                  </a:lnTo>
                  <a:lnTo>
                    <a:pt x="11411" y="884"/>
                  </a:lnTo>
                  <a:lnTo>
                    <a:pt x="1" y="884"/>
                  </a:lnTo>
                  <a:lnTo>
                    <a:pt x="1" y="1127"/>
                  </a:lnTo>
                  <a:lnTo>
                    <a:pt x="11183" y="1127"/>
                  </a:lnTo>
                  <a:lnTo>
                    <a:pt x="11183" y="4807"/>
                  </a:lnTo>
                  <a:lnTo>
                    <a:pt x="14092" y="4807"/>
                  </a:lnTo>
                  <a:lnTo>
                    <a:pt x="14092" y="243"/>
                  </a:lnTo>
                  <a:lnTo>
                    <a:pt x="19498" y="243"/>
                  </a:lnTo>
                  <a:lnTo>
                    <a:pt x="21637" y="2439"/>
                  </a:lnTo>
                  <a:lnTo>
                    <a:pt x="32149" y="2439"/>
                  </a:lnTo>
                  <a:cubicBezTo>
                    <a:pt x="32221" y="2553"/>
                    <a:pt x="32335" y="2667"/>
                    <a:pt x="32506" y="2667"/>
                  </a:cubicBezTo>
                  <a:cubicBezTo>
                    <a:pt x="32691" y="2667"/>
                    <a:pt x="32862" y="2496"/>
                    <a:pt x="32862" y="2311"/>
                  </a:cubicBezTo>
                  <a:cubicBezTo>
                    <a:pt x="32862" y="2082"/>
                    <a:pt x="32691" y="1954"/>
                    <a:pt x="32506" y="1954"/>
                  </a:cubicBezTo>
                  <a:cubicBezTo>
                    <a:pt x="32335" y="1954"/>
                    <a:pt x="32221" y="2025"/>
                    <a:pt x="32149" y="2197"/>
                  </a:cubicBezTo>
                  <a:lnTo>
                    <a:pt x="21752" y="2197"/>
                  </a:lnTo>
                  <a:lnTo>
                    <a:pt x="1955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 name="Google Shape;609;p25"/>
          <p:cNvGrpSpPr/>
          <p:nvPr/>
        </p:nvGrpSpPr>
        <p:grpSpPr>
          <a:xfrm rot="10800000">
            <a:off x="346036" y="-4"/>
            <a:ext cx="586678" cy="2547665"/>
            <a:chOff x="4792514" y="2979701"/>
            <a:chExt cx="305307" cy="1325804"/>
          </a:xfrm>
        </p:grpSpPr>
        <p:sp>
          <p:nvSpPr>
            <p:cNvPr id="610" name="Google Shape;610;p25"/>
            <p:cNvSpPr/>
            <p:nvPr/>
          </p:nvSpPr>
          <p:spPr>
            <a:xfrm rot="-5400000">
              <a:off x="4409125" y="3616809"/>
              <a:ext cx="1266256" cy="111136"/>
            </a:xfrm>
            <a:custGeom>
              <a:avLst/>
              <a:gdLst/>
              <a:ahLst/>
              <a:cxnLst/>
              <a:rect l="l" t="t" r="r" b="b"/>
              <a:pathLst>
                <a:path w="29111" h="2555" extrusionOk="0">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5"/>
            <p:cNvSpPr/>
            <p:nvPr/>
          </p:nvSpPr>
          <p:spPr>
            <a:xfrm rot="-5400000">
              <a:off x="4335310" y="3589536"/>
              <a:ext cx="1325804" cy="106134"/>
            </a:xfrm>
            <a:custGeom>
              <a:avLst/>
              <a:gdLst/>
              <a:ahLst/>
              <a:cxnLst/>
              <a:rect l="l" t="t" r="r" b="b"/>
              <a:pathLst>
                <a:path w="30480" h="2440" extrusionOk="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5"/>
            <p:cNvSpPr/>
            <p:nvPr/>
          </p:nvSpPr>
          <p:spPr>
            <a:xfrm rot="-5400000">
              <a:off x="4348012" y="3656827"/>
              <a:ext cx="1196790" cy="100566"/>
            </a:xfrm>
            <a:custGeom>
              <a:avLst/>
              <a:gdLst/>
              <a:ahLst/>
              <a:cxnLst/>
              <a:rect l="l" t="t" r="r" b="b"/>
              <a:pathLst>
                <a:path w="27514" h="2312" extrusionOk="0">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5"/>
            <p:cNvSpPr/>
            <p:nvPr/>
          </p:nvSpPr>
          <p:spPr>
            <a:xfrm rot="-5400000">
              <a:off x="4316977" y="3695300"/>
              <a:ext cx="1119234" cy="101175"/>
            </a:xfrm>
            <a:custGeom>
              <a:avLst/>
              <a:gdLst/>
              <a:ahLst/>
              <a:cxnLst/>
              <a:rect l="l" t="t" r="r" b="b"/>
              <a:pathLst>
                <a:path w="25731" h="2326" extrusionOk="0">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5"/>
            <p:cNvSpPr/>
            <p:nvPr/>
          </p:nvSpPr>
          <p:spPr>
            <a:xfrm rot="-5400000">
              <a:off x="4328765" y="3810699"/>
              <a:ext cx="958554" cy="31057"/>
            </a:xfrm>
            <a:custGeom>
              <a:avLst/>
              <a:gdLst/>
              <a:ahLst/>
              <a:cxnLst/>
              <a:rect l="l" t="t" r="r" b="b"/>
              <a:pathLst>
                <a:path w="22037" h="714" extrusionOk="0">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25"/>
          <p:cNvSpPr txBox="1">
            <a:spLocks noGrp="1"/>
          </p:cNvSpPr>
          <p:nvPr>
            <p:ph type="subTitle" idx="1"/>
          </p:nvPr>
        </p:nvSpPr>
        <p:spPr>
          <a:xfrm>
            <a:off x="720075" y="2883490"/>
            <a:ext cx="2305500" cy="86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6" name="Google Shape;616;p25"/>
          <p:cNvSpPr txBox="1">
            <a:spLocks noGrp="1"/>
          </p:cNvSpPr>
          <p:nvPr>
            <p:ph type="subTitle" idx="2"/>
          </p:nvPr>
        </p:nvSpPr>
        <p:spPr>
          <a:xfrm>
            <a:off x="3419293" y="2883490"/>
            <a:ext cx="2305500" cy="86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7" name="Google Shape;617;p25"/>
          <p:cNvSpPr txBox="1">
            <a:spLocks noGrp="1"/>
          </p:cNvSpPr>
          <p:nvPr>
            <p:ph type="subTitle" idx="3"/>
          </p:nvPr>
        </p:nvSpPr>
        <p:spPr>
          <a:xfrm>
            <a:off x="6118519" y="2883490"/>
            <a:ext cx="2305500" cy="86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8" name="Google Shape;618;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19" name="Google Shape;619;p25"/>
          <p:cNvSpPr txBox="1">
            <a:spLocks noGrp="1"/>
          </p:cNvSpPr>
          <p:nvPr>
            <p:ph type="subTitle" idx="4"/>
          </p:nvPr>
        </p:nvSpPr>
        <p:spPr>
          <a:xfrm>
            <a:off x="720075" y="2408950"/>
            <a:ext cx="2305500" cy="572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20" name="Google Shape;620;p25"/>
          <p:cNvSpPr txBox="1">
            <a:spLocks noGrp="1"/>
          </p:cNvSpPr>
          <p:nvPr>
            <p:ph type="subTitle" idx="5"/>
          </p:nvPr>
        </p:nvSpPr>
        <p:spPr>
          <a:xfrm>
            <a:off x="3419296" y="2408950"/>
            <a:ext cx="2305500" cy="572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21" name="Google Shape;621;p25"/>
          <p:cNvSpPr txBox="1">
            <a:spLocks noGrp="1"/>
          </p:cNvSpPr>
          <p:nvPr>
            <p:ph type="subTitle" idx="6"/>
          </p:nvPr>
        </p:nvSpPr>
        <p:spPr>
          <a:xfrm>
            <a:off x="6118523" y="2408950"/>
            <a:ext cx="2305500" cy="572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781"/>
        <p:cNvGrpSpPr/>
        <p:nvPr/>
      </p:nvGrpSpPr>
      <p:grpSpPr>
        <a:xfrm>
          <a:off x="0" y="0"/>
          <a:ext cx="0" cy="0"/>
          <a:chOff x="0" y="0"/>
          <a:chExt cx="0" cy="0"/>
        </a:xfrm>
      </p:grpSpPr>
      <p:sp>
        <p:nvSpPr>
          <p:cNvPr id="782" name="Google Shape;782;p31"/>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3" name="Google Shape;783;p31"/>
          <p:cNvGrpSpPr/>
          <p:nvPr/>
        </p:nvGrpSpPr>
        <p:grpSpPr>
          <a:xfrm rot="5400000">
            <a:off x="1013603" y="2942924"/>
            <a:ext cx="894897" cy="2922106"/>
            <a:chOff x="6961407" y="2871131"/>
            <a:chExt cx="439278" cy="1434374"/>
          </a:xfrm>
        </p:grpSpPr>
        <p:sp>
          <p:nvSpPr>
            <p:cNvPr id="784" name="Google Shape;784;p31"/>
            <p:cNvSpPr/>
            <p:nvPr/>
          </p:nvSpPr>
          <p:spPr>
            <a:xfrm rot="-5400000">
              <a:off x="6647504" y="3552324"/>
              <a:ext cx="1374825" cy="131536"/>
            </a:xfrm>
            <a:custGeom>
              <a:avLst/>
              <a:gdLst/>
              <a:ahLst/>
              <a:cxnLst/>
              <a:rect l="l" t="t" r="r" b="b"/>
              <a:pathLst>
                <a:path w="31607" h="3024" extrusionOk="0">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1"/>
            <p:cNvSpPr/>
            <p:nvPr/>
          </p:nvSpPr>
          <p:spPr>
            <a:xfrm rot="-5400000">
              <a:off x="6677278" y="3618071"/>
              <a:ext cx="1230283" cy="144586"/>
            </a:xfrm>
            <a:custGeom>
              <a:avLst/>
              <a:gdLst/>
              <a:ahLst/>
              <a:cxnLst/>
              <a:rect l="l" t="t" r="r" b="b"/>
              <a:pathLst>
                <a:path w="28284" h="3324" extrusionOk="0">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1"/>
            <p:cNvSpPr/>
            <p:nvPr/>
          </p:nvSpPr>
          <p:spPr>
            <a:xfrm rot="-5400000">
              <a:off x="6529931" y="3512306"/>
              <a:ext cx="1434374" cy="152024"/>
            </a:xfrm>
            <a:custGeom>
              <a:avLst/>
              <a:gdLst/>
              <a:ahLst/>
              <a:cxnLst/>
              <a:rect l="l" t="t" r="r" b="b"/>
              <a:pathLst>
                <a:path w="32976" h="3495" extrusionOk="0">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1"/>
            <p:cNvSpPr/>
            <p:nvPr/>
          </p:nvSpPr>
          <p:spPr>
            <a:xfrm rot="-5400000">
              <a:off x="6645331" y="3671116"/>
              <a:ext cx="1098138" cy="170641"/>
            </a:xfrm>
            <a:custGeom>
              <a:avLst/>
              <a:gdLst/>
              <a:ahLst/>
              <a:cxnLst/>
              <a:rect l="l" t="t" r="r" b="b"/>
              <a:pathLst>
                <a:path w="25246" h="3923" extrusionOk="0">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1"/>
            <p:cNvSpPr/>
            <p:nvPr/>
          </p:nvSpPr>
          <p:spPr>
            <a:xfrm rot="-5400000">
              <a:off x="6506661" y="3582076"/>
              <a:ext cx="1284264" cy="162594"/>
            </a:xfrm>
            <a:custGeom>
              <a:avLst/>
              <a:gdLst/>
              <a:ahLst/>
              <a:cxnLst/>
              <a:rect l="l" t="t" r="r" b="b"/>
              <a:pathLst>
                <a:path w="29525" h="3738" extrusionOk="0">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1"/>
            <p:cNvSpPr/>
            <p:nvPr/>
          </p:nvSpPr>
          <p:spPr>
            <a:xfrm rot="-5400000">
              <a:off x="6617711" y="3742147"/>
              <a:ext cx="953596" cy="173120"/>
            </a:xfrm>
            <a:custGeom>
              <a:avLst/>
              <a:gdLst/>
              <a:ahLst/>
              <a:cxnLst/>
              <a:rect l="l" t="t" r="r" b="b"/>
              <a:pathLst>
                <a:path w="21923" h="3980" extrusionOk="0">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1"/>
            <p:cNvSpPr/>
            <p:nvPr/>
          </p:nvSpPr>
          <p:spPr>
            <a:xfrm rot="-5400000">
              <a:off x="6516884" y="3690342"/>
              <a:ext cx="1059686" cy="170641"/>
            </a:xfrm>
            <a:custGeom>
              <a:avLst/>
              <a:gdLst/>
              <a:ahLst/>
              <a:cxnLst/>
              <a:rect l="l" t="t" r="r" b="b"/>
              <a:pathLst>
                <a:path w="24362" h="3923" extrusionOk="0">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1" name="Google Shape;791;p31"/>
          <p:cNvGrpSpPr/>
          <p:nvPr/>
        </p:nvGrpSpPr>
        <p:grpSpPr>
          <a:xfrm rot="-5400000">
            <a:off x="7956785" y="-950085"/>
            <a:ext cx="947978" cy="3517490"/>
            <a:chOff x="4128096" y="2589445"/>
            <a:chExt cx="465334" cy="1726630"/>
          </a:xfrm>
        </p:grpSpPr>
        <p:sp>
          <p:nvSpPr>
            <p:cNvPr id="792" name="Google Shape;792;p31"/>
            <p:cNvSpPr/>
            <p:nvPr/>
          </p:nvSpPr>
          <p:spPr>
            <a:xfrm rot="-5400000">
              <a:off x="4350516" y="3592343"/>
              <a:ext cx="447328" cy="38495"/>
            </a:xfrm>
            <a:custGeom>
              <a:avLst/>
              <a:gdLst/>
              <a:ahLst/>
              <a:cxnLst/>
              <a:rect l="l" t="t" r="r" b="b"/>
              <a:pathLst>
                <a:path w="10284" h="885" extrusionOk="0">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1"/>
            <p:cNvSpPr/>
            <p:nvPr/>
          </p:nvSpPr>
          <p:spPr>
            <a:xfrm rot="-5400000">
              <a:off x="4258650" y="2857151"/>
              <a:ext cx="602484" cy="67073"/>
            </a:xfrm>
            <a:custGeom>
              <a:avLst/>
              <a:gdLst/>
              <a:ahLst/>
              <a:cxnLst/>
              <a:rect l="l" t="t" r="r" b="b"/>
              <a:pathLst>
                <a:path w="13851" h="1542" extrusionOk="0">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1"/>
            <p:cNvSpPr/>
            <p:nvPr/>
          </p:nvSpPr>
          <p:spPr>
            <a:xfrm rot="-5400000">
              <a:off x="4342753" y="2990231"/>
              <a:ext cx="395827" cy="105525"/>
            </a:xfrm>
            <a:custGeom>
              <a:avLst/>
              <a:gdLst/>
              <a:ahLst/>
              <a:cxnLst/>
              <a:rect l="l" t="t" r="r" b="b"/>
              <a:pathLst>
                <a:path w="9100" h="2426" extrusionOk="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1"/>
            <p:cNvSpPr/>
            <p:nvPr/>
          </p:nvSpPr>
          <p:spPr>
            <a:xfrm rot="-5400000">
              <a:off x="4236967" y="2935946"/>
              <a:ext cx="565859" cy="147065"/>
            </a:xfrm>
            <a:custGeom>
              <a:avLst/>
              <a:gdLst/>
              <a:ahLst/>
              <a:cxnLst/>
              <a:rect l="l" t="t" r="r" b="b"/>
              <a:pathLst>
                <a:path w="13009" h="3381" extrusionOk="0">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1"/>
            <p:cNvSpPr/>
            <p:nvPr/>
          </p:nvSpPr>
          <p:spPr>
            <a:xfrm rot="-5400000">
              <a:off x="4284728" y="3027769"/>
              <a:ext cx="421317" cy="196087"/>
            </a:xfrm>
            <a:custGeom>
              <a:avLst/>
              <a:gdLst/>
              <a:ahLst/>
              <a:cxnLst/>
              <a:rect l="l" t="t" r="r" b="b"/>
              <a:pathLst>
                <a:path w="9686" h="4508" extrusionOk="0">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1"/>
            <p:cNvSpPr/>
            <p:nvPr/>
          </p:nvSpPr>
          <p:spPr>
            <a:xfrm rot="-5400000">
              <a:off x="3936988" y="3222875"/>
              <a:ext cx="1067777" cy="245108"/>
            </a:xfrm>
            <a:custGeom>
              <a:avLst/>
              <a:gdLst/>
              <a:ahLst/>
              <a:cxnLst/>
              <a:rect l="l" t="t" r="r" b="b"/>
              <a:pathLst>
                <a:path w="24548" h="5635" extrusionOk="0">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1"/>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1"/>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1"/>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1"/>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1"/>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803"/>
        <p:cNvGrpSpPr/>
        <p:nvPr/>
      </p:nvGrpSpPr>
      <p:grpSpPr>
        <a:xfrm>
          <a:off x="0" y="0"/>
          <a:ext cx="0" cy="0"/>
          <a:chOff x="0" y="0"/>
          <a:chExt cx="0" cy="0"/>
        </a:xfrm>
      </p:grpSpPr>
      <p:sp>
        <p:nvSpPr>
          <p:cNvPr id="804" name="Google Shape;804;p32"/>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5" name="Google Shape;805;p32"/>
          <p:cNvGrpSpPr/>
          <p:nvPr/>
        </p:nvGrpSpPr>
        <p:grpSpPr>
          <a:xfrm rot="10800000">
            <a:off x="402247" y="-1174644"/>
            <a:ext cx="621971" cy="2700928"/>
            <a:chOff x="4792514" y="2979701"/>
            <a:chExt cx="305307" cy="1325804"/>
          </a:xfrm>
        </p:grpSpPr>
        <p:sp>
          <p:nvSpPr>
            <p:cNvPr id="806" name="Google Shape;806;p32"/>
            <p:cNvSpPr/>
            <p:nvPr/>
          </p:nvSpPr>
          <p:spPr>
            <a:xfrm rot="-5400000">
              <a:off x="4409125" y="3616809"/>
              <a:ext cx="1266256" cy="111136"/>
            </a:xfrm>
            <a:custGeom>
              <a:avLst/>
              <a:gdLst/>
              <a:ahLst/>
              <a:cxnLst/>
              <a:rect l="l" t="t" r="r" b="b"/>
              <a:pathLst>
                <a:path w="29111" h="2555" extrusionOk="0">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2"/>
            <p:cNvSpPr/>
            <p:nvPr/>
          </p:nvSpPr>
          <p:spPr>
            <a:xfrm rot="-5400000">
              <a:off x="4335310" y="3589536"/>
              <a:ext cx="1325804" cy="106134"/>
            </a:xfrm>
            <a:custGeom>
              <a:avLst/>
              <a:gdLst/>
              <a:ahLst/>
              <a:cxnLst/>
              <a:rect l="l" t="t" r="r" b="b"/>
              <a:pathLst>
                <a:path w="30480" h="2440" extrusionOk="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2"/>
            <p:cNvSpPr/>
            <p:nvPr/>
          </p:nvSpPr>
          <p:spPr>
            <a:xfrm rot="-5400000">
              <a:off x="4348012" y="3656827"/>
              <a:ext cx="1196790" cy="100566"/>
            </a:xfrm>
            <a:custGeom>
              <a:avLst/>
              <a:gdLst/>
              <a:ahLst/>
              <a:cxnLst/>
              <a:rect l="l" t="t" r="r" b="b"/>
              <a:pathLst>
                <a:path w="27514" h="2312" extrusionOk="0">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2"/>
            <p:cNvSpPr/>
            <p:nvPr/>
          </p:nvSpPr>
          <p:spPr>
            <a:xfrm rot="-5400000">
              <a:off x="4316977" y="3695300"/>
              <a:ext cx="1119234" cy="101175"/>
            </a:xfrm>
            <a:custGeom>
              <a:avLst/>
              <a:gdLst/>
              <a:ahLst/>
              <a:cxnLst/>
              <a:rect l="l" t="t" r="r" b="b"/>
              <a:pathLst>
                <a:path w="25731" h="2326" extrusionOk="0">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2"/>
            <p:cNvSpPr/>
            <p:nvPr/>
          </p:nvSpPr>
          <p:spPr>
            <a:xfrm rot="-5400000">
              <a:off x="4328765" y="3810699"/>
              <a:ext cx="958554" cy="31057"/>
            </a:xfrm>
            <a:custGeom>
              <a:avLst/>
              <a:gdLst/>
              <a:ahLst/>
              <a:cxnLst/>
              <a:rect l="l" t="t" r="r" b="b"/>
              <a:pathLst>
                <a:path w="22037" h="714" extrusionOk="0">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1" name="Google Shape;811;p32"/>
          <p:cNvGrpSpPr/>
          <p:nvPr/>
        </p:nvGrpSpPr>
        <p:grpSpPr>
          <a:xfrm>
            <a:off x="7456205" y="3275257"/>
            <a:ext cx="974558" cy="3164817"/>
            <a:chOff x="6278982" y="2751992"/>
            <a:chExt cx="478381" cy="1553513"/>
          </a:xfrm>
        </p:grpSpPr>
        <p:sp>
          <p:nvSpPr>
            <p:cNvPr id="812" name="Google Shape;812;p32"/>
            <p:cNvSpPr/>
            <p:nvPr/>
          </p:nvSpPr>
          <p:spPr>
            <a:xfrm rot="-5400000">
              <a:off x="6192439" y="3740581"/>
              <a:ext cx="1059686" cy="70161"/>
            </a:xfrm>
            <a:custGeom>
              <a:avLst/>
              <a:gdLst/>
              <a:ahLst/>
              <a:cxnLst/>
              <a:rect l="l" t="t" r="r" b="b"/>
              <a:pathLst>
                <a:path w="24362" h="1613" extrusionOk="0">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2"/>
            <p:cNvSpPr/>
            <p:nvPr/>
          </p:nvSpPr>
          <p:spPr>
            <a:xfrm rot="-5400000">
              <a:off x="6010359" y="3607522"/>
              <a:ext cx="1325804" cy="70161"/>
            </a:xfrm>
            <a:custGeom>
              <a:avLst/>
              <a:gdLst/>
              <a:ahLst/>
              <a:cxnLst/>
              <a:rect l="l" t="t" r="r" b="b"/>
              <a:pathLst>
                <a:path w="30480" h="1613" extrusionOk="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2"/>
            <p:cNvSpPr/>
            <p:nvPr/>
          </p:nvSpPr>
          <p:spPr>
            <a:xfrm rot="-5400000">
              <a:off x="6022147" y="3665853"/>
              <a:ext cx="1214755" cy="64550"/>
            </a:xfrm>
            <a:custGeom>
              <a:avLst/>
              <a:gdLst/>
              <a:ahLst/>
              <a:cxnLst/>
              <a:rect l="l" t="t" r="r" b="b"/>
              <a:pathLst>
                <a:path w="27927" h="1484" extrusionOk="0">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2"/>
            <p:cNvSpPr/>
            <p:nvPr/>
          </p:nvSpPr>
          <p:spPr>
            <a:xfrm rot="-5400000">
              <a:off x="5843461" y="3619310"/>
              <a:ext cx="1279305" cy="93085"/>
            </a:xfrm>
            <a:custGeom>
              <a:avLst/>
              <a:gdLst/>
              <a:ahLst/>
              <a:cxnLst/>
              <a:rect l="l" t="t" r="r" b="b"/>
              <a:pathLst>
                <a:path w="29411" h="2140" extrusionOk="0">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2"/>
            <p:cNvSpPr/>
            <p:nvPr/>
          </p:nvSpPr>
          <p:spPr>
            <a:xfrm rot="-5400000">
              <a:off x="5753204" y="3565025"/>
              <a:ext cx="1374825" cy="106134"/>
            </a:xfrm>
            <a:custGeom>
              <a:avLst/>
              <a:gdLst/>
              <a:ahLst/>
              <a:cxnLst/>
              <a:rect l="l" t="t" r="r" b="b"/>
              <a:pathLst>
                <a:path w="31607" h="2440" extrusionOk="0">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2"/>
            <p:cNvSpPr/>
            <p:nvPr/>
          </p:nvSpPr>
          <p:spPr>
            <a:xfrm rot="-5400000">
              <a:off x="5618885" y="3466677"/>
              <a:ext cx="1553513" cy="124142"/>
            </a:xfrm>
            <a:custGeom>
              <a:avLst/>
              <a:gdLst/>
              <a:ahLst/>
              <a:cxnLst/>
              <a:rect l="l" t="t" r="r" b="b"/>
              <a:pathLst>
                <a:path w="35715" h="2854" extrusionOk="0">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2"/>
            <p:cNvSpPr/>
            <p:nvPr/>
          </p:nvSpPr>
          <p:spPr>
            <a:xfrm rot="-5400000">
              <a:off x="5790418" y="3674835"/>
              <a:ext cx="1119234" cy="142106"/>
            </a:xfrm>
            <a:custGeom>
              <a:avLst/>
              <a:gdLst/>
              <a:ahLst/>
              <a:cxnLst/>
              <a:rect l="l" t="t" r="r" b="b"/>
              <a:pathLst>
                <a:path w="25731" h="3267" extrusionOk="0">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2"/>
            <p:cNvSpPr/>
            <p:nvPr/>
          </p:nvSpPr>
          <p:spPr>
            <a:xfrm rot="-5400000">
              <a:off x="6430370" y="3978513"/>
              <a:ext cx="620405" cy="33580"/>
            </a:xfrm>
            <a:custGeom>
              <a:avLst/>
              <a:gdLst/>
              <a:ahLst/>
              <a:cxnLst/>
              <a:rect l="l" t="t" r="r" b="b"/>
              <a:pathLst>
                <a:path w="14263" h="772" extrusionOk="0">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2"/>
            <p:cNvSpPr/>
            <p:nvPr/>
          </p:nvSpPr>
          <p:spPr>
            <a:xfrm rot="-5400000">
              <a:off x="5858989" y="3544234"/>
              <a:ext cx="1460429" cy="62114"/>
            </a:xfrm>
            <a:custGeom>
              <a:avLst/>
              <a:gdLst/>
              <a:ahLst/>
              <a:cxnLst/>
              <a:rect l="l" t="t" r="r" b="b"/>
              <a:pathLst>
                <a:path w="33575" h="1428" extrusionOk="0">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58"/>
        <p:cNvGrpSpPr/>
        <p:nvPr/>
      </p:nvGrpSpPr>
      <p:grpSpPr>
        <a:xfrm>
          <a:off x="0" y="0"/>
          <a:ext cx="0" cy="0"/>
          <a:chOff x="0" y="0"/>
          <a:chExt cx="0" cy="0"/>
        </a:xfrm>
      </p:grpSpPr>
      <p:sp>
        <p:nvSpPr>
          <p:cNvPr id="159" name="Google Shape;159;p5"/>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 name="Google Shape;160;p5"/>
          <p:cNvGrpSpPr/>
          <p:nvPr/>
        </p:nvGrpSpPr>
        <p:grpSpPr>
          <a:xfrm rot="10800000">
            <a:off x="396301" y="-696824"/>
            <a:ext cx="1221552" cy="2622110"/>
            <a:chOff x="5452016" y="2824589"/>
            <a:chExt cx="689908" cy="1480916"/>
          </a:xfrm>
        </p:grpSpPr>
        <p:sp>
          <p:nvSpPr>
            <p:cNvPr id="161" name="Google Shape;161;p5"/>
            <p:cNvSpPr/>
            <p:nvPr/>
          </p:nvSpPr>
          <p:spPr>
            <a:xfrm rot="-5400000">
              <a:off x="5392462" y="3556043"/>
              <a:ext cx="1325804" cy="173120"/>
            </a:xfrm>
            <a:custGeom>
              <a:avLst/>
              <a:gdLst/>
              <a:ahLst/>
              <a:cxnLst/>
              <a:rect l="l" t="t" r="r" b="b"/>
              <a:pathLst>
                <a:path w="30480" h="3980" extrusionOk="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rot="-5400000">
              <a:off x="5265885" y="3473528"/>
              <a:ext cx="1480916" cy="183037"/>
            </a:xfrm>
            <a:custGeom>
              <a:avLst/>
              <a:gdLst/>
              <a:ahLst/>
              <a:cxnLst/>
              <a:rect l="l" t="t" r="r" b="b"/>
              <a:pathLst>
                <a:path w="34046" h="4208" extrusionOk="0">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rot="-5400000">
              <a:off x="5330414" y="3589558"/>
              <a:ext cx="1245768" cy="186126"/>
            </a:xfrm>
            <a:custGeom>
              <a:avLst/>
              <a:gdLst/>
              <a:ahLst/>
              <a:cxnLst/>
              <a:rect l="l" t="t" r="r" b="b"/>
              <a:pathLst>
                <a:path w="28640" h="4279" extrusionOk="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rot="-5400000">
              <a:off x="5370411" y="3676053"/>
              <a:ext cx="1059686" cy="199219"/>
            </a:xfrm>
            <a:custGeom>
              <a:avLst/>
              <a:gdLst/>
              <a:ahLst/>
              <a:cxnLst/>
              <a:rect l="l" t="t" r="r" b="b"/>
              <a:pathLst>
                <a:path w="24362" h="4580" extrusionOk="0">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rot="-5400000">
              <a:off x="5334134" y="3789929"/>
              <a:ext cx="935588" cy="95564"/>
            </a:xfrm>
            <a:custGeom>
              <a:avLst/>
              <a:gdLst/>
              <a:ahLst/>
              <a:cxnLst/>
              <a:rect l="l" t="t" r="r" b="b"/>
              <a:pathLst>
                <a:path w="21509" h="2197" extrusionOk="0">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rot="-5400000">
              <a:off x="5331634" y="3818442"/>
              <a:ext cx="868602" cy="105525"/>
            </a:xfrm>
            <a:custGeom>
              <a:avLst/>
              <a:gdLst/>
              <a:ahLst/>
              <a:cxnLst/>
              <a:rect l="l" t="t" r="r" b="b"/>
              <a:pathLst>
                <a:path w="19969" h="2426" extrusionOk="0">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rot="-5400000">
              <a:off x="5163516" y="3683817"/>
              <a:ext cx="1119234" cy="124142"/>
            </a:xfrm>
            <a:custGeom>
              <a:avLst/>
              <a:gdLst/>
              <a:ahLst/>
              <a:cxnLst/>
              <a:rect l="l" t="t" r="r" b="b"/>
              <a:pathLst>
                <a:path w="25731" h="2854" extrusionOk="0">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rot="-5400000">
              <a:off x="5189572" y="3740886"/>
              <a:ext cx="982130" cy="147109"/>
            </a:xfrm>
            <a:custGeom>
              <a:avLst/>
              <a:gdLst/>
              <a:ahLst/>
              <a:cxnLst/>
              <a:rect l="l" t="t" r="r" b="b"/>
              <a:pathLst>
                <a:path w="22579" h="3382" extrusionOk="0">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5"/>
            <p:cNvSpPr/>
            <p:nvPr/>
          </p:nvSpPr>
          <p:spPr>
            <a:xfrm rot="-5400000">
              <a:off x="5194836" y="3787124"/>
              <a:ext cx="868602" cy="168161"/>
            </a:xfrm>
            <a:custGeom>
              <a:avLst/>
              <a:gdLst/>
              <a:ahLst/>
              <a:cxnLst/>
              <a:rect l="l" t="t" r="r" b="b"/>
              <a:pathLst>
                <a:path w="19969" h="3866" extrusionOk="0">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5"/>
            <p:cNvSpPr/>
            <p:nvPr/>
          </p:nvSpPr>
          <p:spPr>
            <a:xfrm rot="-5400000">
              <a:off x="5215324" y="3849151"/>
              <a:ext cx="733977" cy="178731"/>
            </a:xfrm>
            <a:custGeom>
              <a:avLst/>
              <a:gdLst/>
              <a:ahLst/>
              <a:cxnLst/>
              <a:rect l="l" t="t" r="r" b="b"/>
              <a:pathLst>
                <a:path w="16874" h="4109" extrusionOk="0">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rot="-5400000">
              <a:off x="5841900" y="4018530"/>
              <a:ext cx="465336" cy="108613"/>
            </a:xfrm>
            <a:custGeom>
              <a:avLst/>
              <a:gdLst/>
              <a:ahLst/>
              <a:cxnLst/>
              <a:rect l="l" t="t" r="r" b="b"/>
              <a:pathLst>
                <a:path w="10698" h="2497" extrusionOk="0">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rot="-5400000">
              <a:off x="5874501" y="4051132"/>
              <a:ext cx="431191" cy="77556"/>
            </a:xfrm>
            <a:custGeom>
              <a:avLst/>
              <a:gdLst/>
              <a:ahLst/>
              <a:cxnLst/>
              <a:rect l="l" t="t" r="r" b="b"/>
              <a:pathLst>
                <a:path w="9913" h="1783" extrusionOk="0">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rot="-5400000">
              <a:off x="5229613" y="3907503"/>
              <a:ext cx="620405" cy="175599"/>
            </a:xfrm>
            <a:custGeom>
              <a:avLst/>
              <a:gdLst/>
              <a:ahLst/>
              <a:cxnLst/>
              <a:rect l="l" t="t" r="r" b="b"/>
              <a:pathLst>
                <a:path w="14263" h="4037" extrusionOk="0">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5"/>
          <p:cNvGrpSpPr/>
          <p:nvPr/>
        </p:nvGrpSpPr>
        <p:grpSpPr>
          <a:xfrm>
            <a:off x="6976252" y="3748210"/>
            <a:ext cx="1701243" cy="2750650"/>
            <a:chOff x="6976252" y="2907160"/>
            <a:chExt cx="1701243" cy="2750650"/>
          </a:xfrm>
        </p:grpSpPr>
        <p:grpSp>
          <p:nvGrpSpPr>
            <p:cNvPr id="175" name="Google Shape;175;p5"/>
            <p:cNvGrpSpPr/>
            <p:nvPr/>
          </p:nvGrpSpPr>
          <p:grpSpPr>
            <a:xfrm>
              <a:off x="6976252" y="2907160"/>
              <a:ext cx="847022" cy="2750650"/>
              <a:chOff x="6278982" y="2751992"/>
              <a:chExt cx="478381" cy="1553513"/>
            </a:xfrm>
          </p:grpSpPr>
          <p:sp>
            <p:nvSpPr>
              <p:cNvPr id="176" name="Google Shape;176;p5"/>
              <p:cNvSpPr/>
              <p:nvPr/>
            </p:nvSpPr>
            <p:spPr>
              <a:xfrm rot="-5400000">
                <a:off x="6192439" y="3740581"/>
                <a:ext cx="1059686" cy="70161"/>
              </a:xfrm>
              <a:custGeom>
                <a:avLst/>
                <a:gdLst/>
                <a:ahLst/>
                <a:cxnLst/>
                <a:rect l="l" t="t" r="r" b="b"/>
                <a:pathLst>
                  <a:path w="24362" h="1613" extrusionOk="0">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rot="-5400000">
                <a:off x="6010359" y="3607522"/>
                <a:ext cx="1325804" cy="70161"/>
              </a:xfrm>
              <a:custGeom>
                <a:avLst/>
                <a:gdLst/>
                <a:ahLst/>
                <a:cxnLst/>
                <a:rect l="l" t="t" r="r" b="b"/>
                <a:pathLst>
                  <a:path w="30480" h="1613" extrusionOk="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rot="-5400000">
                <a:off x="6022147" y="3665853"/>
                <a:ext cx="1214755" cy="64550"/>
              </a:xfrm>
              <a:custGeom>
                <a:avLst/>
                <a:gdLst/>
                <a:ahLst/>
                <a:cxnLst/>
                <a:rect l="l" t="t" r="r" b="b"/>
                <a:pathLst>
                  <a:path w="27927" h="1484" extrusionOk="0">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rot="-5400000">
                <a:off x="5843461" y="3619310"/>
                <a:ext cx="1279305" cy="93085"/>
              </a:xfrm>
              <a:custGeom>
                <a:avLst/>
                <a:gdLst/>
                <a:ahLst/>
                <a:cxnLst/>
                <a:rect l="l" t="t" r="r" b="b"/>
                <a:pathLst>
                  <a:path w="29411" h="2140" extrusionOk="0">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rot="-5400000">
                <a:off x="5753204" y="3565025"/>
                <a:ext cx="1374825" cy="106134"/>
              </a:xfrm>
              <a:custGeom>
                <a:avLst/>
                <a:gdLst/>
                <a:ahLst/>
                <a:cxnLst/>
                <a:rect l="l" t="t" r="r" b="b"/>
                <a:pathLst>
                  <a:path w="31607" h="2440" extrusionOk="0">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rot="-5400000">
                <a:off x="5618885" y="3466677"/>
                <a:ext cx="1553513" cy="124142"/>
              </a:xfrm>
              <a:custGeom>
                <a:avLst/>
                <a:gdLst/>
                <a:ahLst/>
                <a:cxnLst/>
                <a:rect l="l" t="t" r="r" b="b"/>
                <a:pathLst>
                  <a:path w="35715" h="2854" extrusionOk="0">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rot="-5400000">
                <a:off x="5790418" y="3674835"/>
                <a:ext cx="1119234" cy="142106"/>
              </a:xfrm>
              <a:custGeom>
                <a:avLst/>
                <a:gdLst/>
                <a:ahLst/>
                <a:cxnLst/>
                <a:rect l="l" t="t" r="r" b="b"/>
                <a:pathLst>
                  <a:path w="25731" h="3267" extrusionOk="0">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rot="-5400000">
                <a:off x="6430370" y="3978513"/>
                <a:ext cx="620405" cy="33580"/>
              </a:xfrm>
              <a:custGeom>
                <a:avLst/>
                <a:gdLst/>
                <a:ahLst/>
                <a:cxnLst/>
                <a:rect l="l" t="t" r="r" b="b"/>
                <a:pathLst>
                  <a:path w="14263" h="772" extrusionOk="0">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rot="-5400000">
                <a:off x="5858989" y="3544234"/>
                <a:ext cx="1460429" cy="62114"/>
              </a:xfrm>
              <a:custGeom>
                <a:avLst/>
                <a:gdLst/>
                <a:ahLst/>
                <a:cxnLst/>
                <a:rect l="l" t="t" r="r" b="b"/>
                <a:pathLst>
                  <a:path w="33575" h="1428" extrusionOk="0">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 name="Google Shape;185;p5"/>
            <p:cNvGrpSpPr/>
            <p:nvPr/>
          </p:nvGrpSpPr>
          <p:grpSpPr>
            <a:xfrm>
              <a:off x="7899710" y="3118109"/>
              <a:ext cx="777786" cy="2539702"/>
              <a:chOff x="6961407" y="2871131"/>
              <a:chExt cx="439278" cy="1434374"/>
            </a:xfrm>
          </p:grpSpPr>
          <p:sp>
            <p:nvSpPr>
              <p:cNvPr id="186" name="Google Shape;186;p5"/>
              <p:cNvSpPr/>
              <p:nvPr/>
            </p:nvSpPr>
            <p:spPr>
              <a:xfrm rot="-5400000">
                <a:off x="6647504" y="3552324"/>
                <a:ext cx="1374825" cy="131536"/>
              </a:xfrm>
              <a:custGeom>
                <a:avLst/>
                <a:gdLst/>
                <a:ahLst/>
                <a:cxnLst/>
                <a:rect l="l" t="t" r="r" b="b"/>
                <a:pathLst>
                  <a:path w="31607" h="3024" extrusionOk="0">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rot="-5400000">
                <a:off x="6677278" y="3618071"/>
                <a:ext cx="1230283" cy="144586"/>
              </a:xfrm>
              <a:custGeom>
                <a:avLst/>
                <a:gdLst/>
                <a:ahLst/>
                <a:cxnLst/>
                <a:rect l="l" t="t" r="r" b="b"/>
                <a:pathLst>
                  <a:path w="28284" h="3324" extrusionOk="0">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rot="-5400000">
                <a:off x="6529931" y="3512306"/>
                <a:ext cx="1434374" cy="152024"/>
              </a:xfrm>
              <a:custGeom>
                <a:avLst/>
                <a:gdLst/>
                <a:ahLst/>
                <a:cxnLst/>
                <a:rect l="l" t="t" r="r" b="b"/>
                <a:pathLst>
                  <a:path w="32976" h="3495" extrusionOk="0">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rot="-5400000">
                <a:off x="6645331" y="3671116"/>
                <a:ext cx="1098138" cy="170641"/>
              </a:xfrm>
              <a:custGeom>
                <a:avLst/>
                <a:gdLst/>
                <a:ahLst/>
                <a:cxnLst/>
                <a:rect l="l" t="t" r="r" b="b"/>
                <a:pathLst>
                  <a:path w="25246" h="3923" extrusionOk="0">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rot="-5400000">
                <a:off x="6506661" y="3582076"/>
                <a:ext cx="1284264" cy="162594"/>
              </a:xfrm>
              <a:custGeom>
                <a:avLst/>
                <a:gdLst/>
                <a:ahLst/>
                <a:cxnLst/>
                <a:rect l="l" t="t" r="r" b="b"/>
                <a:pathLst>
                  <a:path w="29525" h="3738" extrusionOk="0">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rot="-5400000">
                <a:off x="6617711" y="3742147"/>
                <a:ext cx="953596" cy="173120"/>
              </a:xfrm>
              <a:custGeom>
                <a:avLst/>
                <a:gdLst/>
                <a:ahLst/>
                <a:cxnLst/>
                <a:rect l="l" t="t" r="r" b="b"/>
                <a:pathLst>
                  <a:path w="21923" h="3980" extrusionOk="0">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rot="-5400000">
                <a:off x="6516884" y="3690342"/>
                <a:ext cx="1059686" cy="170641"/>
              </a:xfrm>
              <a:custGeom>
                <a:avLst/>
                <a:gdLst/>
                <a:ahLst/>
                <a:cxnLst/>
                <a:rect l="l" t="t" r="r" b="b"/>
                <a:pathLst>
                  <a:path w="24362" h="3923" extrusionOk="0">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3" name="Google Shape;193;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4" name="Google Shape;194;p5"/>
          <p:cNvSpPr txBox="1">
            <a:spLocks noGrp="1"/>
          </p:cNvSpPr>
          <p:nvPr>
            <p:ph type="subTitle" idx="1"/>
          </p:nvPr>
        </p:nvSpPr>
        <p:spPr>
          <a:xfrm>
            <a:off x="5040058" y="2339784"/>
            <a:ext cx="2560500" cy="121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5" name="Google Shape;195;p5"/>
          <p:cNvSpPr txBox="1">
            <a:spLocks noGrp="1"/>
          </p:cNvSpPr>
          <p:nvPr>
            <p:ph type="subTitle" idx="2"/>
          </p:nvPr>
        </p:nvSpPr>
        <p:spPr>
          <a:xfrm>
            <a:off x="1543450" y="2339784"/>
            <a:ext cx="2560500" cy="121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6" name="Google Shape;196;p5"/>
          <p:cNvSpPr txBox="1">
            <a:spLocks noGrp="1"/>
          </p:cNvSpPr>
          <p:nvPr>
            <p:ph type="subTitle" idx="3"/>
          </p:nvPr>
        </p:nvSpPr>
        <p:spPr>
          <a:xfrm>
            <a:off x="5040051" y="1932150"/>
            <a:ext cx="2560500" cy="508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97" name="Google Shape;197;p5"/>
          <p:cNvSpPr txBox="1">
            <a:spLocks noGrp="1"/>
          </p:cNvSpPr>
          <p:nvPr>
            <p:ph type="subTitle" idx="4"/>
          </p:nvPr>
        </p:nvSpPr>
        <p:spPr>
          <a:xfrm>
            <a:off x="1543450" y="1932150"/>
            <a:ext cx="2560500" cy="508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8"/>
        <p:cNvGrpSpPr/>
        <p:nvPr/>
      </p:nvGrpSpPr>
      <p:grpSpPr>
        <a:xfrm>
          <a:off x="0" y="0"/>
          <a:ext cx="0" cy="0"/>
          <a:chOff x="0" y="0"/>
          <a:chExt cx="0" cy="0"/>
        </a:xfrm>
      </p:grpSpPr>
      <p:sp>
        <p:nvSpPr>
          <p:cNvPr id="199" name="Google Shape;199;p6"/>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201" name="Google Shape;201;p6"/>
          <p:cNvGrpSpPr/>
          <p:nvPr/>
        </p:nvGrpSpPr>
        <p:grpSpPr>
          <a:xfrm rot="5400000">
            <a:off x="1164816" y="3526194"/>
            <a:ext cx="209624" cy="2539086"/>
            <a:chOff x="9" y="2835115"/>
            <a:chExt cx="134668" cy="1631069"/>
          </a:xfrm>
        </p:grpSpPr>
        <p:sp>
          <p:nvSpPr>
            <p:cNvPr id="202" name="Google Shape;202;p6"/>
            <p:cNvSpPr/>
            <p:nvPr/>
          </p:nvSpPr>
          <p:spPr>
            <a:xfrm rot="-5400000">
              <a:off x="-655129" y="3676378"/>
              <a:ext cx="1497053" cy="82558"/>
            </a:xfrm>
            <a:custGeom>
              <a:avLst/>
              <a:gdLst/>
              <a:ahLst/>
              <a:cxnLst/>
              <a:rect l="l" t="t" r="r" b="b"/>
              <a:pathLst>
                <a:path w="34417" h="1898" extrusionOk="0">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6"/>
            <p:cNvSpPr/>
            <p:nvPr/>
          </p:nvSpPr>
          <p:spPr>
            <a:xfrm rot="-5400000">
              <a:off x="-420003" y="3973575"/>
              <a:ext cx="912621" cy="72597"/>
            </a:xfrm>
            <a:custGeom>
              <a:avLst/>
              <a:gdLst/>
              <a:ahLst/>
              <a:cxnLst/>
              <a:rect l="l" t="t" r="r" b="b"/>
              <a:pathLst>
                <a:path w="20981" h="1669" extrusionOk="0">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6"/>
            <p:cNvSpPr/>
            <p:nvPr/>
          </p:nvSpPr>
          <p:spPr>
            <a:xfrm rot="-5400000">
              <a:off x="-388076" y="4029078"/>
              <a:ext cx="843156" cy="31057"/>
            </a:xfrm>
            <a:custGeom>
              <a:avLst/>
              <a:gdLst/>
              <a:ahLst/>
              <a:cxnLst/>
              <a:rect l="l" t="t" r="r" b="b"/>
              <a:pathLst>
                <a:path w="19384" h="714" extrusionOk="0">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rot="-5400000">
              <a:off x="-758457" y="3604107"/>
              <a:ext cx="1631069" cy="93085"/>
            </a:xfrm>
            <a:custGeom>
              <a:avLst/>
              <a:gdLst/>
              <a:ahLst/>
              <a:cxnLst/>
              <a:rect l="l" t="t" r="r" b="b"/>
              <a:pathLst>
                <a:path w="37498" h="2140" extrusionOk="0">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6"/>
          <p:cNvGrpSpPr/>
          <p:nvPr/>
        </p:nvGrpSpPr>
        <p:grpSpPr>
          <a:xfrm rot="-5400000" flipH="1">
            <a:off x="8202187" y="-679108"/>
            <a:ext cx="457158" cy="2310231"/>
            <a:chOff x="1015564" y="2912672"/>
            <a:chExt cx="276730" cy="1398445"/>
          </a:xfrm>
        </p:grpSpPr>
        <p:sp>
          <p:nvSpPr>
            <p:cNvPr id="207" name="Google Shape;207;p6"/>
            <p:cNvSpPr/>
            <p:nvPr/>
          </p:nvSpPr>
          <p:spPr>
            <a:xfrm rot="-5400000">
              <a:off x="99601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rot="-5400000">
              <a:off x="96127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rot="-5400000">
              <a:off x="53600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rot="-5400000">
              <a:off x="48698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rot="-5400000">
              <a:off x="49350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12"/>
        <p:cNvGrpSpPr/>
        <p:nvPr/>
      </p:nvGrpSpPr>
      <p:grpSpPr>
        <a:xfrm>
          <a:off x="0" y="0"/>
          <a:ext cx="0" cy="0"/>
          <a:chOff x="0" y="0"/>
          <a:chExt cx="0" cy="0"/>
        </a:xfrm>
      </p:grpSpPr>
      <p:sp>
        <p:nvSpPr>
          <p:cNvPr id="213" name="Google Shape;213;p7"/>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7"/>
          <p:cNvSpPr txBox="1">
            <a:spLocks noGrp="1"/>
          </p:cNvSpPr>
          <p:nvPr>
            <p:ph type="subTitle" idx="1"/>
          </p:nvPr>
        </p:nvSpPr>
        <p:spPr>
          <a:xfrm>
            <a:off x="713125" y="1263375"/>
            <a:ext cx="7717800" cy="400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999999"/>
              </a:buClr>
              <a:buSzPts val="800"/>
              <a:buFont typeface="Open Sans"/>
              <a:buChar char="●"/>
              <a:defRPr sz="1400"/>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0"/>
              </a:spcBef>
              <a:spcAft>
                <a:spcPts val="0"/>
              </a:spcAft>
              <a:buClr>
                <a:srgbClr val="999999"/>
              </a:buClr>
              <a:buSzPts val="800"/>
              <a:buFont typeface="Open Sans"/>
              <a:buChar char="■"/>
              <a:defRPr/>
            </a:lvl3pPr>
            <a:lvl4pPr lvl="3" algn="ctr" rtl="0">
              <a:lnSpc>
                <a:spcPct val="100000"/>
              </a:lnSpc>
              <a:spcBef>
                <a:spcPts val="0"/>
              </a:spcBef>
              <a:spcAft>
                <a:spcPts val="0"/>
              </a:spcAft>
              <a:buClr>
                <a:srgbClr val="999999"/>
              </a:buClr>
              <a:buSzPts val="800"/>
              <a:buFont typeface="Open Sans"/>
              <a:buChar char="●"/>
              <a:defRPr/>
            </a:lvl4pPr>
            <a:lvl5pPr lvl="4" algn="ctr" rtl="0">
              <a:lnSpc>
                <a:spcPct val="100000"/>
              </a:lnSpc>
              <a:spcBef>
                <a:spcPts val="0"/>
              </a:spcBef>
              <a:spcAft>
                <a:spcPts val="0"/>
              </a:spcAft>
              <a:buClr>
                <a:srgbClr val="999999"/>
              </a:buClr>
              <a:buSzPts val="1200"/>
              <a:buFont typeface="Open Sans"/>
              <a:buChar char="○"/>
              <a:defRPr/>
            </a:lvl5pPr>
            <a:lvl6pPr lvl="5" algn="ctr" rtl="0">
              <a:lnSpc>
                <a:spcPct val="100000"/>
              </a:lnSpc>
              <a:spcBef>
                <a:spcPts val="0"/>
              </a:spcBef>
              <a:spcAft>
                <a:spcPts val="0"/>
              </a:spcAft>
              <a:buClr>
                <a:srgbClr val="999999"/>
              </a:buClr>
              <a:buSzPts val="1200"/>
              <a:buFont typeface="Open Sans"/>
              <a:buChar char="■"/>
              <a:defRPr/>
            </a:lvl6pPr>
            <a:lvl7pPr lvl="6" algn="ctr" rtl="0">
              <a:lnSpc>
                <a:spcPct val="100000"/>
              </a:lnSpc>
              <a:spcBef>
                <a:spcPts val="0"/>
              </a:spcBef>
              <a:spcAft>
                <a:spcPts val="0"/>
              </a:spcAft>
              <a:buClr>
                <a:srgbClr val="999999"/>
              </a:buClr>
              <a:buSzPts val="700"/>
              <a:buFont typeface="Open Sans"/>
              <a:buChar char="●"/>
              <a:defRPr/>
            </a:lvl7pPr>
            <a:lvl8pPr lvl="7" algn="ctr" rtl="0">
              <a:lnSpc>
                <a:spcPct val="100000"/>
              </a:lnSpc>
              <a:spcBef>
                <a:spcPts val="0"/>
              </a:spcBef>
              <a:spcAft>
                <a:spcPts val="0"/>
              </a:spcAft>
              <a:buClr>
                <a:srgbClr val="999999"/>
              </a:buClr>
              <a:buSzPts val="700"/>
              <a:buFont typeface="Open Sans"/>
              <a:buChar char="○"/>
              <a:defRPr/>
            </a:lvl8pPr>
            <a:lvl9pPr lvl="8" algn="ctr" rtl="0">
              <a:lnSpc>
                <a:spcPct val="100000"/>
              </a:lnSpc>
              <a:spcBef>
                <a:spcPts val="0"/>
              </a:spcBef>
              <a:spcAft>
                <a:spcPts val="0"/>
              </a:spcAft>
              <a:buClr>
                <a:srgbClr val="999999"/>
              </a:buClr>
              <a:buSzPts val="600"/>
              <a:buFont typeface="Open Sans"/>
              <a:buChar char="■"/>
              <a:defRPr/>
            </a:lvl9pPr>
          </a:lstStyle>
          <a:p>
            <a:endParaRPr/>
          </a:p>
        </p:txBody>
      </p:sp>
      <p:sp>
        <p:nvSpPr>
          <p:cNvPr id="215" name="Google Shape;215;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19"/>
        <p:cNvGrpSpPr/>
        <p:nvPr/>
      </p:nvGrpSpPr>
      <p:grpSpPr>
        <a:xfrm>
          <a:off x="0" y="0"/>
          <a:ext cx="0" cy="0"/>
          <a:chOff x="0" y="0"/>
          <a:chExt cx="0" cy="0"/>
        </a:xfrm>
      </p:grpSpPr>
      <p:sp>
        <p:nvSpPr>
          <p:cNvPr id="220" name="Google Shape;220;p9"/>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1" name="Google Shape;221;p9"/>
          <p:cNvGrpSpPr/>
          <p:nvPr/>
        </p:nvGrpSpPr>
        <p:grpSpPr>
          <a:xfrm>
            <a:off x="258082" y="2307261"/>
            <a:ext cx="599248" cy="2836249"/>
            <a:chOff x="6333570" y="2751992"/>
            <a:chExt cx="328229" cy="1553513"/>
          </a:xfrm>
        </p:grpSpPr>
        <p:sp>
          <p:nvSpPr>
            <p:cNvPr id="222" name="Google Shape;222;p9"/>
            <p:cNvSpPr/>
            <p:nvPr/>
          </p:nvSpPr>
          <p:spPr>
            <a:xfrm rot="-5400000">
              <a:off x="6022147" y="3665853"/>
              <a:ext cx="1214755" cy="64550"/>
            </a:xfrm>
            <a:custGeom>
              <a:avLst/>
              <a:gdLst/>
              <a:ahLst/>
              <a:cxnLst/>
              <a:rect l="l" t="t" r="r" b="b"/>
              <a:pathLst>
                <a:path w="27927" h="1484" extrusionOk="0">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9"/>
            <p:cNvSpPr/>
            <p:nvPr/>
          </p:nvSpPr>
          <p:spPr>
            <a:xfrm rot="-5400000">
              <a:off x="5843461" y="3619310"/>
              <a:ext cx="1279305" cy="93085"/>
            </a:xfrm>
            <a:custGeom>
              <a:avLst/>
              <a:gdLst/>
              <a:ahLst/>
              <a:cxnLst/>
              <a:rect l="l" t="t" r="r" b="b"/>
              <a:pathLst>
                <a:path w="29411" h="2140" extrusionOk="0">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9"/>
            <p:cNvSpPr/>
            <p:nvPr/>
          </p:nvSpPr>
          <p:spPr>
            <a:xfrm rot="-5400000">
              <a:off x="5753204" y="3565025"/>
              <a:ext cx="1374825" cy="106134"/>
            </a:xfrm>
            <a:custGeom>
              <a:avLst/>
              <a:gdLst/>
              <a:ahLst/>
              <a:cxnLst/>
              <a:rect l="l" t="t" r="r" b="b"/>
              <a:pathLst>
                <a:path w="31607" h="2440" extrusionOk="0">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9"/>
            <p:cNvSpPr/>
            <p:nvPr/>
          </p:nvSpPr>
          <p:spPr>
            <a:xfrm rot="-5400000">
              <a:off x="5618885" y="3466677"/>
              <a:ext cx="1553513" cy="124142"/>
            </a:xfrm>
            <a:custGeom>
              <a:avLst/>
              <a:gdLst/>
              <a:ahLst/>
              <a:cxnLst/>
              <a:rect l="l" t="t" r="r" b="b"/>
              <a:pathLst>
                <a:path w="35715" h="2854" extrusionOk="0">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9"/>
            <p:cNvSpPr/>
            <p:nvPr/>
          </p:nvSpPr>
          <p:spPr>
            <a:xfrm rot="-5400000">
              <a:off x="5858989" y="3544234"/>
              <a:ext cx="1460429" cy="62114"/>
            </a:xfrm>
            <a:custGeom>
              <a:avLst/>
              <a:gdLst/>
              <a:ahLst/>
              <a:cxnLst/>
              <a:rect l="l" t="t" r="r" b="b"/>
              <a:pathLst>
                <a:path w="33575" h="1428" extrusionOk="0">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 name="Google Shape;227;p9"/>
          <p:cNvGrpSpPr/>
          <p:nvPr/>
        </p:nvGrpSpPr>
        <p:grpSpPr>
          <a:xfrm rot="10800000">
            <a:off x="8303764" y="-1"/>
            <a:ext cx="717099" cy="2510019"/>
            <a:chOff x="7780935" y="2930680"/>
            <a:chExt cx="392780" cy="1374825"/>
          </a:xfrm>
        </p:grpSpPr>
        <p:sp>
          <p:nvSpPr>
            <p:cNvPr id="228" name="Google Shape;228;p9"/>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9"/>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9"/>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9"/>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9"/>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9"/>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 name="Google Shape;234;p9"/>
          <p:cNvSpPr txBox="1">
            <a:spLocks noGrp="1"/>
          </p:cNvSpPr>
          <p:nvPr>
            <p:ph type="title"/>
          </p:nvPr>
        </p:nvSpPr>
        <p:spPr>
          <a:xfrm>
            <a:off x="1274550" y="1091275"/>
            <a:ext cx="3207300" cy="1589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35" name="Google Shape;235;p9"/>
          <p:cNvSpPr txBox="1">
            <a:spLocks noGrp="1"/>
          </p:cNvSpPr>
          <p:nvPr>
            <p:ph type="subTitle" idx="1"/>
          </p:nvPr>
        </p:nvSpPr>
        <p:spPr>
          <a:xfrm>
            <a:off x="1274550" y="2680600"/>
            <a:ext cx="3207300" cy="1450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999999"/>
              </a:buClr>
              <a:buSzPts val="800"/>
              <a:buFont typeface="Open Sans"/>
              <a:buChar char="●"/>
              <a:defRPr/>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0"/>
              </a:spcBef>
              <a:spcAft>
                <a:spcPts val="0"/>
              </a:spcAft>
              <a:buClr>
                <a:srgbClr val="999999"/>
              </a:buClr>
              <a:buSzPts val="800"/>
              <a:buFont typeface="Open Sans"/>
              <a:buChar char="■"/>
              <a:defRPr/>
            </a:lvl3pPr>
            <a:lvl4pPr lvl="3" algn="ctr" rtl="0">
              <a:lnSpc>
                <a:spcPct val="100000"/>
              </a:lnSpc>
              <a:spcBef>
                <a:spcPts val="0"/>
              </a:spcBef>
              <a:spcAft>
                <a:spcPts val="0"/>
              </a:spcAft>
              <a:buClr>
                <a:srgbClr val="999999"/>
              </a:buClr>
              <a:buSzPts val="800"/>
              <a:buFont typeface="Open Sans"/>
              <a:buChar char="●"/>
              <a:defRPr/>
            </a:lvl4pPr>
            <a:lvl5pPr lvl="4" algn="ctr" rtl="0">
              <a:lnSpc>
                <a:spcPct val="100000"/>
              </a:lnSpc>
              <a:spcBef>
                <a:spcPts val="0"/>
              </a:spcBef>
              <a:spcAft>
                <a:spcPts val="0"/>
              </a:spcAft>
              <a:buClr>
                <a:srgbClr val="999999"/>
              </a:buClr>
              <a:buSzPts val="1200"/>
              <a:buFont typeface="Open Sans"/>
              <a:buChar char="○"/>
              <a:defRPr/>
            </a:lvl5pPr>
            <a:lvl6pPr lvl="5" algn="ctr" rtl="0">
              <a:lnSpc>
                <a:spcPct val="100000"/>
              </a:lnSpc>
              <a:spcBef>
                <a:spcPts val="0"/>
              </a:spcBef>
              <a:spcAft>
                <a:spcPts val="0"/>
              </a:spcAft>
              <a:buClr>
                <a:srgbClr val="999999"/>
              </a:buClr>
              <a:buSzPts val="1200"/>
              <a:buFont typeface="Open Sans"/>
              <a:buChar char="■"/>
              <a:defRPr/>
            </a:lvl6pPr>
            <a:lvl7pPr lvl="6" algn="ctr" rtl="0">
              <a:lnSpc>
                <a:spcPct val="100000"/>
              </a:lnSpc>
              <a:spcBef>
                <a:spcPts val="0"/>
              </a:spcBef>
              <a:spcAft>
                <a:spcPts val="0"/>
              </a:spcAft>
              <a:buClr>
                <a:srgbClr val="999999"/>
              </a:buClr>
              <a:buSzPts val="700"/>
              <a:buFont typeface="Open Sans"/>
              <a:buChar char="●"/>
              <a:defRPr/>
            </a:lvl7pPr>
            <a:lvl8pPr lvl="7" algn="ctr" rtl="0">
              <a:lnSpc>
                <a:spcPct val="100000"/>
              </a:lnSpc>
              <a:spcBef>
                <a:spcPts val="0"/>
              </a:spcBef>
              <a:spcAft>
                <a:spcPts val="0"/>
              </a:spcAft>
              <a:buClr>
                <a:srgbClr val="999999"/>
              </a:buClr>
              <a:buSzPts val="700"/>
              <a:buFont typeface="Open Sans"/>
              <a:buChar char="○"/>
              <a:defRPr/>
            </a:lvl8pPr>
            <a:lvl9pPr lvl="8" algn="ctr" rtl="0">
              <a:lnSpc>
                <a:spcPct val="100000"/>
              </a:lnSpc>
              <a:spcBef>
                <a:spcPts val="0"/>
              </a:spcBef>
              <a:spcAft>
                <a:spcPts val="0"/>
              </a:spcAft>
              <a:buClr>
                <a:srgbClr val="999999"/>
              </a:buClr>
              <a:buSzPts val="600"/>
              <a:buFont typeface="Open Sans"/>
              <a:buChar char="■"/>
              <a:defRPr/>
            </a:lvl9pPr>
          </a:lstStyle>
          <a:p>
            <a:endParaRPr/>
          </a:p>
        </p:txBody>
      </p:sp>
      <p:sp>
        <p:nvSpPr>
          <p:cNvPr id="236" name="Google Shape;236;p9"/>
          <p:cNvSpPr>
            <a:spLocks noGrp="1"/>
          </p:cNvSpPr>
          <p:nvPr>
            <p:ph type="pic" idx="2"/>
          </p:nvPr>
        </p:nvSpPr>
        <p:spPr>
          <a:xfrm>
            <a:off x="5145025" y="601950"/>
            <a:ext cx="3025200" cy="3939600"/>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40"/>
        <p:cNvGrpSpPr/>
        <p:nvPr/>
      </p:nvGrpSpPr>
      <p:grpSpPr>
        <a:xfrm>
          <a:off x="0" y="0"/>
          <a:ext cx="0" cy="0"/>
          <a:chOff x="0" y="0"/>
          <a:chExt cx="0" cy="0"/>
        </a:xfrm>
      </p:grpSpPr>
      <p:sp>
        <p:nvSpPr>
          <p:cNvPr id="241" name="Google Shape;241;p11"/>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2" name="Google Shape;242;p11"/>
          <p:cNvGrpSpPr/>
          <p:nvPr/>
        </p:nvGrpSpPr>
        <p:grpSpPr>
          <a:xfrm>
            <a:off x="6819199" y="4072480"/>
            <a:ext cx="506138" cy="2197918"/>
            <a:chOff x="4792514" y="2979701"/>
            <a:chExt cx="305307" cy="1325804"/>
          </a:xfrm>
        </p:grpSpPr>
        <p:sp>
          <p:nvSpPr>
            <p:cNvPr id="243" name="Google Shape;243;p11"/>
            <p:cNvSpPr/>
            <p:nvPr/>
          </p:nvSpPr>
          <p:spPr>
            <a:xfrm rot="-5400000">
              <a:off x="4409125" y="3616809"/>
              <a:ext cx="1266256" cy="111136"/>
            </a:xfrm>
            <a:custGeom>
              <a:avLst/>
              <a:gdLst/>
              <a:ahLst/>
              <a:cxnLst/>
              <a:rect l="l" t="t" r="r" b="b"/>
              <a:pathLst>
                <a:path w="29111" h="2555" extrusionOk="0">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1"/>
            <p:cNvSpPr/>
            <p:nvPr/>
          </p:nvSpPr>
          <p:spPr>
            <a:xfrm rot="-5400000">
              <a:off x="4335310" y="3589536"/>
              <a:ext cx="1325804" cy="106134"/>
            </a:xfrm>
            <a:custGeom>
              <a:avLst/>
              <a:gdLst/>
              <a:ahLst/>
              <a:cxnLst/>
              <a:rect l="l" t="t" r="r" b="b"/>
              <a:pathLst>
                <a:path w="30480" h="2440" extrusionOk="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rot="-5400000">
              <a:off x="4348012" y="3656827"/>
              <a:ext cx="1196790" cy="100566"/>
            </a:xfrm>
            <a:custGeom>
              <a:avLst/>
              <a:gdLst/>
              <a:ahLst/>
              <a:cxnLst/>
              <a:rect l="l" t="t" r="r" b="b"/>
              <a:pathLst>
                <a:path w="27514" h="2312" extrusionOk="0">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rot="-5400000">
              <a:off x="4316977" y="3695300"/>
              <a:ext cx="1119234" cy="101175"/>
            </a:xfrm>
            <a:custGeom>
              <a:avLst/>
              <a:gdLst/>
              <a:ahLst/>
              <a:cxnLst/>
              <a:rect l="l" t="t" r="r" b="b"/>
              <a:pathLst>
                <a:path w="25731" h="2326" extrusionOk="0">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rot="-5400000">
              <a:off x="4328765" y="3810699"/>
              <a:ext cx="958554" cy="31057"/>
            </a:xfrm>
            <a:custGeom>
              <a:avLst/>
              <a:gdLst/>
              <a:ahLst/>
              <a:cxnLst/>
              <a:rect l="l" t="t" r="r" b="b"/>
              <a:pathLst>
                <a:path w="22037" h="714" extrusionOk="0">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248;p11"/>
          <p:cNvGrpSpPr/>
          <p:nvPr/>
        </p:nvGrpSpPr>
        <p:grpSpPr>
          <a:xfrm>
            <a:off x="2805095" y="3403371"/>
            <a:ext cx="793060" cy="2575414"/>
            <a:chOff x="6278982" y="2751992"/>
            <a:chExt cx="478381" cy="1553513"/>
          </a:xfrm>
        </p:grpSpPr>
        <p:sp>
          <p:nvSpPr>
            <p:cNvPr id="249" name="Google Shape;249;p11"/>
            <p:cNvSpPr/>
            <p:nvPr/>
          </p:nvSpPr>
          <p:spPr>
            <a:xfrm rot="-5400000">
              <a:off x="6192439" y="3740581"/>
              <a:ext cx="1059686" cy="70161"/>
            </a:xfrm>
            <a:custGeom>
              <a:avLst/>
              <a:gdLst/>
              <a:ahLst/>
              <a:cxnLst/>
              <a:rect l="l" t="t" r="r" b="b"/>
              <a:pathLst>
                <a:path w="24362" h="1613" extrusionOk="0">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1"/>
            <p:cNvSpPr/>
            <p:nvPr/>
          </p:nvSpPr>
          <p:spPr>
            <a:xfrm rot="-5400000">
              <a:off x="6010359" y="3607522"/>
              <a:ext cx="1325804" cy="70161"/>
            </a:xfrm>
            <a:custGeom>
              <a:avLst/>
              <a:gdLst/>
              <a:ahLst/>
              <a:cxnLst/>
              <a:rect l="l" t="t" r="r" b="b"/>
              <a:pathLst>
                <a:path w="30480" h="1613" extrusionOk="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rot="-5400000">
              <a:off x="6022147" y="3665853"/>
              <a:ext cx="1214755" cy="64550"/>
            </a:xfrm>
            <a:custGeom>
              <a:avLst/>
              <a:gdLst/>
              <a:ahLst/>
              <a:cxnLst/>
              <a:rect l="l" t="t" r="r" b="b"/>
              <a:pathLst>
                <a:path w="27927" h="1484" extrusionOk="0">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rot="-5400000">
              <a:off x="5843461" y="3619310"/>
              <a:ext cx="1279305" cy="93085"/>
            </a:xfrm>
            <a:custGeom>
              <a:avLst/>
              <a:gdLst/>
              <a:ahLst/>
              <a:cxnLst/>
              <a:rect l="l" t="t" r="r" b="b"/>
              <a:pathLst>
                <a:path w="29411" h="2140" extrusionOk="0">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rot="-5400000">
              <a:off x="5753204" y="3565025"/>
              <a:ext cx="1374825" cy="106134"/>
            </a:xfrm>
            <a:custGeom>
              <a:avLst/>
              <a:gdLst/>
              <a:ahLst/>
              <a:cxnLst/>
              <a:rect l="l" t="t" r="r" b="b"/>
              <a:pathLst>
                <a:path w="31607" h="2440" extrusionOk="0">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1"/>
            <p:cNvSpPr/>
            <p:nvPr/>
          </p:nvSpPr>
          <p:spPr>
            <a:xfrm rot="-5400000">
              <a:off x="5618885" y="3466677"/>
              <a:ext cx="1553513" cy="124142"/>
            </a:xfrm>
            <a:custGeom>
              <a:avLst/>
              <a:gdLst/>
              <a:ahLst/>
              <a:cxnLst/>
              <a:rect l="l" t="t" r="r" b="b"/>
              <a:pathLst>
                <a:path w="35715" h="2854" extrusionOk="0">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1"/>
            <p:cNvSpPr/>
            <p:nvPr/>
          </p:nvSpPr>
          <p:spPr>
            <a:xfrm rot="-5400000">
              <a:off x="5790418" y="3674835"/>
              <a:ext cx="1119234" cy="142106"/>
            </a:xfrm>
            <a:custGeom>
              <a:avLst/>
              <a:gdLst/>
              <a:ahLst/>
              <a:cxnLst/>
              <a:rect l="l" t="t" r="r" b="b"/>
              <a:pathLst>
                <a:path w="25731" h="3267" extrusionOk="0">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rot="-5400000">
              <a:off x="6430370" y="3978513"/>
              <a:ext cx="620405" cy="33580"/>
            </a:xfrm>
            <a:custGeom>
              <a:avLst/>
              <a:gdLst/>
              <a:ahLst/>
              <a:cxnLst/>
              <a:rect l="l" t="t" r="r" b="b"/>
              <a:pathLst>
                <a:path w="14263" h="772" extrusionOk="0">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rot="-5400000">
              <a:off x="5858989" y="3544234"/>
              <a:ext cx="1460429" cy="62114"/>
            </a:xfrm>
            <a:custGeom>
              <a:avLst/>
              <a:gdLst/>
              <a:ahLst/>
              <a:cxnLst/>
              <a:rect l="l" t="t" r="r" b="b"/>
              <a:pathLst>
                <a:path w="33575" h="1428" extrusionOk="0">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11"/>
          <p:cNvGrpSpPr/>
          <p:nvPr/>
        </p:nvGrpSpPr>
        <p:grpSpPr>
          <a:xfrm>
            <a:off x="1818651" y="3523722"/>
            <a:ext cx="1143730" cy="2455062"/>
            <a:chOff x="5452016" y="2824589"/>
            <a:chExt cx="689908" cy="1480916"/>
          </a:xfrm>
        </p:grpSpPr>
        <p:sp>
          <p:nvSpPr>
            <p:cNvPr id="259" name="Google Shape;259;p11"/>
            <p:cNvSpPr/>
            <p:nvPr/>
          </p:nvSpPr>
          <p:spPr>
            <a:xfrm rot="-5400000">
              <a:off x="5392462" y="3556043"/>
              <a:ext cx="1325804" cy="173120"/>
            </a:xfrm>
            <a:custGeom>
              <a:avLst/>
              <a:gdLst/>
              <a:ahLst/>
              <a:cxnLst/>
              <a:rect l="l" t="t" r="r" b="b"/>
              <a:pathLst>
                <a:path w="30480" h="3980" extrusionOk="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1"/>
            <p:cNvSpPr/>
            <p:nvPr/>
          </p:nvSpPr>
          <p:spPr>
            <a:xfrm rot="-5400000">
              <a:off x="5265885" y="3473528"/>
              <a:ext cx="1480916" cy="183037"/>
            </a:xfrm>
            <a:custGeom>
              <a:avLst/>
              <a:gdLst/>
              <a:ahLst/>
              <a:cxnLst/>
              <a:rect l="l" t="t" r="r" b="b"/>
              <a:pathLst>
                <a:path w="34046" h="4208" extrusionOk="0">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rot="-5400000">
              <a:off x="5330414" y="3589558"/>
              <a:ext cx="1245768" cy="186126"/>
            </a:xfrm>
            <a:custGeom>
              <a:avLst/>
              <a:gdLst/>
              <a:ahLst/>
              <a:cxnLst/>
              <a:rect l="l" t="t" r="r" b="b"/>
              <a:pathLst>
                <a:path w="28640" h="4279" extrusionOk="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rot="-5400000">
              <a:off x="5370411" y="3676053"/>
              <a:ext cx="1059686" cy="199219"/>
            </a:xfrm>
            <a:custGeom>
              <a:avLst/>
              <a:gdLst/>
              <a:ahLst/>
              <a:cxnLst/>
              <a:rect l="l" t="t" r="r" b="b"/>
              <a:pathLst>
                <a:path w="24362" h="4580" extrusionOk="0">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1"/>
            <p:cNvSpPr/>
            <p:nvPr/>
          </p:nvSpPr>
          <p:spPr>
            <a:xfrm rot="-5400000">
              <a:off x="5334134" y="3789929"/>
              <a:ext cx="935588" cy="95564"/>
            </a:xfrm>
            <a:custGeom>
              <a:avLst/>
              <a:gdLst/>
              <a:ahLst/>
              <a:cxnLst/>
              <a:rect l="l" t="t" r="r" b="b"/>
              <a:pathLst>
                <a:path w="21509" h="2197" extrusionOk="0">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1"/>
            <p:cNvSpPr/>
            <p:nvPr/>
          </p:nvSpPr>
          <p:spPr>
            <a:xfrm rot="-5400000">
              <a:off x="5331634" y="3818442"/>
              <a:ext cx="868602" cy="105525"/>
            </a:xfrm>
            <a:custGeom>
              <a:avLst/>
              <a:gdLst/>
              <a:ahLst/>
              <a:cxnLst/>
              <a:rect l="l" t="t" r="r" b="b"/>
              <a:pathLst>
                <a:path w="19969" h="2426" extrusionOk="0">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rot="-5400000">
              <a:off x="5163516" y="3683817"/>
              <a:ext cx="1119234" cy="124142"/>
            </a:xfrm>
            <a:custGeom>
              <a:avLst/>
              <a:gdLst/>
              <a:ahLst/>
              <a:cxnLst/>
              <a:rect l="l" t="t" r="r" b="b"/>
              <a:pathLst>
                <a:path w="25731" h="2854" extrusionOk="0">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rot="-5400000">
              <a:off x="5189572" y="3740886"/>
              <a:ext cx="982130" cy="147109"/>
            </a:xfrm>
            <a:custGeom>
              <a:avLst/>
              <a:gdLst/>
              <a:ahLst/>
              <a:cxnLst/>
              <a:rect l="l" t="t" r="r" b="b"/>
              <a:pathLst>
                <a:path w="22579" h="3382" extrusionOk="0">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rot="-5400000">
              <a:off x="5194836" y="3787124"/>
              <a:ext cx="868602" cy="168161"/>
            </a:xfrm>
            <a:custGeom>
              <a:avLst/>
              <a:gdLst/>
              <a:ahLst/>
              <a:cxnLst/>
              <a:rect l="l" t="t" r="r" b="b"/>
              <a:pathLst>
                <a:path w="19969" h="3866" extrusionOk="0">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1"/>
            <p:cNvSpPr/>
            <p:nvPr/>
          </p:nvSpPr>
          <p:spPr>
            <a:xfrm rot="-5400000">
              <a:off x="5215324" y="3849151"/>
              <a:ext cx="733977" cy="178731"/>
            </a:xfrm>
            <a:custGeom>
              <a:avLst/>
              <a:gdLst/>
              <a:ahLst/>
              <a:cxnLst/>
              <a:rect l="l" t="t" r="r" b="b"/>
              <a:pathLst>
                <a:path w="16874" h="4109" extrusionOk="0">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1"/>
            <p:cNvSpPr/>
            <p:nvPr/>
          </p:nvSpPr>
          <p:spPr>
            <a:xfrm rot="-5400000">
              <a:off x="5841900" y="4018530"/>
              <a:ext cx="465336" cy="108613"/>
            </a:xfrm>
            <a:custGeom>
              <a:avLst/>
              <a:gdLst/>
              <a:ahLst/>
              <a:cxnLst/>
              <a:rect l="l" t="t" r="r" b="b"/>
              <a:pathLst>
                <a:path w="10698" h="2497" extrusionOk="0">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1"/>
            <p:cNvSpPr/>
            <p:nvPr/>
          </p:nvSpPr>
          <p:spPr>
            <a:xfrm rot="-5400000">
              <a:off x="5874501" y="4051132"/>
              <a:ext cx="431191" cy="77556"/>
            </a:xfrm>
            <a:custGeom>
              <a:avLst/>
              <a:gdLst/>
              <a:ahLst/>
              <a:cxnLst/>
              <a:rect l="l" t="t" r="r" b="b"/>
              <a:pathLst>
                <a:path w="9913" h="1783" extrusionOk="0">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1"/>
            <p:cNvSpPr/>
            <p:nvPr/>
          </p:nvSpPr>
          <p:spPr>
            <a:xfrm rot="-5400000">
              <a:off x="5229613" y="3907503"/>
              <a:ext cx="620405" cy="175599"/>
            </a:xfrm>
            <a:custGeom>
              <a:avLst/>
              <a:gdLst/>
              <a:ahLst/>
              <a:cxnLst/>
              <a:rect l="l" t="t" r="r" b="b"/>
              <a:pathLst>
                <a:path w="14263" h="4037" extrusionOk="0">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 name="Google Shape;272;p11"/>
          <p:cNvGrpSpPr/>
          <p:nvPr/>
        </p:nvGrpSpPr>
        <p:grpSpPr>
          <a:xfrm>
            <a:off x="3662201" y="3600880"/>
            <a:ext cx="728235" cy="2377904"/>
            <a:chOff x="6961407" y="2871131"/>
            <a:chExt cx="439278" cy="1434374"/>
          </a:xfrm>
        </p:grpSpPr>
        <p:sp>
          <p:nvSpPr>
            <p:cNvPr id="273" name="Google Shape;273;p11"/>
            <p:cNvSpPr/>
            <p:nvPr/>
          </p:nvSpPr>
          <p:spPr>
            <a:xfrm rot="-5400000">
              <a:off x="6647504" y="3552324"/>
              <a:ext cx="1374825" cy="131536"/>
            </a:xfrm>
            <a:custGeom>
              <a:avLst/>
              <a:gdLst/>
              <a:ahLst/>
              <a:cxnLst/>
              <a:rect l="l" t="t" r="r" b="b"/>
              <a:pathLst>
                <a:path w="31607" h="3024" extrusionOk="0">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1"/>
            <p:cNvSpPr/>
            <p:nvPr/>
          </p:nvSpPr>
          <p:spPr>
            <a:xfrm rot="-5400000">
              <a:off x="6677278" y="3618071"/>
              <a:ext cx="1230283" cy="144586"/>
            </a:xfrm>
            <a:custGeom>
              <a:avLst/>
              <a:gdLst/>
              <a:ahLst/>
              <a:cxnLst/>
              <a:rect l="l" t="t" r="r" b="b"/>
              <a:pathLst>
                <a:path w="28284" h="3324" extrusionOk="0">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1"/>
            <p:cNvSpPr/>
            <p:nvPr/>
          </p:nvSpPr>
          <p:spPr>
            <a:xfrm rot="-5400000">
              <a:off x="6529931" y="3512306"/>
              <a:ext cx="1434374" cy="152024"/>
            </a:xfrm>
            <a:custGeom>
              <a:avLst/>
              <a:gdLst/>
              <a:ahLst/>
              <a:cxnLst/>
              <a:rect l="l" t="t" r="r" b="b"/>
              <a:pathLst>
                <a:path w="32976" h="3495" extrusionOk="0">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1"/>
            <p:cNvSpPr/>
            <p:nvPr/>
          </p:nvSpPr>
          <p:spPr>
            <a:xfrm rot="-5400000">
              <a:off x="6645331" y="3671116"/>
              <a:ext cx="1098138" cy="170641"/>
            </a:xfrm>
            <a:custGeom>
              <a:avLst/>
              <a:gdLst/>
              <a:ahLst/>
              <a:cxnLst/>
              <a:rect l="l" t="t" r="r" b="b"/>
              <a:pathLst>
                <a:path w="25246" h="3923" extrusionOk="0">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1"/>
            <p:cNvSpPr/>
            <p:nvPr/>
          </p:nvSpPr>
          <p:spPr>
            <a:xfrm rot="-5400000">
              <a:off x="6506661" y="3582076"/>
              <a:ext cx="1284264" cy="162594"/>
            </a:xfrm>
            <a:custGeom>
              <a:avLst/>
              <a:gdLst/>
              <a:ahLst/>
              <a:cxnLst/>
              <a:rect l="l" t="t" r="r" b="b"/>
              <a:pathLst>
                <a:path w="29525" h="3738" extrusionOk="0">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1"/>
            <p:cNvSpPr/>
            <p:nvPr/>
          </p:nvSpPr>
          <p:spPr>
            <a:xfrm rot="-5400000">
              <a:off x="6617711" y="3742147"/>
              <a:ext cx="953596" cy="173120"/>
            </a:xfrm>
            <a:custGeom>
              <a:avLst/>
              <a:gdLst/>
              <a:ahLst/>
              <a:cxnLst/>
              <a:rect l="l" t="t" r="r" b="b"/>
              <a:pathLst>
                <a:path w="21923" h="3980" extrusionOk="0">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1"/>
            <p:cNvSpPr/>
            <p:nvPr/>
          </p:nvSpPr>
          <p:spPr>
            <a:xfrm rot="-5400000">
              <a:off x="6516884" y="3690342"/>
              <a:ext cx="1059686" cy="170641"/>
            </a:xfrm>
            <a:custGeom>
              <a:avLst/>
              <a:gdLst/>
              <a:ahLst/>
              <a:cxnLst/>
              <a:rect l="l" t="t" r="r" b="b"/>
              <a:pathLst>
                <a:path w="24362" h="3923" extrusionOk="0">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11"/>
          <p:cNvGrpSpPr/>
          <p:nvPr/>
        </p:nvGrpSpPr>
        <p:grpSpPr>
          <a:xfrm>
            <a:off x="4454484" y="3699599"/>
            <a:ext cx="651151" cy="2279186"/>
            <a:chOff x="7780935" y="2930680"/>
            <a:chExt cx="392780" cy="1374825"/>
          </a:xfrm>
        </p:grpSpPr>
        <p:sp>
          <p:nvSpPr>
            <p:cNvPr id="281" name="Google Shape;281;p11"/>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1"/>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1"/>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1"/>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1"/>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 name="Google Shape;287;p11"/>
          <p:cNvGrpSpPr/>
          <p:nvPr/>
        </p:nvGrpSpPr>
        <p:grpSpPr>
          <a:xfrm>
            <a:off x="5169696" y="3421397"/>
            <a:ext cx="793061" cy="2849000"/>
            <a:chOff x="8623429" y="2586962"/>
            <a:chExt cx="478381" cy="1718543"/>
          </a:xfrm>
        </p:grpSpPr>
        <p:sp>
          <p:nvSpPr>
            <p:cNvPr id="288" name="Google Shape;288;p11"/>
            <p:cNvSpPr/>
            <p:nvPr/>
          </p:nvSpPr>
          <p:spPr>
            <a:xfrm rot="-5400000">
              <a:off x="8267028" y="3481249"/>
              <a:ext cx="1527458" cy="121054"/>
            </a:xfrm>
            <a:custGeom>
              <a:avLst/>
              <a:gdLst/>
              <a:ahLst/>
              <a:cxnLst/>
              <a:rect l="l" t="t" r="r" b="b"/>
              <a:pathLst>
                <a:path w="35116" h="2783" extrusionOk="0">
                  <a:moveTo>
                    <a:pt x="18185" y="1"/>
                  </a:moveTo>
                  <a:lnTo>
                    <a:pt x="15917" y="2254"/>
                  </a:lnTo>
                  <a:lnTo>
                    <a:pt x="0" y="2254"/>
                  </a:lnTo>
                  <a:lnTo>
                    <a:pt x="0" y="2497"/>
                  </a:lnTo>
                  <a:lnTo>
                    <a:pt x="16046" y="2497"/>
                  </a:lnTo>
                  <a:lnTo>
                    <a:pt x="18299" y="229"/>
                  </a:lnTo>
                  <a:lnTo>
                    <a:pt x="22878" y="229"/>
                  </a:lnTo>
                  <a:lnTo>
                    <a:pt x="25131" y="2497"/>
                  </a:lnTo>
                  <a:lnTo>
                    <a:pt x="34402" y="2497"/>
                  </a:lnTo>
                  <a:cubicBezTo>
                    <a:pt x="34459" y="2668"/>
                    <a:pt x="34588" y="2782"/>
                    <a:pt x="34759" y="2782"/>
                  </a:cubicBezTo>
                  <a:cubicBezTo>
                    <a:pt x="35001" y="2782"/>
                    <a:pt x="35115" y="2611"/>
                    <a:pt x="35115" y="2368"/>
                  </a:cubicBezTo>
                  <a:cubicBezTo>
                    <a:pt x="35115" y="2197"/>
                    <a:pt x="35001" y="2012"/>
                    <a:pt x="34759" y="2012"/>
                  </a:cubicBezTo>
                  <a:cubicBezTo>
                    <a:pt x="34588" y="2012"/>
                    <a:pt x="34459" y="2140"/>
                    <a:pt x="34402" y="2254"/>
                  </a:cubicBezTo>
                  <a:lnTo>
                    <a:pt x="25245" y="2254"/>
                  </a:lnTo>
                  <a:lnTo>
                    <a:pt x="22935"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1"/>
            <p:cNvSpPr/>
            <p:nvPr/>
          </p:nvSpPr>
          <p:spPr>
            <a:xfrm rot="-5400000">
              <a:off x="8122184" y="3470418"/>
              <a:ext cx="1506971" cy="163203"/>
            </a:xfrm>
            <a:custGeom>
              <a:avLst/>
              <a:gdLst/>
              <a:ahLst/>
              <a:cxnLst/>
              <a:rect l="l" t="t" r="r" b="b"/>
              <a:pathLst>
                <a:path w="34645" h="3752" extrusionOk="0">
                  <a:moveTo>
                    <a:pt x="14135" y="0"/>
                  </a:moveTo>
                  <a:lnTo>
                    <a:pt x="14135" y="3509"/>
                  </a:lnTo>
                  <a:lnTo>
                    <a:pt x="0" y="3509"/>
                  </a:lnTo>
                  <a:lnTo>
                    <a:pt x="0" y="3751"/>
                  </a:lnTo>
                  <a:lnTo>
                    <a:pt x="14377" y="3751"/>
                  </a:lnTo>
                  <a:lnTo>
                    <a:pt x="14377" y="243"/>
                  </a:lnTo>
                  <a:lnTo>
                    <a:pt x="24832" y="243"/>
                  </a:lnTo>
                  <a:lnTo>
                    <a:pt x="27684" y="3095"/>
                  </a:lnTo>
                  <a:lnTo>
                    <a:pt x="33874" y="3095"/>
                  </a:lnTo>
                  <a:cubicBezTo>
                    <a:pt x="33931" y="3209"/>
                    <a:pt x="34103" y="3338"/>
                    <a:pt x="34231" y="3338"/>
                  </a:cubicBezTo>
                  <a:cubicBezTo>
                    <a:pt x="34459" y="3338"/>
                    <a:pt x="34645" y="3152"/>
                    <a:pt x="34645" y="2910"/>
                  </a:cubicBezTo>
                  <a:cubicBezTo>
                    <a:pt x="34645" y="2739"/>
                    <a:pt x="34459" y="2553"/>
                    <a:pt x="34231" y="2553"/>
                  </a:cubicBezTo>
                  <a:cubicBezTo>
                    <a:pt x="34046" y="2553"/>
                    <a:pt x="33931" y="2682"/>
                    <a:pt x="33874" y="2853"/>
                  </a:cubicBezTo>
                  <a:lnTo>
                    <a:pt x="27741" y="2853"/>
                  </a:lnTo>
                  <a:lnTo>
                    <a:pt x="2496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1"/>
            <p:cNvSpPr/>
            <p:nvPr/>
          </p:nvSpPr>
          <p:spPr>
            <a:xfrm rot="-5400000">
              <a:off x="8039648" y="3426986"/>
              <a:ext cx="1578959" cy="178079"/>
            </a:xfrm>
            <a:custGeom>
              <a:avLst/>
              <a:gdLst/>
              <a:ahLst/>
              <a:cxnLst/>
              <a:rect l="l" t="t" r="r" b="b"/>
              <a:pathLst>
                <a:path w="36300" h="4094" extrusionOk="0">
                  <a:moveTo>
                    <a:pt x="13193" y="0"/>
                  </a:moveTo>
                  <a:lnTo>
                    <a:pt x="13193" y="3866"/>
                  </a:lnTo>
                  <a:lnTo>
                    <a:pt x="0" y="3866"/>
                  </a:lnTo>
                  <a:lnTo>
                    <a:pt x="0" y="4094"/>
                  </a:lnTo>
                  <a:lnTo>
                    <a:pt x="13421" y="4094"/>
                  </a:lnTo>
                  <a:lnTo>
                    <a:pt x="13421" y="228"/>
                  </a:lnTo>
                  <a:lnTo>
                    <a:pt x="25488" y="228"/>
                  </a:lnTo>
                  <a:lnTo>
                    <a:pt x="28397" y="3152"/>
                  </a:lnTo>
                  <a:lnTo>
                    <a:pt x="35586" y="3152"/>
                  </a:lnTo>
                  <a:cubicBezTo>
                    <a:pt x="35657" y="3266"/>
                    <a:pt x="35771" y="3381"/>
                    <a:pt x="35942" y="3381"/>
                  </a:cubicBezTo>
                  <a:cubicBezTo>
                    <a:pt x="36185" y="3381"/>
                    <a:pt x="36299" y="3266"/>
                    <a:pt x="36299" y="3024"/>
                  </a:cubicBezTo>
                  <a:cubicBezTo>
                    <a:pt x="36299" y="2853"/>
                    <a:pt x="36185" y="2667"/>
                    <a:pt x="35942" y="2667"/>
                  </a:cubicBezTo>
                  <a:cubicBezTo>
                    <a:pt x="35771" y="2667"/>
                    <a:pt x="35657" y="2724"/>
                    <a:pt x="35586" y="2910"/>
                  </a:cubicBezTo>
                  <a:lnTo>
                    <a:pt x="28454" y="2910"/>
                  </a:lnTo>
                  <a:lnTo>
                    <a:pt x="25602"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1"/>
            <p:cNvSpPr/>
            <p:nvPr/>
          </p:nvSpPr>
          <p:spPr>
            <a:xfrm rot="-5400000">
              <a:off x="8073163" y="3501432"/>
              <a:ext cx="1413930" cy="194216"/>
            </a:xfrm>
            <a:custGeom>
              <a:avLst/>
              <a:gdLst/>
              <a:ahLst/>
              <a:cxnLst/>
              <a:rect l="l" t="t" r="r" b="b"/>
              <a:pathLst>
                <a:path w="32506" h="4465" extrusionOk="0">
                  <a:moveTo>
                    <a:pt x="12238" y="0"/>
                  </a:moveTo>
                  <a:lnTo>
                    <a:pt x="12238" y="4222"/>
                  </a:lnTo>
                  <a:lnTo>
                    <a:pt x="0" y="4222"/>
                  </a:lnTo>
                  <a:lnTo>
                    <a:pt x="0" y="4464"/>
                  </a:lnTo>
                  <a:lnTo>
                    <a:pt x="12480" y="4464"/>
                  </a:lnTo>
                  <a:lnTo>
                    <a:pt x="12480" y="243"/>
                  </a:lnTo>
                  <a:lnTo>
                    <a:pt x="26258" y="243"/>
                  </a:lnTo>
                  <a:lnTo>
                    <a:pt x="29353" y="3323"/>
                  </a:lnTo>
                  <a:lnTo>
                    <a:pt x="31792" y="3323"/>
                  </a:lnTo>
                  <a:cubicBezTo>
                    <a:pt x="31849" y="3452"/>
                    <a:pt x="31963" y="3566"/>
                    <a:pt x="32149" y="3566"/>
                  </a:cubicBezTo>
                  <a:cubicBezTo>
                    <a:pt x="32377" y="3566"/>
                    <a:pt x="32505" y="3395"/>
                    <a:pt x="32505" y="3209"/>
                  </a:cubicBezTo>
                  <a:cubicBezTo>
                    <a:pt x="32505" y="2967"/>
                    <a:pt x="32377" y="2796"/>
                    <a:pt x="32149" y="2796"/>
                  </a:cubicBezTo>
                  <a:cubicBezTo>
                    <a:pt x="31963" y="2796"/>
                    <a:pt x="31849" y="2910"/>
                    <a:pt x="31792" y="3095"/>
                  </a:cubicBezTo>
                  <a:lnTo>
                    <a:pt x="29467" y="3095"/>
                  </a:lnTo>
                  <a:lnTo>
                    <a:pt x="2638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1"/>
            <p:cNvSpPr/>
            <p:nvPr/>
          </p:nvSpPr>
          <p:spPr>
            <a:xfrm rot="-5400000">
              <a:off x="8472362" y="4017291"/>
              <a:ext cx="439281" cy="137148"/>
            </a:xfrm>
            <a:custGeom>
              <a:avLst/>
              <a:gdLst/>
              <a:ahLst/>
              <a:cxnLst/>
              <a:rect l="l" t="t" r="r" b="b"/>
              <a:pathLst>
                <a:path w="10099" h="3153" extrusionOk="0">
                  <a:moveTo>
                    <a:pt x="9742" y="1"/>
                  </a:moveTo>
                  <a:cubicBezTo>
                    <a:pt x="9499" y="1"/>
                    <a:pt x="9328" y="186"/>
                    <a:pt x="9328" y="357"/>
                  </a:cubicBezTo>
                  <a:cubicBezTo>
                    <a:pt x="9328" y="543"/>
                    <a:pt x="9442" y="714"/>
                    <a:pt x="9628" y="714"/>
                  </a:cubicBezTo>
                  <a:lnTo>
                    <a:pt x="9628" y="2910"/>
                  </a:lnTo>
                  <a:lnTo>
                    <a:pt x="0" y="2910"/>
                  </a:lnTo>
                  <a:lnTo>
                    <a:pt x="0" y="3153"/>
                  </a:lnTo>
                  <a:lnTo>
                    <a:pt x="9856" y="3153"/>
                  </a:lnTo>
                  <a:lnTo>
                    <a:pt x="9856" y="714"/>
                  </a:lnTo>
                  <a:cubicBezTo>
                    <a:pt x="9984" y="714"/>
                    <a:pt x="10098" y="543"/>
                    <a:pt x="10098" y="357"/>
                  </a:cubicBezTo>
                  <a:cubicBezTo>
                    <a:pt x="10098" y="186"/>
                    <a:pt x="9913" y="1"/>
                    <a:pt x="974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1"/>
            <p:cNvSpPr/>
            <p:nvPr/>
          </p:nvSpPr>
          <p:spPr>
            <a:xfrm rot="-5400000">
              <a:off x="8472688" y="3978513"/>
              <a:ext cx="477733" cy="176252"/>
            </a:xfrm>
            <a:custGeom>
              <a:avLst/>
              <a:gdLst/>
              <a:ahLst/>
              <a:cxnLst/>
              <a:rect l="l" t="t" r="r" b="b"/>
              <a:pathLst>
                <a:path w="10983" h="4052" extrusionOk="0">
                  <a:moveTo>
                    <a:pt x="10569" y="1"/>
                  </a:moveTo>
                  <a:cubicBezTo>
                    <a:pt x="10398" y="1"/>
                    <a:pt x="10212" y="186"/>
                    <a:pt x="10212" y="357"/>
                  </a:cubicBezTo>
                  <a:cubicBezTo>
                    <a:pt x="10212" y="543"/>
                    <a:pt x="10341" y="714"/>
                    <a:pt x="10455" y="714"/>
                  </a:cubicBezTo>
                  <a:lnTo>
                    <a:pt x="10455" y="3809"/>
                  </a:lnTo>
                  <a:lnTo>
                    <a:pt x="0" y="3809"/>
                  </a:lnTo>
                  <a:lnTo>
                    <a:pt x="0" y="4052"/>
                  </a:lnTo>
                  <a:lnTo>
                    <a:pt x="10697" y="4052"/>
                  </a:lnTo>
                  <a:lnTo>
                    <a:pt x="10697" y="714"/>
                  </a:lnTo>
                  <a:cubicBezTo>
                    <a:pt x="10868" y="714"/>
                    <a:pt x="10983" y="543"/>
                    <a:pt x="10983" y="357"/>
                  </a:cubicBezTo>
                  <a:cubicBezTo>
                    <a:pt x="10983" y="186"/>
                    <a:pt x="10811" y="1"/>
                    <a:pt x="1056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1"/>
            <p:cNvSpPr/>
            <p:nvPr/>
          </p:nvSpPr>
          <p:spPr>
            <a:xfrm rot="-5400000">
              <a:off x="8182970" y="3430727"/>
              <a:ext cx="1620499" cy="129057"/>
            </a:xfrm>
            <a:custGeom>
              <a:avLst/>
              <a:gdLst/>
              <a:ahLst/>
              <a:cxnLst/>
              <a:rect l="l" t="t" r="r" b="b"/>
              <a:pathLst>
                <a:path w="37255" h="2967" extrusionOk="0">
                  <a:moveTo>
                    <a:pt x="17700" y="0"/>
                  </a:moveTo>
                  <a:lnTo>
                    <a:pt x="15261" y="2382"/>
                  </a:lnTo>
                  <a:lnTo>
                    <a:pt x="0" y="2382"/>
                  </a:lnTo>
                  <a:lnTo>
                    <a:pt x="0" y="2610"/>
                  </a:lnTo>
                  <a:lnTo>
                    <a:pt x="15390" y="2610"/>
                  </a:lnTo>
                  <a:lnTo>
                    <a:pt x="17829" y="243"/>
                  </a:lnTo>
                  <a:lnTo>
                    <a:pt x="23462" y="243"/>
                  </a:lnTo>
                  <a:lnTo>
                    <a:pt x="26030" y="2739"/>
                  </a:lnTo>
                  <a:lnTo>
                    <a:pt x="36484" y="2739"/>
                  </a:lnTo>
                  <a:cubicBezTo>
                    <a:pt x="36542" y="2910"/>
                    <a:pt x="36727" y="2967"/>
                    <a:pt x="36841" y="2967"/>
                  </a:cubicBezTo>
                  <a:cubicBezTo>
                    <a:pt x="37084" y="2967"/>
                    <a:pt x="37255" y="2853"/>
                    <a:pt x="37255" y="2610"/>
                  </a:cubicBezTo>
                  <a:cubicBezTo>
                    <a:pt x="37255" y="2382"/>
                    <a:pt x="37084" y="2254"/>
                    <a:pt x="36841" y="2254"/>
                  </a:cubicBezTo>
                  <a:cubicBezTo>
                    <a:pt x="36727" y="2254"/>
                    <a:pt x="36542" y="2311"/>
                    <a:pt x="36484" y="2496"/>
                  </a:cubicBezTo>
                  <a:lnTo>
                    <a:pt x="26087" y="2496"/>
                  </a:lnTo>
                  <a:lnTo>
                    <a:pt x="23591"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1"/>
            <p:cNvSpPr/>
            <p:nvPr/>
          </p:nvSpPr>
          <p:spPr>
            <a:xfrm rot="-5400000">
              <a:off x="8089908" y="3371157"/>
              <a:ext cx="1718543" cy="150153"/>
            </a:xfrm>
            <a:custGeom>
              <a:avLst/>
              <a:gdLst/>
              <a:ahLst/>
              <a:cxnLst/>
              <a:rect l="l" t="t" r="r" b="b"/>
              <a:pathLst>
                <a:path w="39509" h="3452" extrusionOk="0">
                  <a:moveTo>
                    <a:pt x="17344" y="0"/>
                  </a:moveTo>
                  <a:lnTo>
                    <a:pt x="14620" y="2681"/>
                  </a:lnTo>
                  <a:lnTo>
                    <a:pt x="0" y="2681"/>
                  </a:lnTo>
                  <a:lnTo>
                    <a:pt x="0" y="2924"/>
                  </a:lnTo>
                  <a:lnTo>
                    <a:pt x="14734" y="2924"/>
                  </a:lnTo>
                  <a:lnTo>
                    <a:pt x="17401" y="243"/>
                  </a:lnTo>
                  <a:lnTo>
                    <a:pt x="24062" y="243"/>
                  </a:lnTo>
                  <a:lnTo>
                    <a:pt x="27028" y="3152"/>
                  </a:lnTo>
                  <a:lnTo>
                    <a:pt x="38738" y="3152"/>
                  </a:lnTo>
                  <a:cubicBezTo>
                    <a:pt x="38795" y="3338"/>
                    <a:pt x="38980" y="3452"/>
                    <a:pt x="39095" y="3452"/>
                  </a:cubicBezTo>
                  <a:cubicBezTo>
                    <a:pt x="39337" y="3452"/>
                    <a:pt x="39508" y="3281"/>
                    <a:pt x="39508" y="3038"/>
                  </a:cubicBezTo>
                  <a:cubicBezTo>
                    <a:pt x="39508" y="2853"/>
                    <a:pt x="39337" y="2681"/>
                    <a:pt x="39095" y="2681"/>
                  </a:cubicBezTo>
                  <a:cubicBezTo>
                    <a:pt x="38980" y="2681"/>
                    <a:pt x="38795" y="2796"/>
                    <a:pt x="38738" y="2924"/>
                  </a:cubicBezTo>
                  <a:lnTo>
                    <a:pt x="27157" y="2924"/>
                  </a:lnTo>
                  <a:lnTo>
                    <a:pt x="2417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1"/>
            <p:cNvSpPr/>
            <p:nvPr/>
          </p:nvSpPr>
          <p:spPr>
            <a:xfrm rot="-5400000">
              <a:off x="8069444" y="3539297"/>
              <a:ext cx="1330763" cy="201654"/>
            </a:xfrm>
            <a:custGeom>
              <a:avLst/>
              <a:gdLst/>
              <a:ahLst/>
              <a:cxnLst/>
              <a:rect l="l" t="t" r="r" b="b"/>
              <a:pathLst>
                <a:path w="30594" h="4636" extrusionOk="0">
                  <a:moveTo>
                    <a:pt x="11282" y="0"/>
                  </a:moveTo>
                  <a:lnTo>
                    <a:pt x="11282" y="4393"/>
                  </a:lnTo>
                  <a:lnTo>
                    <a:pt x="0" y="4393"/>
                  </a:lnTo>
                  <a:lnTo>
                    <a:pt x="0" y="4636"/>
                  </a:lnTo>
                  <a:lnTo>
                    <a:pt x="11524" y="4636"/>
                  </a:lnTo>
                  <a:lnTo>
                    <a:pt x="11524" y="243"/>
                  </a:lnTo>
                  <a:lnTo>
                    <a:pt x="26914" y="243"/>
                  </a:lnTo>
                  <a:lnTo>
                    <a:pt x="29881" y="3152"/>
                  </a:lnTo>
                  <a:cubicBezTo>
                    <a:pt x="29824" y="3209"/>
                    <a:pt x="29824" y="3267"/>
                    <a:pt x="29824" y="3324"/>
                  </a:cubicBezTo>
                  <a:cubicBezTo>
                    <a:pt x="29824" y="3566"/>
                    <a:pt x="30009" y="3737"/>
                    <a:pt x="30180" y="3737"/>
                  </a:cubicBezTo>
                  <a:cubicBezTo>
                    <a:pt x="30423" y="3737"/>
                    <a:pt x="30594" y="3566"/>
                    <a:pt x="30594" y="3324"/>
                  </a:cubicBezTo>
                  <a:cubicBezTo>
                    <a:pt x="30594" y="3152"/>
                    <a:pt x="30423" y="2967"/>
                    <a:pt x="30180" y="2967"/>
                  </a:cubicBezTo>
                  <a:cubicBezTo>
                    <a:pt x="30123" y="2967"/>
                    <a:pt x="30123" y="2967"/>
                    <a:pt x="30066" y="3024"/>
                  </a:cubicBezTo>
                  <a:lnTo>
                    <a:pt x="2702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1"/>
            <p:cNvSpPr/>
            <p:nvPr/>
          </p:nvSpPr>
          <p:spPr>
            <a:xfrm rot="-5400000">
              <a:off x="8940152" y="3389472"/>
              <a:ext cx="230232" cy="93085"/>
            </a:xfrm>
            <a:custGeom>
              <a:avLst/>
              <a:gdLst/>
              <a:ahLst/>
              <a:cxnLst/>
              <a:rect l="l" t="t" r="r" b="b"/>
              <a:pathLst>
                <a:path w="5293" h="2140" extrusionOk="0">
                  <a:moveTo>
                    <a:pt x="4879" y="0"/>
                  </a:moveTo>
                  <a:cubicBezTo>
                    <a:pt x="4765" y="0"/>
                    <a:pt x="4579" y="114"/>
                    <a:pt x="4522" y="243"/>
                  </a:cubicBezTo>
                  <a:lnTo>
                    <a:pt x="1912" y="243"/>
                  </a:lnTo>
                  <a:lnTo>
                    <a:pt x="1" y="2140"/>
                  </a:lnTo>
                  <a:lnTo>
                    <a:pt x="357" y="2140"/>
                  </a:lnTo>
                  <a:lnTo>
                    <a:pt x="2026" y="471"/>
                  </a:lnTo>
                  <a:lnTo>
                    <a:pt x="4522" y="471"/>
                  </a:lnTo>
                  <a:cubicBezTo>
                    <a:pt x="4579" y="656"/>
                    <a:pt x="4765" y="770"/>
                    <a:pt x="4879" y="770"/>
                  </a:cubicBezTo>
                  <a:cubicBezTo>
                    <a:pt x="5121" y="770"/>
                    <a:pt x="5292" y="599"/>
                    <a:pt x="5292" y="357"/>
                  </a:cubicBezTo>
                  <a:cubicBezTo>
                    <a:pt x="5292" y="186"/>
                    <a:pt x="5121" y="0"/>
                    <a:pt x="487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1"/>
            <p:cNvSpPr/>
            <p:nvPr/>
          </p:nvSpPr>
          <p:spPr>
            <a:xfrm rot="-5400000">
              <a:off x="8976450" y="3345735"/>
              <a:ext cx="196696" cy="54024"/>
            </a:xfrm>
            <a:custGeom>
              <a:avLst/>
              <a:gdLst/>
              <a:ahLst/>
              <a:cxnLst/>
              <a:rect l="l" t="t" r="r" b="b"/>
              <a:pathLst>
                <a:path w="4522" h="1242" extrusionOk="0">
                  <a:moveTo>
                    <a:pt x="4165" y="1"/>
                  </a:moveTo>
                  <a:cubicBezTo>
                    <a:pt x="3994" y="1"/>
                    <a:pt x="3866" y="115"/>
                    <a:pt x="3809" y="229"/>
                  </a:cubicBezTo>
                  <a:lnTo>
                    <a:pt x="1013" y="229"/>
                  </a:lnTo>
                  <a:lnTo>
                    <a:pt x="1" y="1242"/>
                  </a:lnTo>
                  <a:lnTo>
                    <a:pt x="357" y="1242"/>
                  </a:lnTo>
                  <a:lnTo>
                    <a:pt x="1142" y="471"/>
                  </a:lnTo>
                  <a:lnTo>
                    <a:pt x="3809" y="471"/>
                  </a:lnTo>
                  <a:cubicBezTo>
                    <a:pt x="3866" y="642"/>
                    <a:pt x="3994" y="771"/>
                    <a:pt x="4165" y="771"/>
                  </a:cubicBezTo>
                  <a:cubicBezTo>
                    <a:pt x="4351" y="771"/>
                    <a:pt x="4522" y="585"/>
                    <a:pt x="4522" y="357"/>
                  </a:cubicBezTo>
                  <a:cubicBezTo>
                    <a:pt x="4522" y="172"/>
                    <a:pt x="4351" y="1"/>
                    <a:pt x="4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11"/>
          <p:cNvGrpSpPr/>
          <p:nvPr/>
        </p:nvGrpSpPr>
        <p:grpSpPr>
          <a:xfrm>
            <a:off x="6005250" y="3407991"/>
            <a:ext cx="771431" cy="2862407"/>
            <a:chOff x="4128096" y="2589445"/>
            <a:chExt cx="465334" cy="1726630"/>
          </a:xfrm>
        </p:grpSpPr>
        <p:sp>
          <p:nvSpPr>
            <p:cNvPr id="300" name="Google Shape;300;p11"/>
            <p:cNvSpPr/>
            <p:nvPr/>
          </p:nvSpPr>
          <p:spPr>
            <a:xfrm rot="-5400000">
              <a:off x="4350516" y="3592343"/>
              <a:ext cx="447328" cy="38495"/>
            </a:xfrm>
            <a:custGeom>
              <a:avLst/>
              <a:gdLst/>
              <a:ahLst/>
              <a:cxnLst/>
              <a:rect l="l" t="t" r="r" b="b"/>
              <a:pathLst>
                <a:path w="10284" h="885" extrusionOk="0">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1"/>
            <p:cNvSpPr/>
            <p:nvPr/>
          </p:nvSpPr>
          <p:spPr>
            <a:xfrm rot="-5400000">
              <a:off x="4258650" y="2857151"/>
              <a:ext cx="602484" cy="67073"/>
            </a:xfrm>
            <a:custGeom>
              <a:avLst/>
              <a:gdLst/>
              <a:ahLst/>
              <a:cxnLst/>
              <a:rect l="l" t="t" r="r" b="b"/>
              <a:pathLst>
                <a:path w="13851" h="1542" extrusionOk="0">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1"/>
            <p:cNvSpPr/>
            <p:nvPr/>
          </p:nvSpPr>
          <p:spPr>
            <a:xfrm rot="-5400000">
              <a:off x="4342753" y="2990231"/>
              <a:ext cx="395827" cy="105525"/>
            </a:xfrm>
            <a:custGeom>
              <a:avLst/>
              <a:gdLst/>
              <a:ahLst/>
              <a:cxnLst/>
              <a:rect l="l" t="t" r="r" b="b"/>
              <a:pathLst>
                <a:path w="9100" h="2426" extrusionOk="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1"/>
            <p:cNvSpPr/>
            <p:nvPr/>
          </p:nvSpPr>
          <p:spPr>
            <a:xfrm rot="-5400000">
              <a:off x="4236967" y="2935946"/>
              <a:ext cx="565859" cy="147065"/>
            </a:xfrm>
            <a:custGeom>
              <a:avLst/>
              <a:gdLst/>
              <a:ahLst/>
              <a:cxnLst/>
              <a:rect l="l" t="t" r="r" b="b"/>
              <a:pathLst>
                <a:path w="13009" h="3381" extrusionOk="0">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1"/>
            <p:cNvSpPr/>
            <p:nvPr/>
          </p:nvSpPr>
          <p:spPr>
            <a:xfrm rot="-5400000">
              <a:off x="4284728" y="3027769"/>
              <a:ext cx="421317" cy="196087"/>
            </a:xfrm>
            <a:custGeom>
              <a:avLst/>
              <a:gdLst/>
              <a:ahLst/>
              <a:cxnLst/>
              <a:rect l="l" t="t" r="r" b="b"/>
              <a:pathLst>
                <a:path w="9686" h="4508" extrusionOk="0">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1"/>
            <p:cNvSpPr/>
            <p:nvPr/>
          </p:nvSpPr>
          <p:spPr>
            <a:xfrm rot="-5400000">
              <a:off x="3936988" y="3222875"/>
              <a:ext cx="1067777" cy="245108"/>
            </a:xfrm>
            <a:custGeom>
              <a:avLst/>
              <a:gdLst/>
              <a:ahLst/>
              <a:cxnLst/>
              <a:rect l="l" t="t" r="r" b="b"/>
              <a:pathLst>
                <a:path w="24548" h="5635" extrusionOk="0">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1"/>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1"/>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1"/>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1"/>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1"/>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1" name="Google Shape;311;p11"/>
          <p:cNvSpPr txBox="1">
            <a:spLocks noGrp="1"/>
          </p:cNvSpPr>
          <p:nvPr>
            <p:ph type="title" hasCustomPrompt="1"/>
          </p:nvPr>
        </p:nvSpPr>
        <p:spPr>
          <a:xfrm>
            <a:off x="1984800" y="1438700"/>
            <a:ext cx="5174400" cy="11709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12" name="Google Shape;312;p11"/>
          <p:cNvSpPr txBox="1">
            <a:spLocks noGrp="1"/>
          </p:cNvSpPr>
          <p:nvPr>
            <p:ph type="subTitle" idx="1"/>
          </p:nvPr>
        </p:nvSpPr>
        <p:spPr>
          <a:xfrm>
            <a:off x="1984800" y="2491950"/>
            <a:ext cx="5174400" cy="41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1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349"/>
        <p:cNvGrpSpPr/>
        <p:nvPr/>
      </p:nvGrpSpPr>
      <p:grpSpPr>
        <a:xfrm>
          <a:off x="0" y="0"/>
          <a:ext cx="0" cy="0"/>
          <a:chOff x="0" y="0"/>
          <a:chExt cx="0" cy="0"/>
        </a:xfrm>
      </p:grpSpPr>
      <p:sp>
        <p:nvSpPr>
          <p:cNvPr id="350" name="Google Shape;350;p14"/>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1" name="Google Shape;351;p14"/>
          <p:cNvGrpSpPr/>
          <p:nvPr/>
        </p:nvGrpSpPr>
        <p:grpSpPr>
          <a:xfrm>
            <a:off x="6244512" y="3338570"/>
            <a:ext cx="1206865" cy="2539995"/>
            <a:chOff x="1390914" y="2912672"/>
            <a:chExt cx="664463" cy="1398445"/>
          </a:xfrm>
        </p:grpSpPr>
        <p:sp>
          <p:nvSpPr>
            <p:cNvPr id="352" name="Google Shape;352;p14"/>
            <p:cNvSpPr/>
            <p:nvPr/>
          </p:nvSpPr>
          <p:spPr>
            <a:xfrm rot="-5400000">
              <a:off x="1296281" y="3552020"/>
              <a:ext cx="1292963" cy="225230"/>
            </a:xfrm>
            <a:custGeom>
              <a:avLst/>
              <a:gdLst/>
              <a:ahLst/>
              <a:cxnLst/>
              <a:rect l="l" t="t" r="r" b="b"/>
              <a:pathLst>
                <a:path w="29725" h="5178" extrusionOk="0">
                  <a:moveTo>
                    <a:pt x="29368" y="1"/>
                  </a:moveTo>
                  <a:cubicBezTo>
                    <a:pt x="29183" y="1"/>
                    <a:pt x="29068" y="129"/>
                    <a:pt x="29011" y="243"/>
                  </a:cubicBezTo>
                  <a:lnTo>
                    <a:pt x="18728" y="243"/>
                  </a:lnTo>
                  <a:lnTo>
                    <a:pt x="18728" y="1555"/>
                  </a:lnTo>
                  <a:lnTo>
                    <a:pt x="14977" y="1555"/>
                  </a:lnTo>
                  <a:lnTo>
                    <a:pt x="14977" y="4935"/>
                  </a:lnTo>
                  <a:lnTo>
                    <a:pt x="1" y="4935"/>
                  </a:lnTo>
                  <a:lnTo>
                    <a:pt x="1" y="5178"/>
                  </a:lnTo>
                  <a:lnTo>
                    <a:pt x="15219" y="5178"/>
                  </a:lnTo>
                  <a:lnTo>
                    <a:pt x="15219" y="1783"/>
                  </a:lnTo>
                  <a:lnTo>
                    <a:pt x="18956" y="1783"/>
                  </a:lnTo>
                  <a:lnTo>
                    <a:pt x="18956" y="485"/>
                  </a:lnTo>
                  <a:lnTo>
                    <a:pt x="29011" y="485"/>
                  </a:lnTo>
                  <a:cubicBezTo>
                    <a:pt x="29068" y="657"/>
                    <a:pt x="29183" y="771"/>
                    <a:pt x="29368" y="771"/>
                  </a:cubicBezTo>
                  <a:cubicBezTo>
                    <a:pt x="29596" y="771"/>
                    <a:pt x="29725" y="600"/>
                    <a:pt x="29725" y="357"/>
                  </a:cubicBezTo>
                  <a:cubicBezTo>
                    <a:pt x="29725" y="186"/>
                    <a:pt x="29596" y="1"/>
                    <a:pt x="2936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4"/>
            <p:cNvSpPr/>
            <p:nvPr/>
          </p:nvSpPr>
          <p:spPr>
            <a:xfrm rot="-5400000">
              <a:off x="1295063" y="3592342"/>
              <a:ext cx="1215407" cy="222142"/>
            </a:xfrm>
            <a:custGeom>
              <a:avLst/>
              <a:gdLst/>
              <a:ahLst/>
              <a:cxnLst/>
              <a:rect l="l" t="t" r="r" b="b"/>
              <a:pathLst>
                <a:path w="27942" h="5107" extrusionOk="0">
                  <a:moveTo>
                    <a:pt x="27585" y="0"/>
                  </a:moveTo>
                  <a:cubicBezTo>
                    <a:pt x="27400" y="0"/>
                    <a:pt x="27286" y="114"/>
                    <a:pt x="27229" y="228"/>
                  </a:cubicBezTo>
                  <a:lnTo>
                    <a:pt x="17302" y="228"/>
                  </a:lnTo>
                  <a:lnTo>
                    <a:pt x="17302" y="1369"/>
                  </a:lnTo>
                  <a:lnTo>
                    <a:pt x="14035" y="1369"/>
                  </a:lnTo>
                  <a:lnTo>
                    <a:pt x="14035" y="4864"/>
                  </a:lnTo>
                  <a:lnTo>
                    <a:pt x="1" y="4864"/>
                  </a:lnTo>
                  <a:lnTo>
                    <a:pt x="1" y="5106"/>
                  </a:lnTo>
                  <a:lnTo>
                    <a:pt x="14264" y="5106"/>
                  </a:lnTo>
                  <a:lnTo>
                    <a:pt x="14264" y="1598"/>
                  </a:lnTo>
                  <a:lnTo>
                    <a:pt x="17530" y="1598"/>
                  </a:lnTo>
                  <a:lnTo>
                    <a:pt x="17530" y="471"/>
                  </a:lnTo>
                  <a:lnTo>
                    <a:pt x="27229" y="471"/>
                  </a:lnTo>
                  <a:cubicBezTo>
                    <a:pt x="27286" y="656"/>
                    <a:pt x="27400" y="713"/>
                    <a:pt x="27585" y="713"/>
                  </a:cubicBezTo>
                  <a:cubicBezTo>
                    <a:pt x="27756" y="713"/>
                    <a:pt x="27942" y="585"/>
                    <a:pt x="27942" y="357"/>
                  </a:cubicBezTo>
                  <a:cubicBezTo>
                    <a:pt x="27942" y="171"/>
                    <a:pt x="27756" y="0"/>
                    <a:pt x="2758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4"/>
            <p:cNvSpPr/>
            <p:nvPr/>
          </p:nvSpPr>
          <p:spPr>
            <a:xfrm rot="-5400000">
              <a:off x="1190518" y="3668963"/>
              <a:ext cx="1163297" cy="121010"/>
            </a:xfrm>
            <a:custGeom>
              <a:avLst/>
              <a:gdLst/>
              <a:ahLst/>
              <a:cxnLst/>
              <a:rect l="l" t="t" r="r" b="b"/>
              <a:pathLst>
                <a:path w="26744" h="2782" extrusionOk="0">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4"/>
            <p:cNvSpPr/>
            <p:nvPr/>
          </p:nvSpPr>
          <p:spPr>
            <a:xfrm rot="-5400000">
              <a:off x="1172533" y="3722921"/>
              <a:ext cx="1034240" cy="142150"/>
            </a:xfrm>
            <a:custGeom>
              <a:avLst/>
              <a:gdLst/>
              <a:ahLst/>
              <a:cxnLst/>
              <a:rect l="l" t="t" r="r" b="b"/>
              <a:pathLst>
                <a:path w="23777" h="3268" extrusionOk="0">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4"/>
            <p:cNvSpPr/>
            <p:nvPr/>
          </p:nvSpPr>
          <p:spPr>
            <a:xfrm rot="-5400000">
              <a:off x="137136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4"/>
            <p:cNvSpPr/>
            <p:nvPr/>
          </p:nvSpPr>
          <p:spPr>
            <a:xfrm rot="-5400000">
              <a:off x="1624774" y="4028143"/>
              <a:ext cx="498873" cy="67073"/>
            </a:xfrm>
            <a:custGeom>
              <a:avLst/>
              <a:gdLst/>
              <a:ahLst/>
              <a:cxnLst/>
              <a:rect l="l" t="t" r="r" b="b"/>
              <a:pathLst>
                <a:path w="11469" h="1542" extrusionOk="0">
                  <a:moveTo>
                    <a:pt x="11112" y="1"/>
                  </a:moveTo>
                  <a:cubicBezTo>
                    <a:pt x="10940" y="1"/>
                    <a:pt x="10755" y="172"/>
                    <a:pt x="10755" y="358"/>
                  </a:cubicBezTo>
                  <a:cubicBezTo>
                    <a:pt x="10755" y="529"/>
                    <a:pt x="10883" y="714"/>
                    <a:pt x="10997" y="714"/>
                  </a:cubicBezTo>
                  <a:lnTo>
                    <a:pt x="10997" y="1313"/>
                  </a:lnTo>
                  <a:lnTo>
                    <a:pt x="1" y="1313"/>
                  </a:lnTo>
                  <a:lnTo>
                    <a:pt x="1" y="1541"/>
                  </a:lnTo>
                  <a:lnTo>
                    <a:pt x="11240" y="1541"/>
                  </a:lnTo>
                  <a:lnTo>
                    <a:pt x="11240" y="714"/>
                  </a:lnTo>
                  <a:cubicBezTo>
                    <a:pt x="11411" y="714"/>
                    <a:pt x="11468" y="529"/>
                    <a:pt x="11468" y="358"/>
                  </a:cubicBezTo>
                  <a:cubicBezTo>
                    <a:pt x="11468" y="172"/>
                    <a:pt x="11354" y="1"/>
                    <a:pt x="1111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4"/>
            <p:cNvSpPr/>
            <p:nvPr/>
          </p:nvSpPr>
          <p:spPr>
            <a:xfrm rot="-5400000">
              <a:off x="1622294" y="3989082"/>
              <a:ext cx="540413" cy="103655"/>
            </a:xfrm>
            <a:custGeom>
              <a:avLst/>
              <a:gdLst/>
              <a:ahLst/>
              <a:cxnLst/>
              <a:rect l="l" t="t" r="r" b="b"/>
              <a:pathLst>
                <a:path w="12424" h="2383" extrusionOk="0">
                  <a:moveTo>
                    <a:pt x="12067" y="1"/>
                  </a:moveTo>
                  <a:cubicBezTo>
                    <a:pt x="11896" y="1"/>
                    <a:pt x="11711" y="172"/>
                    <a:pt x="11711" y="358"/>
                  </a:cubicBezTo>
                  <a:cubicBezTo>
                    <a:pt x="11711" y="529"/>
                    <a:pt x="11825" y="714"/>
                    <a:pt x="11953" y="714"/>
                  </a:cubicBezTo>
                  <a:lnTo>
                    <a:pt x="11953" y="2140"/>
                  </a:lnTo>
                  <a:lnTo>
                    <a:pt x="1" y="2140"/>
                  </a:lnTo>
                  <a:lnTo>
                    <a:pt x="1" y="2383"/>
                  </a:lnTo>
                  <a:lnTo>
                    <a:pt x="12181" y="2383"/>
                  </a:lnTo>
                  <a:lnTo>
                    <a:pt x="12181" y="714"/>
                  </a:lnTo>
                  <a:cubicBezTo>
                    <a:pt x="12367" y="714"/>
                    <a:pt x="12424" y="529"/>
                    <a:pt x="12424" y="358"/>
                  </a:cubicBezTo>
                  <a:cubicBezTo>
                    <a:pt x="12424" y="172"/>
                    <a:pt x="12310" y="1"/>
                    <a:pt x="1206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4"/>
            <p:cNvSpPr/>
            <p:nvPr/>
          </p:nvSpPr>
          <p:spPr>
            <a:xfrm rot="-5400000">
              <a:off x="1618271" y="3949043"/>
              <a:ext cx="584476" cy="139670"/>
            </a:xfrm>
            <a:custGeom>
              <a:avLst/>
              <a:gdLst/>
              <a:ahLst/>
              <a:cxnLst/>
              <a:rect l="l" t="t" r="r" b="b"/>
              <a:pathLst>
                <a:path w="13437" h="3211" extrusionOk="0">
                  <a:moveTo>
                    <a:pt x="13080" y="1"/>
                  </a:moveTo>
                  <a:cubicBezTo>
                    <a:pt x="12837" y="1"/>
                    <a:pt x="12666" y="172"/>
                    <a:pt x="12666" y="358"/>
                  </a:cubicBezTo>
                  <a:cubicBezTo>
                    <a:pt x="12666" y="529"/>
                    <a:pt x="12780" y="714"/>
                    <a:pt x="12966" y="714"/>
                  </a:cubicBezTo>
                  <a:lnTo>
                    <a:pt x="12966" y="2968"/>
                  </a:lnTo>
                  <a:lnTo>
                    <a:pt x="1" y="2968"/>
                  </a:lnTo>
                  <a:lnTo>
                    <a:pt x="1" y="3210"/>
                  </a:lnTo>
                  <a:lnTo>
                    <a:pt x="13194" y="3210"/>
                  </a:lnTo>
                  <a:lnTo>
                    <a:pt x="13194" y="714"/>
                  </a:lnTo>
                  <a:cubicBezTo>
                    <a:pt x="13322" y="714"/>
                    <a:pt x="13436" y="529"/>
                    <a:pt x="13436" y="358"/>
                  </a:cubicBezTo>
                  <a:cubicBezTo>
                    <a:pt x="13436" y="172"/>
                    <a:pt x="13251" y="1"/>
                    <a:pt x="1308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4"/>
            <p:cNvSpPr/>
            <p:nvPr/>
          </p:nvSpPr>
          <p:spPr>
            <a:xfrm rot="-5400000">
              <a:off x="133662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4"/>
            <p:cNvSpPr/>
            <p:nvPr/>
          </p:nvSpPr>
          <p:spPr>
            <a:xfrm rot="-5400000">
              <a:off x="1071705" y="3588601"/>
              <a:ext cx="1315930" cy="129101"/>
            </a:xfrm>
            <a:custGeom>
              <a:avLst/>
              <a:gdLst/>
              <a:ahLst/>
              <a:cxnLst/>
              <a:rect l="l" t="t" r="r" b="b"/>
              <a:pathLst>
                <a:path w="30253" h="2968" extrusionOk="0">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4"/>
            <p:cNvSpPr/>
            <p:nvPr/>
          </p:nvSpPr>
          <p:spPr>
            <a:xfrm rot="-5400000">
              <a:off x="1008135" y="3602585"/>
              <a:ext cx="1253859" cy="163203"/>
            </a:xfrm>
            <a:custGeom>
              <a:avLst/>
              <a:gdLst/>
              <a:ahLst/>
              <a:cxnLst/>
              <a:rect l="l" t="t" r="r" b="b"/>
              <a:pathLst>
                <a:path w="28826" h="3752" extrusionOk="0">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4"/>
            <p:cNvSpPr/>
            <p:nvPr/>
          </p:nvSpPr>
          <p:spPr>
            <a:xfrm rot="-5400000">
              <a:off x="91135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4"/>
            <p:cNvSpPr/>
            <p:nvPr/>
          </p:nvSpPr>
          <p:spPr>
            <a:xfrm rot="-5400000">
              <a:off x="86233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4"/>
            <p:cNvSpPr/>
            <p:nvPr/>
          </p:nvSpPr>
          <p:spPr>
            <a:xfrm rot="-5400000">
              <a:off x="86885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 name="Google Shape;366;p14"/>
          <p:cNvGrpSpPr/>
          <p:nvPr/>
        </p:nvGrpSpPr>
        <p:grpSpPr>
          <a:xfrm rot="-5400000">
            <a:off x="8258356" y="631052"/>
            <a:ext cx="771581" cy="2505661"/>
            <a:chOff x="6278982" y="2751992"/>
            <a:chExt cx="478381" cy="1553513"/>
          </a:xfrm>
        </p:grpSpPr>
        <p:sp>
          <p:nvSpPr>
            <p:cNvPr id="367" name="Google Shape;367;p14"/>
            <p:cNvSpPr/>
            <p:nvPr/>
          </p:nvSpPr>
          <p:spPr>
            <a:xfrm rot="-5400000">
              <a:off x="6192439" y="3740581"/>
              <a:ext cx="1059686" cy="70161"/>
            </a:xfrm>
            <a:custGeom>
              <a:avLst/>
              <a:gdLst/>
              <a:ahLst/>
              <a:cxnLst/>
              <a:rect l="l" t="t" r="r" b="b"/>
              <a:pathLst>
                <a:path w="24362" h="1613" extrusionOk="0">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4"/>
            <p:cNvSpPr/>
            <p:nvPr/>
          </p:nvSpPr>
          <p:spPr>
            <a:xfrm rot="-5400000">
              <a:off x="6010359" y="3607522"/>
              <a:ext cx="1325804" cy="70161"/>
            </a:xfrm>
            <a:custGeom>
              <a:avLst/>
              <a:gdLst/>
              <a:ahLst/>
              <a:cxnLst/>
              <a:rect l="l" t="t" r="r" b="b"/>
              <a:pathLst>
                <a:path w="30480" h="1613" extrusionOk="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4"/>
            <p:cNvSpPr/>
            <p:nvPr/>
          </p:nvSpPr>
          <p:spPr>
            <a:xfrm rot="-5400000">
              <a:off x="6022147" y="3665853"/>
              <a:ext cx="1214755" cy="64550"/>
            </a:xfrm>
            <a:custGeom>
              <a:avLst/>
              <a:gdLst/>
              <a:ahLst/>
              <a:cxnLst/>
              <a:rect l="l" t="t" r="r" b="b"/>
              <a:pathLst>
                <a:path w="27927" h="1484" extrusionOk="0">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rot="-5400000">
              <a:off x="5843461" y="3619310"/>
              <a:ext cx="1279305" cy="93085"/>
            </a:xfrm>
            <a:custGeom>
              <a:avLst/>
              <a:gdLst/>
              <a:ahLst/>
              <a:cxnLst/>
              <a:rect l="l" t="t" r="r" b="b"/>
              <a:pathLst>
                <a:path w="29411" h="2140" extrusionOk="0">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4"/>
            <p:cNvSpPr/>
            <p:nvPr/>
          </p:nvSpPr>
          <p:spPr>
            <a:xfrm rot="-5400000">
              <a:off x="5753204" y="3565025"/>
              <a:ext cx="1374825" cy="106134"/>
            </a:xfrm>
            <a:custGeom>
              <a:avLst/>
              <a:gdLst/>
              <a:ahLst/>
              <a:cxnLst/>
              <a:rect l="l" t="t" r="r" b="b"/>
              <a:pathLst>
                <a:path w="31607" h="2440" extrusionOk="0">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4"/>
            <p:cNvSpPr/>
            <p:nvPr/>
          </p:nvSpPr>
          <p:spPr>
            <a:xfrm rot="-5400000">
              <a:off x="5618885" y="3466677"/>
              <a:ext cx="1553513" cy="124142"/>
            </a:xfrm>
            <a:custGeom>
              <a:avLst/>
              <a:gdLst/>
              <a:ahLst/>
              <a:cxnLst/>
              <a:rect l="l" t="t" r="r" b="b"/>
              <a:pathLst>
                <a:path w="35715" h="2854" extrusionOk="0">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rot="-5400000">
              <a:off x="5790418" y="3674835"/>
              <a:ext cx="1119234" cy="142106"/>
            </a:xfrm>
            <a:custGeom>
              <a:avLst/>
              <a:gdLst/>
              <a:ahLst/>
              <a:cxnLst/>
              <a:rect l="l" t="t" r="r" b="b"/>
              <a:pathLst>
                <a:path w="25731" h="3267" extrusionOk="0">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4"/>
            <p:cNvSpPr/>
            <p:nvPr/>
          </p:nvSpPr>
          <p:spPr>
            <a:xfrm rot="-5400000">
              <a:off x="6430370" y="3978513"/>
              <a:ext cx="620405" cy="33580"/>
            </a:xfrm>
            <a:custGeom>
              <a:avLst/>
              <a:gdLst/>
              <a:ahLst/>
              <a:cxnLst/>
              <a:rect l="l" t="t" r="r" b="b"/>
              <a:pathLst>
                <a:path w="14263" h="772" extrusionOk="0">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4"/>
            <p:cNvSpPr/>
            <p:nvPr/>
          </p:nvSpPr>
          <p:spPr>
            <a:xfrm rot="-5400000">
              <a:off x="5858989" y="3544234"/>
              <a:ext cx="1460429" cy="62114"/>
            </a:xfrm>
            <a:custGeom>
              <a:avLst/>
              <a:gdLst/>
              <a:ahLst/>
              <a:cxnLst/>
              <a:rect l="l" t="t" r="r" b="b"/>
              <a:pathLst>
                <a:path w="33575" h="1428" extrusionOk="0">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6" name="Google Shape;376;p14"/>
          <p:cNvGrpSpPr/>
          <p:nvPr/>
        </p:nvGrpSpPr>
        <p:grpSpPr>
          <a:xfrm rot="-5400000">
            <a:off x="8420278" y="-126854"/>
            <a:ext cx="708512" cy="2313501"/>
            <a:chOff x="6961407" y="2871131"/>
            <a:chExt cx="439278" cy="1434374"/>
          </a:xfrm>
        </p:grpSpPr>
        <p:sp>
          <p:nvSpPr>
            <p:cNvPr id="377" name="Google Shape;377;p14"/>
            <p:cNvSpPr/>
            <p:nvPr/>
          </p:nvSpPr>
          <p:spPr>
            <a:xfrm rot="-5400000">
              <a:off x="6647504" y="3552324"/>
              <a:ext cx="1374825" cy="131536"/>
            </a:xfrm>
            <a:custGeom>
              <a:avLst/>
              <a:gdLst/>
              <a:ahLst/>
              <a:cxnLst/>
              <a:rect l="l" t="t" r="r" b="b"/>
              <a:pathLst>
                <a:path w="31607" h="3024" extrusionOk="0">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4"/>
            <p:cNvSpPr/>
            <p:nvPr/>
          </p:nvSpPr>
          <p:spPr>
            <a:xfrm rot="-5400000">
              <a:off x="6677278" y="3618071"/>
              <a:ext cx="1230283" cy="144586"/>
            </a:xfrm>
            <a:custGeom>
              <a:avLst/>
              <a:gdLst/>
              <a:ahLst/>
              <a:cxnLst/>
              <a:rect l="l" t="t" r="r" b="b"/>
              <a:pathLst>
                <a:path w="28284" h="3324" extrusionOk="0">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rot="-5400000">
              <a:off x="6529931" y="3512306"/>
              <a:ext cx="1434374" cy="152024"/>
            </a:xfrm>
            <a:custGeom>
              <a:avLst/>
              <a:gdLst/>
              <a:ahLst/>
              <a:cxnLst/>
              <a:rect l="l" t="t" r="r" b="b"/>
              <a:pathLst>
                <a:path w="32976" h="3495" extrusionOk="0">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4"/>
            <p:cNvSpPr/>
            <p:nvPr/>
          </p:nvSpPr>
          <p:spPr>
            <a:xfrm rot="-5400000">
              <a:off x="6645331" y="3671116"/>
              <a:ext cx="1098138" cy="170641"/>
            </a:xfrm>
            <a:custGeom>
              <a:avLst/>
              <a:gdLst/>
              <a:ahLst/>
              <a:cxnLst/>
              <a:rect l="l" t="t" r="r" b="b"/>
              <a:pathLst>
                <a:path w="25246" h="3923" extrusionOk="0">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4"/>
            <p:cNvSpPr/>
            <p:nvPr/>
          </p:nvSpPr>
          <p:spPr>
            <a:xfrm rot="-5400000">
              <a:off x="6506661" y="3582076"/>
              <a:ext cx="1284264" cy="162594"/>
            </a:xfrm>
            <a:custGeom>
              <a:avLst/>
              <a:gdLst/>
              <a:ahLst/>
              <a:cxnLst/>
              <a:rect l="l" t="t" r="r" b="b"/>
              <a:pathLst>
                <a:path w="29525" h="3738" extrusionOk="0">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4"/>
            <p:cNvSpPr/>
            <p:nvPr/>
          </p:nvSpPr>
          <p:spPr>
            <a:xfrm rot="-5400000">
              <a:off x="6617711" y="3742147"/>
              <a:ext cx="953596" cy="173120"/>
            </a:xfrm>
            <a:custGeom>
              <a:avLst/>
              <a:gdLst/>
              <a:ahLst/>
              <a:cxnLst/>
              <a:rect l="l" t="t" r="r" b="b"/>
              <a:pathLst>
                <a:path w="21923" h="3980" extrusionOk="0">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4"/>
            <p:cNvSpPr/>
            <p:nvPr/>
          </p:nvSpPr>
          <p:spPr>
            <a:xfrm rot="-5400000">
              <a:off x="6516884" y="3690342"/>
              <a:ext cx="1059686" cy="170641"/>
            </a:xfrm>
            <a:custGeom>
              <a:avLst/>
              <a:gdLst/>
              <a:ahLst/>
              <a:cxnLst/>
              <a:rect l="l" t="t" r="r" b="b"/>
              <a:pathLst>
                <a:path w="24362" h="3923" extrusionOk="0">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 name="Google Shape;384;p14"/>
          <p:cNvGrpSpPr/>
          <p:nvPr/>
        </p:nvGrpSpPr>
        <p:grpSpPr>
          <a:xfrm rot="10800000">
            <a:off x="438850" y="-3"/>
            <a:ext cx="274372" cy="3323141"/>
            <a:chOff x="9" y="2835115"/>
            <a:chExt cx="134668" cy="1631069"/>
          </a:xfrm>
        </p:grpSpPr>
        <p:sp>
          <p:nvSpPr>
            <p:cNvPr id="385" name="Google Shape;385;p14"/>
            <p:cNvSpPr/>
            <p:nvPr/>
          </p:nvSpPr>
          <p:spPr>
            <a:xfrm rot="-5400000">
              <a:off x="-655129" y="3676378"/>
              <a:ext cx="1497053" cy="82558"/>
            </a:xfrm>
            <a:custGeom>
              <a:avLst/>
              <a:gdLst/>
              <a:ahLst/>
              <a:cxnLst/>
              <a:rect l="l" t="t" r="r" b="b"/>
              <a:pathLst>
                <a:path w="34417" h="1898" extrusionOk="0">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4"/>
            <p:cNvSpPr/>
            <p:nvPr/>
          </p:nvSpPr>
          <p:spPr>
            <a:xfrm rot="-5400000">
              <a:off x="-420003" y="3973575"/>
              <a:ext cx="912621" cy="72597"/>
            </a:xfrm>
            <a:custGeom>
              <a:avLst/>
              <a:gdLst/>
              <a:ahLst/>
              <a:cxnLst/>
              <a:rect l="l" t="t" r="r" b="b"/>
              <a:pathLst>
                <a:path w="20981" h="1669" extrusionOk="0">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4"/>
            <p:cNvSpPr/>
            <p:nvPr/>
          </p:nvSpPr>
          <p:spPr>
            <a:xfrm rot="-5400000">
              <a:off x="-388076" y="4029078"/>
              <a:ext cx="843156" cy="31057"/>
            </a:xfrm>
            <a:custGeom>
              <a:avLst/>
              <a:gdLst/>
              <a:ahLst/>
              <a:cxnLst/>
              <a:rect l="l" t="t" r="r" b="b"/>
              <a:pathLst>
                <a:path w="19384" h="714" extrusionOk="0">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4"/>
            <p:cNvSpPr/>
            <p:nvPr/>
          </p:nvSpPr>
          <p:spPr>
            <a:xfrm rot="-5400000">
              <a:off x="-758457" y="3604107"/>
              <a:ext cx="1631069" cy="93085"/>
            </a:xfrm>
            <a:custGeom>
              <a:avLst/>
              <a:gdLst/>
              <a:ahLst/>
              <a:cxnLst/>
              <a:rect l="l" t="t" r="r" b="b"/>
              <a:pathLst>
                <a:path w="37498" h="2140" extrusionOk="0">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9" name="Google Shape;389;p14"/>
          <p:cNvSpPr txBox="1">
            <a:spLocks noGrp="1"/>
          </p:cNvSpPr>
          <p:nvPr>
            <p:ph type="title"/>
          </p:nvPr>
        </p:nvSpPr>
        <p:spPr>
          <a:xfrm>
            <a:off x="1063113" y="3343800"/>
            <a:ext cx="4831500" cy="5319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390" name="Google Shape;390;p14"/>
          <p:cNvSpPr txBox="1">
            <a:spLocks noGrp="1"/>
          </p:cNvSpPr>
          <p:nvPr>
            <p:ph type="subTitle" idx="1"/>
          </p:nvPr>
        </p:nvSpPr>
        <p:spPr>
          <a:xfrm>
            <a:off x="1063125" y="1342850"/>
            <a:ext cx="5474100" cy="1815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7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ONE_COLUMN_TEXT_1">
    <p:spTree>
      <p:nvGrpSpPr>
        <p:cNvPr id="1" name="Shape 391"/>
        <p:cNvGrpSpPr/>
        <p:nvPr/>
      </p:nvGrpSpPr>
      <p:grpSpPr>
        <a:xfrm>
          <a:off x="0" y="0"/>
          <a:ext cx="0" cy="0"/>
          <a:chOff x="0" y="0"/>
          <a:chExt cx="0" cy="0"/>
        </a:xfrm>
      </p:grpSpPr>
      <p:sp>
        <p:nvSpPr>
          <p:cNvPr id="392" name="Google Shape;392;p15"/>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394" name="Google Shape;394;p15"/>
          <p:cNvSpPr txBox="1">
            <a:spLocks noGrp="1"/>
          </p:cNvSpPr>
          <p:nvPr>
            <p:ph type="subTitle" idx="1"/>
          </p:nvPr>
        </p:nvSpPr>
        <p:spPr>
          <a:xfrm>
            <a:off x="4876711" y="1715800"/>
            <a:ext cx="3169200" cy="189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5" name="Google Shape;395;p15"/>
          <p:cNvSpPr txBox="1">
            <a:spLocks noGrp="1"/>
          </p:cNvSpPr>
          <p:nvPr>
            <p:ph type="subTitle" idx="2"/>
          </p:nvPr>
        </p:nvSpPr>
        <p:spPr>
          <a:xfrm>
            <a:off x="1098100" y="1715800"/>
            <a:ext cx="3169200" cy="189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96" name="Google Shape;396;p15"/>
          <p:cNvGrpSpPr/>
          <p:nvPr/>
        </p:nvGrpSpPr>
        <p:grpSpPr>
          <a:xfrm>
            <a:off x="720015" y="4025448"/>
            <a:ext cx="1206865" cy="2539995"/>
            <a:chOff x="1390914" y="2912672"/>
            <a:chExt cx="664463" cy="1398445"/>
          </a:xfrm>
        </p:grpSpPr>
        <p:sp>
          <p:nvSpPr>
            <p:cNvPr id="397" name="Google Shape;397;p15"/>
            <p:cNvSpPr/>
            <p:nvPr/>
          </p:nvSpPr>
          <p:spPr>
            <a:xfrm rot="-5400000">
              <a:off x="1296281" y="3552020"/>
              <a:ext cx="1292963" cy="225230"/>
            </a:xfrm>
            <a:custGeom>
              <a:avLst/>
              <a:gdLst/>
              <a:ahLst/>
              <a:cxnLst/>
              <a:rect l="l" t="t" r="r" b="b"/>
              <a:pathLst>
                <a:path w="29725" h="5178" extrusionOk="0">
                  <a:moveTo>
                    <a:pt x="29368" y="1"/>
                  </a:moveTo>
                  <a:cubicBezTo>
                    <a:pt x="29183" y="1"/>
                    <a:pt x="29068" y="129"/>
                    <a:pt x="29011" y="243"/>
                  </a:cubicBezTo>
                  <a:lnTo>
                    <a:pt x="18728" y="243"/>
                  </a:lnTo>
                  <a:lnTo>
                    <a:pt x="18728" y="1555"/>
                  </a:lnTo>
                  <a:lnTo>
                    <a:pt x="14977" y="1555"/>
                  </a:lnTo>
                  <a:lnTo>
                    <a:pt x="14977" y="4935"/>
                  </a:lnTo>
                  <a:lnTo>
                    <a:pt x="1" y="4935"/>
                  </a:lnTo>
                  <a:lnTo>
                    <a:pt x="1" y="5178"/>
                  </a:lnTo>
                  <a:lnTo>
                    <a:pt x="15219" y="5178"/>
                  </a:lnTo>
                  <a:lnTo>
                    <a:pt x="15219" y="1783"/>
                  </a:lnTo>
                  <a:lnTo>
                    <a:pt x="18956" y="1783"/>
                  </a:lnTo>
                  <a:lnTo>
                    <a:pt x="18956" y="485"/>
                  </a:lnTo>
                  <a:lnTo>
                    <a:pt x="29011" y="485"/>
                  </a:lnTo>
                  <a:cubicBezTo>
                    <a:pt x="29068" y="657"/>
                    <a:pt x="29183" y="771"/>
                    <a:pt x="29368" y="771"/>
                  </a:cubicBezTo>
                  <a:cubicBezTo>
                    <a:pt x="29596" y="771"/>
                    <a:pt x="29725" y="600"/>
                    <a:pt x="29725" y="357"/>
                  </a:cubicBezTo>
                  <a:cubicBezTo>
                    <a:pt x="29725" y="186"/>
                    <a:pt x="29596" y="1"/>
                    <a:pt x="2936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5"/>
            <p:cNvSpPr/>
            <p:nvPr/>
          </p:nvSpPr>
          <p:spPr>
            <a:xfrm rot="-5400000">
              <a:off x="1295063" y="3592342"/>
              <a:ext cx="1215407" cy="222142"/>
            </a:xfrm>
            <a:custGeom>
              <a:avLst/>
              <a:gdLst/>
              <a:ahLst/>
              <a:cxnLst/>
              <a:rect l="l" t="t" r="r" b="b"/>
              <a:pathLst>
                <a:path w="27942" h="5107" extrusionOk="0">
                  <a:moveTo>
                    <a:pt x="27585" y="0"/>
                  </a:moveTo>
                  <a:cubicBezTo>
                    <a:pt x="27400" y="0"/>
                    <a:pt x="27286" y="114"/>
                    <a:pt x="27229" y="228"/>
                  </a:cubicBezTo>
                  <a:lnTo>
                    <a:pt x="17302" y="228"/>
                  </a:lnTo>
                  <a:lnTo>
                    <a:pt x="17302" y="1369"/>
                  </a:lnTo>
                  <a:lnTo>
                    <a:pt x="14035" y="1369"/>
                  </a:lnTo>
                  <a:lnTo>
                    <a:pt x="14035" y="4864"/>
                  </a:lnTo>
                  <a:lnTo>
                    <a:pt x="1" y="4864"/>
                  </a:lnTo>
                  <a:lnTo>
                    <a:pt x="1" y="5106"/>
                  </a:lnTo>
                  <a:lnTo>
                    <a:pt x="14264" y="5106"/>
                  </a:lnTo>
                  <a:lnTo>
                    <a:pt x="14264" y="1598"/>
                  </a:lnTo>
                  <a:lnTo>
                    <a:pt x="17530" y="1598"/>
                  </a:lnTo>
                  <a:lnTo>
                    <a:pt x="17530" y="471"/>
                  </a:lnTo>
                  <a:lnTo>
                    <a:pt x="27229" y="471"/>
                  </a:lnTo>
                  <a:cubicBezTo>
                    <a:pt x="27286" y="656"/>
                    <a:pt x="27400" y="713"/>
                    <a:pt x="27585" y="713"/>
                  </a:cubicBezTo>
                  <a:cubicBezTo>
                    <a:pt x="27756" y="713"/>
                    <a:pt x="27942" y="585"/>
                    <a:pt x="27942" y="357"/>
                  </a:cubicBezTo>
                  <a:cubicBezTo>
                    <a:pt x="27942" y="171"/>
                    <a:pt x="27756" y="0"/>
                    <a:pt x="2758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5"/>
            <p:cNvSpPr/>
            <p:nvPr/>
          </p:nvSpPr>
          <p:spPr>
            <a:xfrm rot="-5400000">
              <a:off x="1190518" y="3668963"/>
              <a:ext cx="1163297" cy="121010"/>
            </a:xfrm>
            <a:custGeom>
              <a:avLst/>
              <a:gdLst/>
              <a:ahLst/>
              <a:cxnLst/>
              <a:rect l="l" t="t" r="r" b="b"/>
              <a:pathLst>
                <a:path w="26744" h="2782" extrusionOk="0">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5"/>
            <p:cNvSpPr/>
            <p:nvPr/>
          </p:nvSpPr>
          <p:spPr>
            <a:xfrm rot="-5400000">
              <a:off x="1172533" y="3722921"/>
              <a:ext cx="1034240" cy="142150"/>
            </a:xfrm>
            <a:custGeom>
              <a:avLst/>
              <a:gdLst/>
              <a:ahLst/>
              <a:cxnLst/>
              <a:rect l="l" t="t" r="r" b="b"/>
              <a:pathLst>
                <a:path w="23777" h="3268" extrusionOk="0">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5"/>
            <p:cNvSpPr/>
            <p:nvPr/>
          </p:nvSpPr>
          <p:spPr>
            <a:xfrm rot="-5400000">
              <a:off x="137136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5"/>
            <p:cNvSpPr/>
            <p:nvPr/>
          </p:nvSpPr>
          <p:spPr>
            <a:xfrm rot="-5400000">
              <a:off x="1624774" y="4028143"/>
              <a:ext cx="498873" cy="67073"/>
            </a:xfrm>
            <a:custGeom>
              <a:avLst/>
              <a:gdLst/>
              <a:ahLst/>
              <a:cxnLst/>
              <a:rect l="l" t="t" r="r" b="b"/>
              <a:pathLst>
                <a:path w="11469" h="1542" extrusionOk="0">
                  <a:moveTo>
                    <a:pt x="11112" y="1"/>
                  </a:moveTo>
                  <a:cubicBezTo>
                    <a:pt x="10940" y="1"/>
                    <a:pt x="10755" y="172"/>
                    <a:pt x="10755" y="358"/>
                  </a:cubicBezTo>
                  <a:cubicBezTo>
                    <a:pt x="10755" y="529"/>
                    <a:pt x="10883" y="714"/>
                    <a:pt x="10997" y="714"/>
                  </a:cubicBezTo>
                  <a:lnTo>
                    <a:pt x="10997" y="1313"/>
                  </a:lnTo>
                  <a:lnTo>
                    <a:pt x="1" y="1313"/>
                  </a:lnTo>
                  <a:lnTo>
                    <a:pt x="1" y="1541"/>
                  </a:lnTo>
                  <a:lnTo>
                    <a:pt x="11240" y="1541"/>
                  </a:lnTo>
                  <a:lnTo>
                    <a:pt x="11240" y="714"/>
                  </a:lnTo>
                  <a:cubicBezTo>
                    <a:pt x="11411" y="714"/>
                    <a:pt x="11468" y="529"/>
                    <a:pt x="11468" y="358"/>
                  </a:cubicBezTo>
                  <a:cubicBezTo>
                    <a:pt x="11468" y="172"/>
                    <a:pt x="11354" y="1"/>
                    <a:pt x="1111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5"/>
            <p:cNvSpPr/>
            <p:nvPr/>
          </p:nvSpPr>
          <p:spPr>
            <a:xfrm rot="-5400000">
              <a:off x="1622294" y="3989082"/>
              <a:ext cx="540413" cy="103655"/>
            </a:xfrm>
            <a:custGeom>
              <a:avLst/>
              <a:gdLst/>
              <a:ahLst/>
              <a:cxnLst/>
              <a:rect l="l" t="t" r="r" b="b"/>
              <a:pathLst>
                <a:path w="12424" h="2383" extrusionOk="0">
                  <a:moveTo>
                    <a:pt x="12067" y="1"/>
                  </a:moveTo>
                  <a:cubicBezTo>
                    <a:pt x="11896" y="1"/>
                    <a:pt x="11711" y="172"/>
                    <a:pt x="11711" y="358"/>
                  </a:cubicBezTo>
                  <a:cubicBezTo>
                    <a:pt x="11711" y="529"/>
                    <a:pt x="11825" y="714"/>
                    <a:pt x="11953" y="714"/>
                  </a:cubicBezTo>
                  <a:lnTo>
                    <a:pt x="11953" y="2140"/>
                  </a:lnTo>
                  <a:lnTo>
                    <a:pt x="1" y="2140"/>
                  </a:lnTo>
                  <a:lnTo>
                    <a:pt x="1" y="2383"/>
                  </a:lnTo>
                  <a:lnTo>
                    <a:pt x="12181" y="2383"/>
                  </a:lnTo>
                  <a:lnTo>
                    <a:pt x="12181" y="714"/>
                  </a:lnTo>
                  <a:cubicBezTo>
                    <a:pt x="12367" y="714"/>
                    <a:pt x="12424" y="529"/>
                    <a:pt x="12424" y="358"/>
                  </a:cubicBezTo>
                  <a:cubicBezTo>
                    <a:pt x="12424" y="172"/>
                    <a:pt x="12310" y="1"/>
                    <a:pt x="1206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5"/>
            <p:cNvSpPr/>
            <p:nvPr/>
          </p:nvSpPr>
          <p:spPr>
            <a:xfrm rot="-5400000">
              <a:off x="1618271" y="3949043"/>
              <a:ext cx="584476" cy="139670"/>
            </a:xfrm>
            <a:custGeom>
              <a:avLst/>
              <a:gdLst/>
              <a:ahLst/>
              <a:cxnLst/>
              <a:rect l="l" t="t" r="r" b="b"/>
              <a:pathLst>
                <a:path w="13437" h="3211" extrusionOk="0">
                  <a:moveTo>
                    <a:pt x="13080" y="1"/>
                  </a:moveTo>
                  <a:cubicBezTo>
                    <a:pt x="12837" y="1"/>
                    <a:pt x="12666" y="172"/>
                    <a:pt x="12666" y="358"/>
                  </a:cubicBezTo>
                  <a:cubicBezTo>
                    <a:pt x="12666" y="529"/>
                    <a:pt x="12780" y="714"/>
                    <a:pt x="12966" y="714"/>
                  </a:cubicBezTo>
                  <a:lnTo>
                    <a:pt x="12966" y="2968"/>
                  </a:lnTo>
                  <a:lnTo>
                    <a:pt x="1" y="2968"/>
                  </a:lnTo>
                  <a:lnTo>
                    <a:pt x="1" y="3210"/>
                  </a:lnTo>
                  <a:lnTo>
                    <a:pt x="13194" y="3210"/>
                  </a:lnTo>
                  <a:lnTo>
                    <a:pt x="13194" y="714"/>
                  </a:lnTo>
                  <a:cubicBezTo>
                    <a:pt x="13322" y="714"/>
                    <a:pt x="13436" y="529"/>
                    <a:pt x="13436" y="358"/>
                  </a:cubicBezTo>
                  <a:cubicBezTo>
                    <a:pt x="13436" y="172"/>
                    <a:pt x="13251" y="1"/>
                    <a:pt x="1308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5"/>
            <p:cNvSpPr/>
            <p:nvPr/>
          </p:nvSpPr>
          <p:spPr>
            <a:xfrm rot="-5400000">
              <a:off x="133662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5"/>
            <p:cNvSpPr/>
            <p:nvPr/>
          </p:nvSpPr>
          <p:spPr>
            <a:xfrm rot="-5400000">
              <a:off x="1071705" y="3588601"/>
              <a:ext cx="1315930" cy="129101"/>
            </a:xfrm>
            <a:custGeom>
              <a:avLst/>
              <a:gdLst/>
              <a:ahLst/>
              <a:cxnLst/>
              <a:rect l="l" t="t" r="r" b="b"/>
              <a:pathLst>
                <a:path w="30253" h="2968" extrusionOk="0">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5"/>
            <p:cNvSpPr/>
            <p:nvPr/>
          </p:nvSpPr>
          <p:spPr>
            <a:xfrm rot="-5400000">
              <a:off x="1008135" y="3602585"/>
              <a:ext cx="1253859" cy="163203"/>
            </a:xfrm>
            <a:custGeom>
              <a:avLst/>
              <a:gdLst/>
              <a:ahLst/>
              <a:cxnLst/>
              <a:rect l="l" t="t" r="r" b="b"/>
              <a:pathLst>
                <a:path w="28826" h="3752" extrusionOk="0">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5"/>
            <p:cNvSpPr/>
            <p:nvPr/>
          </p:nvSpPr>
          <p:spPr>
            <a:xfrm rot="-5400000">
              <a:off x="91135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5"/>
            <p:cNvSpPr/>
            <p:nvPr/>
          </p:nvSpPr>
          <p:spPr>
            <a:xfrm rot="-5400000">
              <a:off x="86233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5"/>
            <p:cNvSpPr/>
            <p:nvPr/>
          </p:nvSpPr>
          <p:spPr>
            <a:xfrm rot="-5400000">
              <a:off x="86885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15"/>
          <p:cNvGrpSpPr/>
          <p:nvPr/>
        </p:nvGrpSpPr>
        <p:grpSpPr>
          <a:xfrm>
            <a:off x="7548076" y="3920250"/>
            <a:ext cx="882709" cy="3171055"/>
            <a:chOff x="8623429" y="2586962"/>
            <a:chExt cx="478381" cy="1718543"/>
          </a:xfrm>
        </p:grpSpPr>
        <p:sp>
          <p:nvSpPr>
            <p:cNvPr id="412" name="Google Shape;412;p15"/>
            <p:cNvSpPr/>
            <p:nvPr/>
          </p:nvSpPr>
          <p:spPr>
            <a:xfrm rot="-5400000">
              <a:off x="8267028" y="3481249"/>
              <a:ext cx="1527458" cy="121054"/>
            </a:xfrm>
            <a:custGeom>
              <a:avLst/>
              <a:gdLst/>
              <a:ahLst/>
              <a:cxnLst/>
              <a:rect l="l" t="t" r="r" b="b"/>
              <a:pathLst>
                <a:path w="35116" h="2783" extrusionOk="0">
                  <a:moveTo>
                    <a:pt x="18185" y="1"/>
                  </a:moveTo>
                  <a:lnTo>
                    <a:pt x="15917" y="2254"/>
                  </a:lnTo>
                  <a:lnTo>
                    <a:pt x="0" y="2254"/>
                  </a:lnTo>
                  <a:lnTo>
                    <a:pt x="0" y="2497"/>
                  </a:lnTo>
                  <a:lnTo>
                    <a:pt x="16046" y="2497"/>
                  </a:lnTo>
                  <a:lnTo>
                    <a:pt x="18299" y="229"/>
                  </a:lnTo>
                  <a:lnTo>
                    <a:pt x="22878" y="229"/>
                  </a:lnTo>
                  <a:lnTo>
                    <a:pt x="25131" y="2497"/>
                  </a:lnTo>
                  <a:lnTo>
                    <a:pt x="34402" y="2497"/>
                  </a:lnTo>
                  <a:cubicBezTo>
                    <a:pt x="34459" y="2668"/>
                    <a:pt x="34588" y="2782"/>
                    <a:pt x="34759" y="2782"/>
                  </a:cubicBezTo>
                  <a:cubicBezTo>
                    <a:pt x="35001" y="2782"/>
                    <a:pt x="35115" y="2611"/>
                    <a:pt x="35115" y="2368"/>
                  </a:cubicBezTo>
                  <a:cubicBezTo>
                    <a:pt x="35115" y="2197"/>
                    <a:pt x="35001" y="2012"/>
                    <a:pt x="34759" y="2012"/>
                  </a:cubicBezTo>
                  <a:cubicBezTo>
                    <a:pt x="34588" y="2012"/>
                    <a:pt x="34459" y="2140"/>
                    <a:pt x="34402" y="2254"/>
                  </a:cubicBezTo>
                  <a:lnTo>
                    <a:pt x="25245" y="2254"/>
                  </a:lnTo>
                  <a:lnTo>
                    <a:pt x="22935"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5"/>
            <p:cNvSpPr/>
            <p:nvPr/>
          </p:nvSpPr>
          <p:spPr>
            <a:xfrm rot="-5400000">
              <a:off x="8122184" y="3470418"/>
              <a:ext cx="1506971" cy="163203"/>
            </a:xfrm>
            <a:custGeom>
              <a:avLst/>
              <a:gdLst/>
              <a:ahLst/>
              <a:cxnLst/>
              <a:rect l="l" t="t" r="r" b="b"/>
              <a:pathLst>
                <a:path w="34645" h="3752" extrusionOk="0">
                  <a:moveTo>
                    <a:pt x="14135" y="0"/>
                  </a:moveTo>
                  <a:lnTo>
                    <a:pt x="14135" y="3509"/>
                  </a:lnTo>
                  <a:lnTo>
                    <a:pt x="0" y="3509"/>
                  </a:lnTo>
                  <a:lnTo>
                    <a:pt x="0" y="3751"/>
                  </a:lnTo>
                  <a:lnTo>
                    <a:pt x="14377" y="3751"/>
                  </a:lnTo>
                  <a:lnTo>
                    <a:pt x="14377" y="243"/>
                  </a:lnTo>
                  <a:lnTo>
                    <a:pt x="24832" y="243"/>
                  </a:lnTo>
                  <a:lnTo>
                    <a:pt x="27684" y="3095"/>
                  </a:lnTo>
                  <a:lnTo>
                    <a:pt x="33874" y="3095"/>
                  </a:lnTo>
                  <a:cubicBezTo>
                    <a:pt x="33931" y="3209"/>
                    <a:pt x="34103" y="3338"/>
                    <a:pt x="34231" y="3338"/>
                  </a:cubicBezTo>
                  <a:cubicBezTo>
                    <a:pt x="34459" y="3338"/>
                    <a:pt x="34645" y="3152"/>
                    <a:pt x="34645" y="2910"/>
                  </a:cubicBezTo>
                  <a:cubicBezTo>
                    <a:pt x="34645" y="2739"/>
                    <a:pt x="34459" y="2553"/>
                    <a:pt x="34231" y="2553"/>
                  </a:cubicBezTo>
                  <a:cubicBezTo>
                    <a:pt x="34046" y="2553"/>
                    <a:pt x="33931" y="2682"/>
                    <a:pt x="33874" y="2853"/>
                  </a:cubicBezTo>
                  <a:lnTo>
                    <a:pt x="27741" y="2853"/>
                  </a:lnTo>
                  <a:lnTo>
                    <a:pt x="2496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5"/>
            <p:cNvSpPr/>
            <p:nvPr/>
          </p:nvSpPr>
          <p:spPr>
            <a:xfrm rot="-5400000">
              <a:off x="8039648" y="3426986"/>
              <a:ext cx="1578959" cy="178079"/>
            </a:xfrm>
            <a:custGeom>
              <a:avLst/>
              <a:gdLst/>
              <a:ahLst/>
              <a:cxnLst/>
              <a:rect l="l" t="t" r="r" b="b"/>
              <a:pathLst>
                <a:path w="36300" h="4094" extrusionOk="0">
                  <a:moveTo>
                    <a:pt x="13193" y="0"/>
                  </a:moveTo>
                  <a:lnTo>
                    <a:pt x="13193" y="3866"/>
                  </a:lnTo>
                  <a:lnTo>
                    <a:pt x="0" y="3866"/>
                  </a:lnTo>
                  <a:lnTo>
                    <a:pt x="0" y="4094"/>
                  </a:lnTo>
                  <a:lnTo>
                    <a:pt x="13421" y="4094"/>
                  </a:lnTo>
                  <a:lnTo>
                    <a:pt x="13421" y="228"/>
                  </a:lnTo>
                  <a:lnTo>
                    <a:pt x="25488" y="228"/>
                  </a:lnTo>
                  <a:lnTo>
                    <a:pt x="28397" y="3152"/>
                  </a:lnTo>
                  <a:lnTo>
                    <a:pt x="35586" y="3152"/>
                  </a:lnTo>
                  <a:cubicBezTo>
                    <a:pt x="35657" y="3266"/>
                    <a:pt x="35771" y="3381"/>
                    <a:pt x="35942" y="3381"/>
                  </a:cubicBezTo>
                  <a:cubicBezTo>
                    <a:pt x="36185" y="3381"/>
                    <a:pt x="36299" y="3266"/>
                    <a:pt x="36299" y="3024"/>
                  </a:cubicBezTo>
                  <a:cubicBezTo>
                    <a:pt x="36299" y="2853"/>
                    <a:pt x="36185" y="2667"/>
                    <a:pt x="35942" y="2667"/>
                  </a:cubicBezTo>
                  <a:cubicBezTo>
                    <a:pt x="35771" y="2667"/>
                    <a:pt x="35657" y="2724"/>
                    <a:pt x="35586" y="2910"/>
                  </a:cubicBezTo>
                  <a:lnTo>
                    <a:pt x="28454" y="2910"/>
                  </a:lnTo>
                  <a:lnTo>
                    <a:pt x="25602"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5"/>
            <p:cNvSpPr/>
            <p:nvPr/>
          </p:nvSpPr>
          <p:spPr>
            <a:xfrm rot="-5400000">
              <a:off x="8073163" y="3501432"/>
              <a:ext cx="1413930" cy="194216"/>
            </a:xfrm>
            <a:custGeom>
              <a:avLst/>
              <a:gdLst/>
              <a:ahLst/>
              <a:cxnLst/>
              <a:rect l="l" t="t" r="r" b="b"/>
              <a:pathLst>
                <a:path w="32506" h="4465" extrusionOk="0">
                  <a:moveTo>
                    <a:pt x="12238" y="0"/>
                  </a:moveTo>
                  <a:lnTo>
                    <a:pt x="12238" y="4222"/>
                  </a:lnTo>
                  <a:lnTo>
                    <a:pt x="0" y="4222"/>
                  </a:lnTo>
                  <a:lnTo>
                    <a:pt x="0" y="4464"/>
                  </a:lnTo>
                  <a:lnTo>
                    <a:pt x="12480" y="4464"/>
                  </a:lnTo>
                  <a:lnTo>
                    <a:pt x="12480" y="243"/>
                  </a:lnTo>
                  <a:lnTo>
                    <a:pt x="26258" y="243"/>
                  </a:lnTo>
                  <a:lnTo>
                    <a:pt x="29353" y="3323"/>
                  </a:lnTo>
                  <a:lnTo>
                    <a:pt x="31792" y="3323"/>
                  </a:lnTo>
                  <a:cubicBezTo>
                    <a:pt x="31849" y="3452"/>
                    <a:pt x="31963" y="3566"/>
                    <a:pt x="32149" y="3566"/>
                  </a:cubicBezTo>
                  <a:cubicBezTo>
                    <a:pt x="32377" y="3566"/>
                    <a:pt x="32505" y="3395"/>
                    <a:pt x="32505" y="3209"/>
                  </a:cubicBezTo>
                  <a:cubicBezTo>
                    <a:pt x="32505" y="2967"/>
                    <a:pt x="32377" y="2796"/>
                    <a:pt x="32149" y="2796"/>
                  </a:cubicBezTo>
                  <a:cubicBezTo>
                    <a:pt x="31963" y="2796"/>
                    <a:pt x="31849" y="2910"/>
                    <a:pt x="31792" y="3095"/>
                  </a:cubicBezTo>
                  <a:lnTo>
                    <a:pt x="29467" y="3095"/>
                  </a:lnTo>
                  <a:lnTo>
                    <a:pt x="2638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5"/>
            <p:cNvSpPr/>
            <p:nvPr/>
          </p:nvSpPr>
          <p:spPr>
            <a:xfrm rot="-5400000">
              <a:off x="8472362" y="4017291"/>
              <a:ext cx="439281" cy="137148"/>
            </a:xfrm>
            <a:custGeom>
              <a:avLst/>
              <a:gdLst/>
              <a:ahLst/>
              <a:cxnLst/>
              <a:rect l="l" t="t" r="r" b="b"/>
              <a:pathLst>
                <a:path w="10099" h="3153" extrusionOk="0">
                  <a:moveTo>
                    <a:pt x="9742" y="1"/>
                  </a:moveTo>
                  <a:cubicBezTo>
                    <a:pt x="9499" y="1"/>
                    <a:pt x="9328" y="186"/>
                    <a:pt x="9328" y="357"/>
                  </a:cubicBezTo>
                  <a:cubicBezTo>
                    <a:pt x="9328" y="543"/>
                    <a:pt x="9442" y="714"/>
                    <a:pt x="9628" y="714"/>
                  </a:cubicBezTo>
                  <a:lnTo>
                    <a:pt x="9628" y="2910"/>
                  </a:lnTo>
                  <a:lnTo>
                    <a:pt x="0" y="2910"/>
                  </a:lnTo>
                  <a:lnTo>
                    <a:pt x="0" y="3153"/>
                  </a:lnTo>
                  <a:lnTo>
                    <a:pt x="9856" y="3153"/>
                  </a:lnTo>
                  <a:lnTo>
                    <a:pt x="9856" y="714"/>
                  </a:lnTo>
                  <a:cubicBezTo>
                    <a:pt x="9984" y="714"/>
                    <a:pt x="10098" y="543"/>
                    <a:pt x="10098" y="357"/>
                  </a:cubicBezTo>
                  <a:cubicBezTo>
                    <a:pt x="10098" y="186"/>
                    <a:pt x="9913" y="1"/>
                    <a:pt x="974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5"/>
            <p:cNvSpPr/>
            <p:nvPr/>
          </p:nvSpPr>
          <p:spPr>
            <a:xfrm rot="-5400000">
              <a:off x="8472688" y="3978513"/>
              <a:ext cx="477733" cy="176252"/>
            </a:xfrm>
            <a:custGeom>
              <a:avLst/>
              <a:gdLst/>
              <a:ahLst/>
              <a:cxnLst/>
              <a:rect l="l" t="t" r="r" b="b"/>
              <a:pathLst>
                <a:path w="10983" h="4052" extrusionOk="0">
                  <a:moveTo>
                    <a:pt x="10569" y="1"/>
                  </a:moveTo>
                  <a:cubicBezTo>
                    <a:pt x="10398" y="1"/>
                    <a:pt x="10212" y="186"/>
                    <a:pt x="10212" y="357"/>
                  </a:cubicBezTo>
                  <a:cubicBezTo>
                    <a:pt x="10212" y="543"/>
                    <a:pt x="10341" y="714"/>
                    <a:pt x="10455" y="714"/>
                  </a:cubicBezTo>
                  <a:lnTo>
                    <a:pt x="10455" y="3809"/>
                  </a:lnTo>
                  <a:lnTo>
                    <a:pt x="0" y="3809"/>
                  </a:lnTo>
                  <a:lnTo>
                    <a:pt x="0" y="4052"/>
                  </a:lnTo>
                  <a:lnTo>
                    <a:pt x="10697" y="4052"/>
                  </a:lnTo>
                  <a:lnTo>
                    <a:pt x="10697" y="714"/>
                  </a:lnTo>
                  <a:cubicBezTo>
                    <a:pt x="10868" y="714"/>
                    <a:pt x="10983" y="543"/>
                    <a:pt x="10983" y="357"/>
                  </a:cubicBezTo>
                  <a:cubicBezTo>
                    <a:pt x="10983" y="186"/>
                    <a:pt x="10811" y="1"/>
                    <a:pt x="1056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5"/>
            <p:cNvSpPr/>
            <p:nvPr/>
          </p:nvSpPr>
          <p:spPr>
            <a:xfrm rot="-5400000">
              <a:off x="8182970" y="3430727"/>
              <a:ext cx="1620499" cy="129057"/>
            </a:xfrm>
            <a:custGeom>
              <a:avLst/>
              <a:gdLst/>
              <a:ahLst/>
              <a:cxnLst/>
              <a:rect l="l" t="t" r="r" b="b"/>
              <a:pathLst>
                <a:path w="37255" h="2967" extrusionOk="0">
                  <a:moveTo>
                    <a:pt x="17700" y="0"/>
                  </a:moveTo>
                  <a:lnTo>
                    <a:pt x="15261" y="2382"/>
                  </a:lnTo>
                  <a:lnTo>
                    <a:pt x="0" y="2382"/>
                  </a:lnTo>
                  <a:lnTo>
                    <a:pt x="0" y="2610"/>
                  </a:lnTo>
                  <a:lnTo>
                    <a:pt x="15390" y="2610"/>
                  </a:lnTo>
                  <a:lnTo>
                    <a:pt x="17829" y="243"/>
                  </a:lnTo>
                  <a:lnTo>
                    <a:pt x="23462" y="243"/>
                  </a:lnTo>
                  <a:lnTo>
                    <a:pt x="26030" y="2739"/>
                  </a:lnTo>
                  <a:lnTo>
                    <a:pt x="36484" y="2739"/>
                  </a:lnTo>
                  <a:cubicBezTo>
                    <a:pt x="36542" y="2910"/>
                    <a:pt x="36727" y="2967"/>
                    <a:pt x="36841" y="2967"/>
                  </a:cubicBezTo>
                  <a:cubicBezTo>
                    <a:pt x="37084" y="2967"/>
                    <a:pt x="37255" y="2853"/>
                    <a:pt x="37255" y="2610"/>
                  </a:cubicBezTo>
                  <a:cubicBezTo>
                    <a:pt x="37255" y="2382"/>
                    <a:pt x="37084" y="2254"/>
                    <a:pt x="36841" y="2254"/>
                  </a:cubicBezTo>
                  <a:cubicBezTo>
                    <a:pt x="36727" y="2254"/>
                    <a:pt x="36542" y="2311"/>
                    <a:pt x="36484" y="2496"/>
                  </a:cubicBezTo>
                  <a:lnTo>
                    <a:pt x="26087" y="2496"/>
                  </a:lnTo>
                  <a:lnTo>
                    <a:pt x="23591"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5"/>
            <p:cNvSpPr/>
            <p:nvPr/>
          </p:nvSpPr>
          <p:spPr>
            <a:xfrm rot="-5400000">
              <a:off x="8089908" y="3371157"/>
              <a:ext cx="1718543" cy="150153"/>
            </a:xfrm>
            <a:custGeom>
              <a:avLst/>
              <a:gdLst/>
              <a:ahLst/>
              <a:cxnLst/>
              <a:rect l="l" t="t" r="r" b="b"/>
              <a:pathLst>
                <a:path w="39509" h="3452" extrusionOk="0">
                  <a:moveTo>
                    <a:pt x="17344" y="0"/>
                  </a:moveTo>
                  <a:lnTo>
                    <a:pt x="14620" y="2681"/>
                  </a:lnTo>
                  <a:lnTo>
                    <a:pt x="0" y="2681"/>
                  </a:lnTo>
                  <a:lnTo>
                    <a:pt x="0" y="2924"/>
                  </a:lnTo>
                  <a:lnTo>
                    <a:pt x="14734" y="2924"/>
                  </a:lnTo>
                  <a:lnTo>
                    <a:pt x="17401" y="243"/>
                  </a:lnTo>
                  <a:lnTo>
                    <a:pt x="24062" y="243"/>
                  </a:lnTo>
                  <a:lnTo>
                    <a:pt x="27028" y="3152"/>
                  </a:lnTo>
                  <a:lnTo>
                    <a:pt x="38738" y="3152"/>
                  </a:lnTo>
                  <a:cubicBezTo>
                    <a:pt x="38795" y="3338"/>
                    <a:pt x="38980" y="3452"/>
                    <a:pt x="39095" y="3452"/>
                  </a:cubicBezTo>
                  <a:cubicBezTo>
                    <a:pt x="39337" y="3452"/>
                    <a:pt x="39508" y="3281"/>
                    <a:pt x="39508" y="3038"/>
                  </a:cubicBezTo>
                  <a:cubicBezTo>
                    <a:pt x="39508" y="2853"/>
                    <a:pt x="39337" y="2681"/>
                    <a:pt x="39095" y="2681"/>
                  </a:cubicBezTo>
                  <a:cubicBezTo>
                    <a:pt x="38980" y="2681"/>
                    <a:pt x="38795" y="2796"/>
                    <a:pt x="38738" y="2924"/>
                  </a:cubicBezTo>
                  <a:lnTo>
                    <a:pt x="27157" y="2924"/>
                  </a:lnTo>
                  <a:lnTo>
                    <a:pt x="2417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5"/>
            <p:cNvSpPr/>
            <p:nvPr/>
          </p:nvSpPr>
          <p:spPr>
            <a:xfrm rot="-5400000">
              <a:off x="8069444" y="3539297"/>
              <a:ext cx="1330763" cy="201654"/>
            </a:xfrm>
            <a:custGeom>
              <a:avLst/>
              <a:gdLst/>
              <a:ahLst/>
              <a:cxnLst/>
              <a:rect l="l" t="t" r="r" b="b"/>
              <a:pathLst>
                <a:path w="30594" h="4636" extrusionOk="0">
                  <a:moveTo>
                    <a:pt x="11282" y="0"/>
                  </a:moveTo>
                  <a:lnTo>
                    <a:pt x="11282" y="4393"/>
                  </a:lnTo>
                  <a:lnTo>
                    <a:pt x="0" y="4393"/>
                  </a:lnTo>
                  <a:lnTo>
                    <a:pt x="0" y="4636"/>
                  </a:lnTo>
                  <a:lnTo>
                    <a:pt x="11524" y="4636"/>
                  </a:lnTo>
                  <a:lnTo>
                    <a:pt x="11524" y="243"/>
                  </a:lnTo>
                  <a:lnTo>
                    <a:pt x="26914" y="243"/>
                  </a:lnTo>
                  <a:lnTo>
                    <a:pt x="29881" y="3152"/>
                  </a:lnTo>
                  <a:cubicBezTo>
                    <a:pt x="29824" y="3209"/>
                    <a:pt x="29824" y="3267"/>
                    <a:pt x="29824" y="3324"/>
                  </a:cubicBezTo>
                  <a:cubicBezTo>
                    <a:pt x="29824" y="3566"/>
                    <a:pt x="30009" y="3737"/>
                    <a:pt x="30180" y="3737"/>
                  </a:cubicBezTo>
                  <a:cubicBezTo>
                    <a:pt x="30423" y="3737"/>
                    <a:pt x="30594" y="3566"/>
                    <a:pt x="30594" y="3324"/>
                  </a:cubicBezTo>
                  <a:cubicBezTo>
                    <a:pt x="30594" y="3152"/>
                    <a:pt x="30423" y="2967"/>
                    <a:pt x="30180" y="2967"/>
                  </a:cubicBezTo>
                  <a:cubicBezTo>
                    <a:pt x="30123" y="2967"/>
                    <a:pt x="30123" y="2967"/>
                    <a:pt x="30066" y="3024"/>
                  </a:cubicBezTo>
                  <a:lnTo>
                    <a:pt x="2702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5"/>
            <p:cNvSpPr/>
            <p:nvPr/>
          </p:nvSpPr>
          <p:spPr>
            <a:xfrm rot="-5400000">
              <a:off x="8940152" y="3389472"/>
              <a:ext cx="230232" cy="93085"/>
            </a:xfrm>
            <a:custGeom>
              <a:avLst/>
              <a:gdLst/>
              <a:ahLst/>
              <a:cxnLst/>
              <a:rect l="l" t="t" r="r" b="b"/>
              <a:pathLst>
                <a:path w="5293" h="2140" extrusionOk="0">
                  <a:moveTo>
                    <a:pt x="4879" y="0"/>
                  </a:moveTo>
                  <a:cubicBezTo>
                    <a:pt x="4765" y="0"/>
                    <a:pt x="4579" y="114"/>
                    <a:pt x="4522" y="243"/>
                  </a:cubicBezTo>
                  <a:lnTo>
                    <a:pt x="1912" y="243"/>
                  </a:lnTo>
                  <a:lnTo>
                    <a:pt x="1" y="2140"/>
                  </a:lnTo>
                  <a:lnTo>
                    <a:pt x="357" y="2140"/>
                  </a:lnTo>
                  <a:lnTo>
                    <a:pt x="2026" y="471"/>
                  </a:lnTo>
                  <a:lnTo>
                    <a:pt x="4522" y="471"/>
                  </a:lnTo>
                  <a:cubicBezTo>
                    <a:pt x="4579" y="656"/>
                    <a:pt x="4765" y="770"/>
                    <a:pt x="4879" y="770"/>
                  </a:cubicBezTo>
                  <a:cubicBezTo>
                    <a:pt x="5121" y="770"/>
                    <a:pt x="5292" y="599"/>
                    <a:pt x="5292" y="357"/>
                  </a:cubicBezTo>
                  <a:cubicBezTo>
                    <a:pt x="5292" y="186"/>
                    <a:pt x="5121" y="0"/>
                    <a:pt x="487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5"/>
            <p:cNvSpPr/>
            <p:nvPr/>
          </p:nvSpPr>
          <p:spPr>
            <a:xfrm rot="-5400000">
              <a:off x="8976450" y="3345735"/>
              <a:ext cx="196696" cy="54024"/>
            </a:xfrm>
            <a:custGeom>
              <a:avLst/>
              <a:gdLst/>
              <a:ahLst/>
              <a:cxnLst/>
              <a:rect l="l" t="t" r="r" b="b"/>
              <a:pathLst>
                <a:path w="4522" h="1242" extrusionOk="0">
                  <a:moveTo>
                    <a:pt x="4165" y="1"/>
                  </a:moveTo>
                  <a:cubicBezTo>
                    <a:pt x="3994" y="1"/>
                    <a:pt x="3866" y="115"/>
                    <a:pt x="3809" y="229"/>
                  </a:cubicBezTo>
                  <a:lnTo>
                    <a:pt x="1013" y="229"/>
                  </a:lnTo>
                  <a:lnTo>
                    <a:pt x="1" y="1242"/>
                  </a:lnTo>
                  <a:lnTo>
                    <a:pt x="357" y="1242"/>
                  </a:lnTo>
                  <a:lnTo>
                    <a:pt x="1142" y="471"/>
                  </a:lnTo>
                  <a:lnTo>
                    <a:pt x="3809" y="471"/>
                  </a:lnTo>
                  <a:cubicBezTo>
                    <a:pt x="3866" y="642"/>
                    <a:pt x="3994" y="771"/>
                    <a:pt x="4165" y="771"/>
                  </a:cubicBezTo>
                  <a:cubicBezTo>
                    <a:pt x="4351" y="771"/>
                    <a:pt x="4522" y="585"/>
                    <a:pt x="4522" y="357"/>
                  </a:cubicBezTo>
                  <a:cubicBezTo>
                    <a:pt x="4522" y="172"/>
                    <a:pt x="4351" y="1"/>
                    <a:pt x="4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15"/>
          <p:cNvGrpSpPr/>
          <p:nvPr/>
        </p:nvGrpSpPr>
        <p:grpSpPr>
          <a:xfrm>
            <a:off x="1885691" y="4025467"/>
            <a:ext cx="771581" cy="2505661"/>
            <a:chOff x="6278982" y="2751992"/>
            <a:chExt cx="478381" cy="1553513"/>
          </a:xfrm>
        </p:grpSpPr>
        <p:sp>
          <p:nvSpPr>
            <p:cNvPr id="424" name="Google Shape;424;p15"/>
            <p:cNvSpPr/>
            <p:nvPr/>
          </p:nvSpPr>
          <p:spPr>
            <a:xfrm rot="-5400000">
              <a:off x="6192439" y="3740581"/>
              <a:ext cx="1059686" cy="70161"/>
            </a:xfrm>
            <a:custGeom>
              <a:avLst/>
              <a:gdLst/>
              <a:ahLst/>
              <a:cxnLst/>
              <a:rect l="l" t="t" r="r" b="b"/>
              <a:pathLst>
                <a:path w="24362" h="1613" extrusionOk="0">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5"/>
            <p:cNvSpPr/>
            <p:nvPr/>
          </p:nvSpPr>
          <p:spPr>
            <a:xfrm rot="-5400000">
              <a:off x="6010359" y="3607522"/>
              <a:ext cx="1325804" cy="70161"/>
            </a:xfrm>
            <a:custGeom>
              <a:avLst/>
              <a:gdLst/>
              <a:ahLst/>
              <a:cxnLst/>
              <a:rect l="l" t="t" r="r" b="b"/>
              <a:pathLst>
                <a:path w="30480" h="1613" extrusionOk="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5"/>
            <p:cNvSpPr/>
            <p:nvPr/>
          </p:nvSpPr>
          <p:spPr>
            <a:xfrm rot="-5400000">
              <a:off x="6022147" y="3665853"/>
              <a:ext cx="1214755" cy="64550"/>
            </a:xfrm>
            <a:custGeom>
              <a:avLst/>
              <a:gdLst/>
              <a:ahLst/>
              <a:cxnLst/>
              <a:rect l="l" t="t" r="r" b="b"/>
              <a:pathLst>
                <a:path w="27927" h="1484" extrusionOk="0">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5"/>
            <p:cNvSpPr/>
            <p:nvPr/>
          </p:nvSpPr>
          <p:spPr>
            <a:xfrm rot="-5400000">
              <a:off x="5843461" y="3619310"/>
              <a:ext cx="1279305" cy="93085"/>
            </a:xfrm>
            <a:custGeom>
              <a:avLst/>
              <a:gdLst/>
              <a:ahLst/>
              <a:cxnLst/>
              <a:rect l="l" t="t" r="r" b="b"/>
              <a:pathLst>
                <a:path w="29411" h="2140" extrusionOk="0">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5"/>
            <p:cNvSpPr/>
            <p:nvPr/>
          </p:nvSpPr>
          <p:spPr>
            <a:xfrm rot="-5400000">
              <a:off x="5753204" y="3565025"/>
              <a:ext cx="1374825" cy="106134"/>
            </a:xfrm>
            <a:custGeom>
              <a:avLst/>
              <a:gdLst/>
              <a:ahLst/>
              <a:cxnLst/>
              <a:rect l="l" t="t" r="r" b="b"/>
              <a:pathLst>
                <a:path w="31607" h="2440" extrusionOk="0">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5"/>
            <p:cNvSpPr/>
            <p:nvPr/>
          </p:nvSpPr>
          <p:spPr>
            <a:xfrm rot="-5400000">
              <a:off x="5618885" y="3466677"/>
              <a:ext cx="1553513" cy="124142"/>
            </a:xfrm>
            <a:custGeom>
              <a:avLst/>
              <a:gdLst/>
              <a:ahLst/>
              <a:cxnLst/>
              <a:rect l="l" t="t" r="r" b="b"/>
              <a:pathLst>
                <a:path w="35715" h="2854" extrusionOk="0">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5"/>
            <p:cNvSpPr/>
            <p:nvPr/>
          </p:nvSpPr>
          <p:spPr>
            <a:xfrm rot="-5400000">
              <a:off x="5790418" y="3674835"/>
              <a:ext cx="1119234" cy="142106"/>
            </a:xfrm>
            <a:custGeom>
              <a:avLst/>
              <a:gdLst/>
              <a:ahLst/>
              <a:cxnLst/>
              <a:rect l="l" t="t" r="r" b="b"/>
              <a:pathLst>
                <a:path w="25731" h="3267" extrusionOk="0">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5"/>
            <p:cNvSpPr/>
            <p:nvPr/>
          </p:nvSpPr>
          <p:spPr>
            <a:xfrm rot="-5400000">
              <a:off x="6430370" y="3978513"/>
              <a:ext cx="620405" cy="33580"/>
            </a:xfrm>
            <a:custGeom>
              <a:avLst/>
              <a:gdLst/>
              <a:ahLst/>
              <a:cxnLst/>
              <a:rect l="l" t="t" r="r" b="b"/>
              <a:pathLst>
                <a:path w="14263" h="772" extrusionOk="0">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5"/>
            <p:cNvSpPr/>
            <p:nvPr/>
          </p:nvSpPr>
          <p:spPr>
            <a:xfrm rot="-5400000">
              <a:off x="5858989" y="3544234"/>
              <a:ext cx="1460429" cy="62114"/>
            </a:xfrm>
            <a:custGeom>
              <a:avLst/>
              <a:gdLst/>
              <a:ahLst/>
              <a:cxnLst/>
              <a:rect l="l" t="t" r="r" b="b"/>
              <a:pathLst>
                <a:path w="33575" h="1428" extrusionOk="0">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3" name="Google Shape;433;p15"/>
          <p:cNvGrpSpPr/>
          <p:nvPr/>
        </p:nvGrpSpPr>
        <p:grpSpPr>
          <a:xfrm>
            <a:off x="2771212" y="4251934"/>
            <a:ext cx="708512" cy="2313501"/>
            <a:chOff x="6961407" y="2871131"/>
            <a:chExt cx="439278" cy="1434374"/>
          </a:xfrm>
        </p:grpSpPr>
        <p:sp>
          <p:nvSpPr>
            <p:cNvPr id="434" name="Google Shape;434;p15"/>
            <p:cNvSpPr/>
            <p:nvPr/>
          </p:nvSpPr>
          <p:spPr>
            <a:xfrm rot="-5400000">
              <a:off x="6647504" y="3552324"/>
              <a:ext cx="1374825" cy="131536"/>
            </a:xfrm>
            <a:custGeom>
              <a:avLst/>
              <a:gdLst/>
              <a:ahLst/>
              <a:cxnLst/>
              <a:rect l="l" t="t" r="r" b="b"/>
              <a:pathLst>
                <a:path w="31607" h="3024" extrusionOk="0">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5"/>
            <p:cNvSpPr/>
            <p:nvPr/>
          </p:nvSpPr>
          <p:spPr>
            <a:xfrm rot="-5400000">
              <a:off x="6677278" y="3618071"/>
              <a:ext cx="1230283" cy="144586"/>
            </a:xfrm>
            <a:custGeom>
              <a:avLst/>
              <a:gdLst/>
              <a:ahLst/>
              <a:cxnLst/>
              <a:rect l="l" t="t" r="r" b="b"/>
              <a:pathLst>
                <a:path w="28284" h="3324" extrusionOk="0">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5"/>
            <p:cNvSpPr/>
            <p:nvPr/>
          </p:nvSpPr>
          <p:spPr>
            <a:xfrm rot="-5400000">
              <a:off x="6529931" y="3512306"/>
              <a:ext cx="1434374" cy="152024"/>
            </a:xfrm>
            <a:custGeom>
              <a:avLst/>
              <a:gdLst/>
              <a:ahLst/>
              <a:cxnLst/>
              <a:rect l="l" t="t" r="r" b="b"/>
              <a:pathLst>
                <a:path w="32976" h="3495" extrusionOk="0">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5"/>
            <p:cNvSpPr/>
            <p:nvPr/>
          </p:nvSpPr>
          <p:spPr>
            <a:xfrm rot="-5400000">
              <a:off x="6645331" y="3671116"/>
              <a:ext cx="1098138" cy="170641"/>
            </a:xfrm>
            <a:custGeom>
              <a:avLst/>
              <a:gdLst/>
              <a:ahLst/>
              <a:cxnLst/>
              <a:rect l="l" t="t" r="r" b="b"/>
              <a:pathLst>
                <a:path w="25246" h="3923" extrusionOk="0">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5"/>
            <p:cNvSpPr/>
            <p:nvPr/>
          </p:nvSpPr>
          <p:spPr>
            <a:xfrm rot="-5400000">
              <a:off x="6506661" y="3582076"/>
              <a:ext cx="1284264" cy="162594"/>
            </a:xfrm>
            <a:custGeom>
              <a:avLst/>
              <a:gdLst/>
              <a:ahLst/>
              <a:cxnLst/>
              <a:rect l="l" t="t" r="r" b="b"/>
              <a:pathLst>
                <a:path w="29525" h="3738" extrusionOk="0">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5"/>
            <p:cNvSpPr/>
            <p:nvPr/>
          </p:nvSpPr>
          <p:spPr>
            <a:xfrm rot="-5400000">
              <a:off x="6617711" y="3742147"/>
              <a:ext cx="953596" cy="173120"/>
            </a:xfrm>
            <a:custGeom>
              <a:avLst/>
              <a:gdLst/>
              <a:ahLst/>
              <a:cxnLst/>
              <a:rect l="l" t="t" r="r" b="b"/>
              <a:pathLst>
                <a:path w="21923" h="3980" extrusionOk="0">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5"/>
            <p:cNvSpPr/>
            <p:nvPr/>
          </p:nvSpPr>
          <p:spPr>
            <a:xfrm rot="-5400000">
              <a:off x="6516884" y="3690342"/>
              <a:ext cx="1059686" cy="170641"/>
            </a:xfrm>
            <a:custGeom>
              <a:avLst/>
              <a:gdLst/>
              <a:ahLst/>
              <a:cxnLst/>
              <a:rect l="l" t="t" r="r" b="b"/>
              <a:pathLst>
                <a:path w="24362" h="3923" extrusionOk="0">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1" name="Google Shape;441;p15"/>
          <p:cNvGrpSpPr/>
          <p:nvPr/>
        </p:nvGrpSpPr>
        <p:grpSpPr>
          <a:xfrm>
            <a:off x="6864701" y="3920254"/>
            <a:ext cx="633516" cy="2217456"/>
            <a:chOff x="7780935" y="2930680"/>
            <a:chExt cx="392780" cy="1374825"/>
          </a:xfrm>
        </p:grpSpPr>
        <p:sp>
          <p:nvSpPr>
            <p:cNvPr id="442" name="Google Shape;442;p15"/>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5"/>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5"/>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5"/>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5"/>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5"/>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15"/>
          <p:cNvGrpSpPr/>
          <p:nvPr/>
        </p:nvGrpSpPr>
        <p:grpSpPr>
          <a:xfrm>
            <a:off x="6328335" y="3920219"/>
            <a:ext cx="438811" cy="2217514"/>
            <a:chOff x="1015564" y="2912672"/>
            <a:chExt cx="276730" cy="1398445"/>
          </a:xfrm>
        </p:grpSpPr>
        <p:sp>
          <p:nvSpPr>
            <p:cNvPr id="449" name="Google Shape;449;p15"/>
            <p:cNvSpPr/>
            <p:nvPr/>
          </p:nvSpPr>
          <p:spPr>
            <a:xfrm rot="-5400000">
              <a:off x="99601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5"/>
            <p:cNvSpPr/>
            <p:nvPr/>
          </p:nvSpPr>
          <p:spPr>
            <a:xfrm rot="-5400000">
              <a:off x="96127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5"/>
            <p:cNvSpPr/>
            <p:nvPr/>
          </p:nvSpPr>
          <p:spPr>
            <a:xfrm rot="-5400000">
              <a:off x="53600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5"/>
            <p:cNvSpPr/>
            <p:nvPr/>
          </p:nvSpPr>
          <p:spPr>
            <a:xfrm rot="-5400000">
              <a:off x="48698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5"/>
            <p:cNvSpPr/>
            <p:nvPr/>
          </p:nvSpPr>
          <p:spPr>
            <a:xfrm rot="-5400000">
              <a:off x="49350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1pPr>
            <a:lvl2pPr lvl="1"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2pPr>
            <a:lvl3pPr lvl="2"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3pPr>
            <a:lvl4pPr lvl="3"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4pPr>
            <a:lvl5pPr lvl="4"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5pPr>
            <a:lvl6pPr lvl="5"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6pPr>
            <a:lvl7pPr lvl="6"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7pPr>
            <a:lvl8pPr lvl="7"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8pPr>
            <a:lvl9pPr lvl="8"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1pPr>
            <a:lvl2pPr marL="914400" lvl="1"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2pPr>
            <a:lvl3pPr marL="1371600" lvl="2"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3pPr>
            <a:lvl4pPr marL="1828800" lvl="3"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4pPr>
            <a:lvl5pPr marL="2286000" lvl="4"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5pPr>
            <a:lvl6pPr marL="2743200" lvl="5"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6pPr>
            <a:lvl7pPr marL="3200400" lvl="6"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7pPr>
            <a:lvl8pPr marL="3657600" lvl="7"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8pPr>
            <a:lvl9pPr marL="4114800" lvl="8"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5" r:id="rId5"/>
    <p:sldLayoutId id="2147483657" r:id="rId6"/>
    <p:sldLayoutId id="2147483658" r:id="rId7"/>
    <p:sldLayoutId id="2147483660" r:id="rId8"/>
    <p:sldLayoutId id="2147483661" r:id="rId9"/>
    <p:sldLayoutId id="2147483668" r:id="rId10"/>
    <p:sldLayoutId id="2147483671" r:id="rId11"/>
    <p:sldLayoutId id="2147483677" r:id="rId12"/>
    <p:sldLayoutId id="2147483678"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E0E0E"/>
        </a:solidFill>
        <a:effectLst/>
      </p:bgPr>
    </p:bg>
    <p:spTree>
      <p:nvGrpSpPr>
        <p:cNvPr id="1" name="Shape 830"/>
        <p:cNvGrpSpPr/>
        <p:nvPr/>
      </p:nvGrpSpPr>
      <p:grpSpPr>
        <a:xfrm>
          <a:off x="0" y="0"/>
          <a:ext cx="0" cy="0"/>
          <a:chOff x="0" y="0"/>
          <a:chExt cx="0" cy="0"/>
        </a:xfrm>
      </p:grpSpPr>
      <p:sp>
        <p:nvSpPr>
          <p:cNvPr id="831" name="Google Shape;831;p36"/>
          <p:cNvSpPr txBox="1">
            <a:spLocks noGrp="1"/>
          </p:cNvSpPr>
          <p:nvPr>
            <p:ph type="ctrTitle"/>
          </p:nvPr>
        </p:nvSpPr>
        <p:spPr>
          <a:xfrm>
            <a:off x="713225" y="835700"/>
            <a:ext cx="5243700" cy="1718400"/>
          </a:xfrm>
          <a:prstGeom prst="rect">
            <a:avLst/>
          </a:prstGeom>
        </p:spPr>
        <p:txBody>
          <a:bodyPr spcFirstLastPara="1" wrap="square" lIns="91425" tIns="91425" rIns="91425" bIns="91425" anchor="ctr" anchorCtr="0">
            <a:noAutofit/>
          </a:bodyPr>
          <a:lstStyle/>
          <a:p>
            <a:pPr lvl="0"/>
            <a:r>
              <a:rPr lang="en-US"/>
              <a:t>FULL STACK PROGRAMMING</a:t>
            </a:r>
            <a:br>
              <a:rPr lang="en-US"/>
            </a:br>
            <a:r>
              <a:rPr lang="en-US"/>
              <a:t>MERN SOCIAL MEDIA CHAPTER 1-5</a:t>
            </a:r>
            <a:endParaRPr/>
          </a:p>
        </p:txBody>
      </p:sp>
      <p:sp>
        <p:nvSpPr>
          <p:cNvPr id="832" name="Google Shape;832;p36"/>
          <p:cNvSpPr txBox="1">
            <a:spLocks noGrp="1"/>
          </p:cNvSpPr>
          <p:nvPr>
            <p:ph type="subTitle" idx="1"/>
          </p:nvPr>
        </p:nvSpPr>
        <p:spPr>
          <a:xfrm>
            <a:off x="995107" y="3200368"/>
            <a:ext cx="5243700" cy="36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Angelia Miranti 211510019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Google Shape;988;p48"/>
          <p:cNvSpPr txBox="1">
            <a:spLocks noGrp="1"/>
          </p:cNvSpPr>
          <p:nvPr>
            <p:ph type="title"/>
          </p:nvPr>
        </p:nvSpPr>
        <p:spPr>
          <a:xfrm>
            <a:off x="424418" y="268133"/>
            <a:ext cx="4893814" cy="1401890"/>
          </a:xfrm>
          <a:prstGeom prst="rect">
            <a:avLst/>
          </a:prstGeom>
        </p:spPr>
        <p:txBody>
          <a:bodyPr spcFirstLastPara="1" wrap="square" lIns="91425" tIns="91425" rIns="91425" bIns="91425" anchor="b" anchorCtr="0">
            <a:noAutofit/>
          </a:bodyPr>
          <a:lstStyle/>
          <a:p>
            <a:pPr lvl="0" algn="ctr"/>
            <a:r>
              <a:rPr lang="en-US" sz="4400"/>
              <a:t>Posting di MERN Sosial</a:t>
            </a:r>
            <a:endParaRPr sz="4400"/>
          </a:p>
        </p:txBody>
      </p:sp>
      <p:sp>
        <p:nvSpPr>
          <p:cNvPr id="989" name="Google Shape;989;p48"/>
          <p:cNvSpPr txBox="1">
            <a:spLocks noGrp="1"/>
          </p:cNvSpPr>
          <p:nvPr>
            <p:ph type="subTitle" idx="1"/>
          </p:nvPr>
        </p:nvSpPr>
        <p:spPr>
          <a:xfrm>
            <a:off x="1082045" y="1940812"/>
            <a:ext cx="3400578" cy="3202688"/>
          </a:xfrm>
          <a:prstGeom prst="rect">
            <a:avLst/>
          </a:prstGeom>
        </p:spPr>
        <p:txBody>
          <a:bodyPr spcFirstLastPara="1" wrap="square" lIns="91425" tIns="91425" rIns="91425" bIns="91425" anchor="t" anchorCtr="0">
            <a:noAutofit/>
          </a:bodyPr>
          <a:lstStyle/>
          <a:p>
            <a:pPr marL="0" lvl="0" indent="0" algn="ctr">
              <a:buNone/>
            </a:pPr>
            <a:r>
              <a:rPr lang="en-US" sz="1600" b="1"/>
              <a:t>Fitur posting di MERN Social akan memungkinkan pengguna untuk berbagi konten di MERN</a:t>
            </a:r>
            <a:br>
              <a:rPr lang="en-US" sz="1600" b="1"/>
            </a:br>
            <a:r>
              <a:rPr lang="en-US" sz="1600" b="1"/>
              <a:t>Platform aplikasi sosial dan juga berinteraksi satu sama lain atas konten dengan mengomentari atau </a:t>
            </a:r>
            <a:br>
              <a:rPr lang="en-US" sz="1600" b="1"/>
            </a:br>
            <a:r>
              <a:rPr lang="en-US" sz="1600" b="1"/>
              <a:t>menyukai postingan, seperti yang ditunjukkan pada tangkapan layar berikut:</a:t>
            </a:r>
            <a:endParaRPr sz="1600"/>
          </a:p>
        </p:txBody>
      </p:sp>
      <p:pic>
        <p:nvPicPr>
          <p:cNvPr id="2" name="Picture 1">
            <a:extLst>
              <a:ext uri="{FF2B5EF4-FFF2-40B4-BE49-F238E27FC236}">
                <a16:creationId xmlns:a16="http://schemas.microsoft.com/office/drawing/2014/main" id="{1BFD080B-B5C8-2C34-835A-985E7448F496}"/>
              </a:ext>
            </a:extLst>
          </p:cNvPr>
          <p:cNvPicPr>
            <a:picLocks noChangeAspect="1"/>
          </p:cNvPicPr>
          <p:nvPr/>
        </p:nvPicPr>
        <p:blipFill>
          <a:blip r:embed="rId3"/>
          <a:stretch>
            <a:fillRect/>
          </a:stretch>
        </p:blipFill>
        <p:spPr>
          <a:xfrm>
            <a:off x="4482623" y="1830643"/>
            <a:ext cx="4132567" cy="2695497"/>
          </a:xfrm>
          <a:prstGeom prst="rect">
            <a:avLst/>
          </a:prstGeom>
        </p:spPr>
      </p:pic>
    </p:spTree>
    <p:extLst>
      <p:ext uri="{BB962C8B-B14F-4D97-AF65-F5344CB8AC3E}">
        <p14:creationId xmlns:p14="http://schemas.microsoft.com/office/powerpoint/2010/main" val="2463194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Google Shape;988;p48"/>
          <p:cNvSpPr txBox="1">
            <a:spLocks noGrp="1"/>
          </p:cNvSpPr>
          <p:nvPr>
            <p:ph type="title"/>
          </p:nvPr>
        </p:nvSpPr>
        <p:spPr>
          <a:xfrm>
            <a:off x="335427" y="543139"/>
            <a:ext cx="4893814" cy="1835028"/>
          </a:xfrm>
          <a:prstGeom prst="rect">
            <a:avLst/>
          </a:prstGeom>
        </p:spPr>
        <p:txBody>
          <a:bodyPr spcFirstLastPara="1" wrap="square" lIns="91425" tIns="91425" rIns="91425" bIns="91425" anchor="b" anchorCtr="0">
            <a:noAutofit/>
          </a:bodyPr>
          <a:lstStyle/>
          <a:p>
            <a:pPr lvl="0" algn="ctr"/>
            <a:br>
              <a:rPr lang="en-US" sz="3200"/>
            </a:br>
            <a:br>
              <a:rPr lang="en-US" sz="3200"/>
            </a:br>
            <a:br>
              <a:rPr lang="en-US" sz="3200"/>
            </a:br>
            <a:br>
              <a:rPr lang="en-US" sz="3200"/>
            </a:br>
            <a:r>
              <a:rPr lang="en-US" sz="3200"/>
              <a:t>Menemukan Orang Untuk Diikuti</a:t>
            </a:r>
            <a:br>
              <a:rPr lang="en-US" sz="4400"/>
            </a:br>
            <a:endParaRPr sz="4400"/>
          </a:p>
        </p:txBody>
      </p:sp>
      <p:sp>
        <p:nvSpPr>
          <p:cNvPr id="989" name="Google Shape;989;p48"/>
          <p:cNvSpPr txBox="1">
            <a:spLocks noGrp="1"/>
          </p:cNvSpPr>
          <p:nvPr>
            <p:ph type="subTitle" idx="1"/>
          </p:nvPr>
        </p:nvSpPr>
        <p:spPr>
          <a:xfrm>
            <a:off x="758910" y="1995813"/>
            <a:ext cx="4644987" cy="3202688"/>
          </a:xfrm>
          <a:prstGeom prst="rect">
            <a:avLst/>
          </a:prstGeom>
        </p:spPr>
        <p:txBody>
          <a:bodyPr spcFirstLastPara="1" wrap="square" lIns="91425" tIns="91425" rIns="91425" bIns="91425" anchor="t" anchorCtr="0">
            <a:noAutofit/>
          </a:bodyPr>
          <a:lstStyle/>
          <a:p>
            <a:pPr marL="0" lvl="0" indent="0" algn="ctr">
              <a:buNone/>
            </a:pPr>
            <a:r>
              <a:rPr lang="en-US" sz="2800" b="1"/>
              <a:t>Fitur Siapa yang harus diikuti akan menampilkan daftar orang-orang di MERN kepada pengguna yang masuk</a:t>
            </a:r>
            <a:endParaRPr sz="2800"/>
          </a:p>
        </p:txBody>
      </p:sp>
    </p:spTree>
    <p:extLst>
      <p:ext uri="{BB962C8B-B14F-4D97-AF65-F5344CB8AC3E}">
        <p14:creationId xmlns:p14="http://schemas.microsoft.com/office/powerpoint/2010/main" val="3589649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94"/>
        <p:cNvGrpSpPr/>
        <p:nvPr/>
      </p:nvGrpSpPr>
      <p:grpSpPr>
        <a:xfrm>
          <a:off x="0" y="0"/>
          <a:ext cx="0" cy="0"/>
          <a:chOff x="0" y="0"/>
          <a:chExt cx="0" cy="0"/>
        </a:xfrm>
      </p:grpSpPr>
      <p:sp>
        <p:nvSpPr>
          <p:cNvPr id="995" name="Google Shape;995;p49"/>
          <p:cNvSpPr txBox="1">
            <a:spLocks noGrp="1"/>
          </p:cNvSpPr>
          <p:nvPr>
            <p:ph type="title"/>
          </p:nvPr>
        </p:nvSpPr>
        <p:spPr>
          <a:xfrm>
            <a:off x="1244408" y="281883"/>
            <a:ext cx="6448925" cy="2760854"/>
          </a:xfrm>
          <a:prstGeom prst="rect">
            <a:avLst/>
          </a:prstGeom>
        </p:spPr>
        <p:txBody>
          <a:bodyPr spcFirstLastPara="1" wrap="square" lIns="91425" tIns="91425" rIns="91425" bIns="91425" anchor="ctr" anchorCtr="0">
            <a:noAutofit/>
          </a:bodyPr>
          <a:lstStyle/>
          <a:p>
            <a:pPr lvl="0"/>
            <a:r>
              <a:rPr lang="en-US"/>
              <a:t>Posting Di MERN Sosial</a:t>
            </a:r>
            <a:br>
              <a:rPr lang="en-US"/>
            </a:br>
            <a:endParaRPr/>
          </a:p>
        </p:txBody>
      </p:sp>
      <p:sp>
        <p:nvSpPr>
          <p:cNvPr id="996" name="Google Shape;996;p49"/>
          <p:cNvSpPr txBox="1">
            <a:spLocks noGrp="1"/>
          </p:cNvSpPr>
          <p:nvPr>
            <p:ph type="subTitle" idx="1"/>
          </p:nvPr>
        </p:nvSpPr>
        <p:spPr>
          <a:xfrm>
            <a:off x="1531037" y="2223816"/>
            <a:ext cx="6162297" cy="2018173"/>
          </a:xfrm>
          <a:prstGeom prst="rect">
            <a:avLst/>
          </a:prstGeom>
        </p:spPr>
        <p:txBody>
          <a:bodyPr spcFirstLastPara="1" wrap="square" lIns="91425" tIns="91425" rIns="91425" bIns="91425" anchor="t" anchorCtr="0">
            <a:noAutofit/>
          </a:bodyPr>
          <a:lstStyle/>
          <a:p>
            <a:pPr marL="0" lvl="0" indent="0"/>
            <a:r>
              <a:rPr lang="en-US"/>
              <a:t>Fitur posting di MERN Social akan memungkinkan pengguna untuk berbagi konten di MERN</a:t>
            </a:r>
            <a:br>
              <a:rPr lang="en-US"/>
            </a:br>
            <a:r>
              <a:rPr lang="en-US"/>
              <a:t>Platform aplikasi sosial dan juga berinteraksi satu sama lain atas konten dengan mengomentari atau </a:t>
            </a:r>
            <a:br>
              <a:rPr lang="en-US"/>
            </a:br>
            <a:r>
              <a:rPr lang="en-US"/>
              <a:t>menyukai postingan, seperti yang ditunjukkan pada tangkapan layar berikut: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45"/>
        <p:cNvGrpSpPr/>
        <p:nvPr/>
      </p:nvGrpSpPr>
      <p:grpSpPr>
        <a:xfrm>
          <a:off x="0" y="0"/>
          <a:ext cx="0" cy="0"/>
          <a:chOff x="0" y="0"/>
          <a:chExt cx="0" cy="0"/>
        </a:xfrm>
      </p:grpSpPr>
      <p:sp>
        <p:nvSpPr>
          <p:cNvPr id="1146" name="Google Shape;1146;p5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r>
              <a:rPr lang="en-US"/>
              <a:t>Membuat Postingan Baru</a:t>
            </a:r>
            <a:endParaRPr/>
          </a:p>
        </p:txBody>
      </p:sp>
      <p:grpSp>
        <p:nvGrpSpPr>
          <p:cNvPr id="1151" name="Google Shape;1151;p53"/>
          <p:cNvGrpSpPr/>
          <p:nvPr/>
        </p:nvGrpSpPr>
        <p:grpSpPr>
          <a:xfrm rot="10800000" flipH="1">
            <a:off x="7955535" y="-419511"/>
            <a:ext cx="859664" cy="2991249"/>
            <a:chOff x="3117442" y="2754471"/>
            <a:chExt cx="447369" cy="1556645"/>
          </a:xfrm>
        </p:grpSpPr>
        <p:sp>
          <p:nvSpPr>
            <p:cNvPr id="1152" name="Google Shape;1152;p53"/>
            <p:cNvSpPr/>
            <p:nvPr/>
          </p:nvSpPr>
          <p:spPr>
            <a:xfrm rot="-5400000">
              <a:off x="2522788" y="3592320"/>
              <a:ext cx="1313451" cy="124142"/>
            </a:xfrm>
            <a:custGeom>
              <a:avLst/>
              <a:gdLst/>
              <a:ahLst/>
              <a:cxnLst/>
              <a:rect l="l" t="t" r="r" b="b"/>
              <a:pathLst>
                <a:path w="30196" h="2854" extrusionOk="0">
                  <a:moveTo>
                    <a:pt x="15276" y="1"/>
                  </a:moveTo>
                  <a:lnTo>
                    <a:pt x="12666" y="2625"/>
                  </a:lnTo>
                  <a:lnTo>
                    <a:pt x="1" y="2625"/>
                  </a:lnTo>
                  <a:lnTo>
                    <a:pt x="1" y="2854"/>
                  </a:lnTo>
                  <a:lnTo>
                    <a:pt x="12780" y="2854"/>
                  </a:lnTo>
                  <a:lnTo>
                    <a:pt x="15390" y="243"/>
                  </a:lnTo>
                  <a:lnTo>
                    <a:pt x="23235" y="243"/>
                  </a:lnTo>
                  <a:lnTo>
                    <a:pt x="25374" y="2383"/>
                  </a:lnTo>
                  <a:lnTo>
                    <a:pt x="29425" y="2383"/>
                  </a:lnTo>
                  <a:cubicBezTo>
                    <a:pt x="29482" y="2554"/>
                    <a:pt x="29596" y="2625"/>
                    <a:pt x="29782" y="2625"/>
                  </a:cubicBezTo>
                  <a:cubicBezTo>
                    <a:pt x="30010" y="2625"/>
                    <a:pt x="30195" y="2497"/>
                    <a:pt x="30195" y="2269"/>
                  </a:cubicBezTo>
                  <a:cubicBezTo>
                    <a:pt x="30195" y="2083"/>
                    <a:pt x="30010" y="1912"/>
                    <a:pt x="29782" y="1912"/>
                  </a:cubicBezTo>
                  <a:cubicBezTo>
                    <a:pt x="29653" y="1912"/>
                    <a:pt x="29482" y="1969"/>
                    <a:pt x="29425" y="2140"/>
                  </a:cubicBezTo>
                  <a:lnTo>
                    <a:pt x="25503" y="2140"/>
                  </a:lnTo>
                  <a:lnTo>
                    <a:pt x="23306"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3"/>
            <p:cNvSpPr/>
            <p:nvPr/>
          </p:nvSpPr>
          <p:spPr>
            <a:xfrm rot="-5400000">
              <a:off x="3104412" y="3972336"/>
              <a:ext cx="644024" cy="33537"/>
            </a:xfrm>
            <a:custGeom>
              <a:avLst/>
              <a:gdLst/>
              <a:ahLst/>
              <a:cxnLst/>
              <a:rect l="l" t="t" r="r" b="b"/>
              <a:pathLst>
                <a:path w="14806" h="771" extrusionOk="0">
                  <a:moveTo>
                    <a:pt x="14392" y="1"/>
                  </a:moveTo>
                  <a:cubicBezTo>
                    <a:pt x="14264" y="1"/>
                    <a:pt x="14092" y="115"/>
                    <a:pt x="14035" y="300"/>
                  </a:cubicBezTo>
                  <a:lnTo>
                    <a:pt x="1" y="300"/>
                  </a:lnTo>
                  <a:lnTo>
                    <a:pt x="1" y="543"/>
                  </a:lnTo>
                  <a:lnTo>
                    <a:pt x="14035" y="543"/>
                  </a:lnTo>
                  <a:cubicBezTo>
                    <a:pt x="14092" y="657"/>
                    <a:pt x="14264" y="771"/>
                    <a:pt x="14392" y="771"/>
                  </a:cubicBezTo>
                  <a:cubicBezTo>
                    <a:pt x="14620" y="771"/>
                    <a:pt x="14806" y="600"/>
                    <a:pt x="14806" y="414"/>
                  </a:cubicBezTo>
                  <a:cubicBezTo>
                    <a:pt x="14806" y="186"/>
                    <a:pt x="14620" y="1"/>
                    <a:pt x="1439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3"/>
            <p:cNvSpPr/>
            <p:nvPr/>
          </p:nvSpPr>
          <p:spPr>
            <a:xfrm rot="-5400000">
              <a:off x="2875811" y="3622116"/>
              <a:ext cx="1233415" cy="144586"/>
            </a:xfrm>
            <a:custGeom>
              <a:avLst/>
              <a:gdLst/>
              <a:ahLst/>
              <a:cxnLst/>
              <a:rect l="l" t="t" r="r" b="b"/>
              <a:pathLst>
                <a:path w="28356" h="3324" extrusionOk="0">
                  <a:moveTo>
                    <a:pt x="27942" y="0"/>
                  </a:moveTo>
                  <a:cubicBezTo>
                    <a:pt x="27813" y="0"/>
                    <a:pt x="27642" y="114"/>
                    <a:pt x="27585" y="228"/>
                  </a:cubicBezTo>
                  <a:lnTo>
                    <a:pt x="16175" y="228"/>
                  </a:lnTo>
                  <a:lnTo>
                    <a:pt x="13679" y="2796"/>
                  </a:lnTo>
                  <a:lnTo>
                    <a:pt x="13679" y="1127"/>
                  </a:lnTo>
                  <a:lnTo>
                    <a:pt x="1" y="1127"/>
                  </a:lnTo>
                  <a:lnTo>
                    <a:pt x="1" y="1369"/>
                  </a:lnTo>
                  <a:lnTo>
                    <a:pt x="13436" y="1369"/>
                  </a:lnTo>
                  <a:lnTo>
                    <a:pt x="13436" y="3323"/>
                  </a:lnTo>
                  <a:lnTo>
                    <a:pt x="16289" y="471"/>
                  </a:lnTo>
                  <a:lnTo>
                    <a:pt x="27585" y="471"/>
                  </a:lnTo>
                  <a:cubicBezTo>
                    <a:pt x="27642" y="656"/>
                    <a:pt x="27813" y="770"/>
                    <a:pt x="27942" y="770"/>
                  </a:cubicBezTo>
                  <a:cubicBezTo>
                    <a:pt x="28170" y="770"/>
                    <a:pt x="28355" y="585"/>
                    <a:pt x="28355" y="357"/>
                  </a:cubicBezTo>
                  <a:cubicBezTo>
                    <a:pt x="28355" y="171"/>
                    <a:pt x="28170" y="0"/>
                    <a:pt x="2794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3"/>
            <p:cNvSpPr/>
            <p:nvPr/>
          </p:nvSpPr>
          <p:spPr>
            <a:xfrm rot="-5400000">
              <a:off x="2601887" y="3552324"/>
              <a:ext cx="1419541" cy="98043"/>
            </a:xfrm>
            <a:custGeom>
              <a:avLst/>
              <a:gdLst/>
              <a:ahLst/>
              <a:cxnLst/>
              <a:rect l="l" t="t" r="r" b="b"/>
              <a:pathLst>
                <a:path w="32635" h="2254" extrusionOk="0">
                  <a:moveTo>
                    <a:pt x="16289" y="0"/>
                  </a:moveTo>
                  <a:lnTo>
                    <a:pt x="14321" y="1897"/>
                  </a:lnTo>
                  <a:lnTo>
                    <a:pt x="1" y="1897"/>
                  </a:lnTo>
                  <a:lnTo>
                    <a:pt x="1" y="2140"/>
                  </a:lnTo>
                  <a:lnTo>
                    <a:pt x="14449" y="2140"/>
                  </a:lnTo>
                  <a:lnTo>
                    <a:pt x="16346" y="229"/>
                  </a:lnTo>
                  <a:lnTo>
                    <a:pt x="21395" y="229"/>
                  </a:lnTo>
                  <a:lnTo>
                    <a:pt x="23178" y="2012"/>
                  </a:lnTo>
                  <a:lnTo>
                    <a:pt x="31864" y="2012"/>
                  </a:lnTo>
                  <a:cubicBezTo>
                    <a:pt x="31921" y="2197"/>
                    <a:pt x="32092" y="2254"/>
                    <a:pt x="32221" y="2254"/>
                  </a:cubicBezTo>
                  <a:cubicBezTo>
                    <a:pt x="32449" y="2254"/>
                    <a:pt x="32634" y="2140"/>
                    <a:pt x="32634" y="1897"/>
                  </a:cubicBezTo>
                  <a:cubicBezTo>
                    <a:pt x="32634" y="1655"/>
                    <a:pt x="32449" y="1541"/>
                    <a:pt x="32221" y="1541"/>
                  </a:cubicBezTo>
                  <a:cubicBezTo>
                    <a:pt x="32035" y="1541"/>
                    <a:pt x="31921" y="1655"/>
                    <a:pt x="31864" y="1783"/>
                  </a:cubicBezTo>
                  <a:lnTo>
                    <a:pt x="23306" y="1783"/>
                  </a:lnTo>
                  <a:lnTo>
                    <a:pt x="2152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3"/>
            <p:cNvSpPr/>
            <p:nvPr/>
          </p:nvSpPr>
          <p:spPr>
            <a:xfrm rot="-5400000">
              <a:off x="2574592" y="3483446"/>
              <a:ext cx="1556645" cy="98696"/>
            </a:xfrm>
            <a:custGeom>
              <a:avLst/>
              <a:gdLst/>
              <a:ahLst/>
              <a:cxnLst/>
              <a:rect l="l" t="t" r="r" b="b"/>
              <a:pathLst>
                <a:path w="35787" h="2269" extrusionOk="0">
                  <a:moveTo>
                    <a:pt x="16703" y="1"/>
                  </a:moveTo>
                  <a:lnTo>
                    <a:pt x="14806" y="1841"/>
                  </a:lnTo>
                  <a:lnTo>
                    <a:pt x="1" y="1841"/>
                  </a:lnTo>
                  <a:lnTo>
                    <a:pt x="1" y="2083"/>
                  </a:lnTo>
                  <a:lnTo>
                    <a:pt x="14920" y="2083"/>
                  </a:lnTo>
                  <a:lnTo>
                    <a:pt x="16760" y="243"/>
                  </a:lnTo>
                  <a:lnTo>
                    <a:pt x="20810" y="243"/>
                  </a:lnTo>
                  <a:lnTo>
                    <a:pt x="22593" y="2026"/>
                  </a:lnTo>
                  <a:lnTo>
                    <a:pt x="35002" y="2026"/>
                  </a:lnTo>
                  <a:cubicBezTo>
                    <a:pt x="35073" y="2140"/>
                    <a:pt x="35244" y="2269"/>
                    <a:pt x="35358" y="2269"/>
                  </a:cubicBezTo>
                  <a:cubicBezTo>
                    <a:pt x="35601" y="2269"/>
                    <a:pt x="35786" y="2083"/>
                    <a:pt x="35786" y="1912"/>
                  </a:cubicBezTo>
                  <a:cubicBezTo>
                    <a:pt x="35786" y="1670"/>
                    <a:pt x="35601" y="1484"/>
                    <a:pt x="35358" y="1484"/>
                  </a:cubicBezTo>
                  <a:cubicBezTo>
                    <a:pt x="35244" y="1484"/>
                    <a:pt x="35073" y="1613"/>
                    <a:pt x="35002" y="1784"/>
                  </a:cubicBezTo>
                  <a:lnTo>
                    <a:pt x="22650" y="1784"/>
                  </a:lnTo>
                  <a:lnTo>
                    <a:pt x="2092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3"/>
            <p:cNvSpPr/>
            <p:nvPr/>
          </p:nvSpPr>
          <p:spPr>
            <a:xfrm rot="-5400000">
              <a:off x="2516589" y="3511045"/>
              <a:ext cx="1499576" cy="100566"/>
            </a:xfrm>
            <a:custGeom>
              <a:avLst/>
              <a:gdLst/>
              <a:ahLst/>
              <a:cxnLst/>
              <a:rect l="l" t="t" r="r" b="b"/>
              <a:pathLst>
                <a:path w="34475" h="2312" extrusionOk="0">
                  <a:moveTo>
                    <a:pt x="15747" y="1"/>
                  </a:moveTo>
                  <a:lnTo>
                    <a:pt x="13679" y="2012"/>
                  </a:lnTo>
                  <a:lnTo>
                    <a:pt x="1" y="2012"/>
                  </a:lnTo>
                  <a:lnTo>
                    <a:pt x="1" y="2254"/>
                  </a:lnTo>
                  <a:lnTo>
                    <a:pt x="13793" y="2254"/>
                  </a:lnTo>
                  <a:lnTo>
                    <a:pt x="15818" y="229"/>
                  </a:lnTo>
                  <a:lnTo>
                    <a:pt x="22108" y="229"/>
                  </a:lnTo>
                  <a:lnTo>
                    <a:pt x="24019" y="2069"/>
                  </a:lnTo>
                  <a:lnTo>
                    <a:pt x="33761" y="2069"/>
                  </a:lnTo>
                  <a:cubicBezTo>
                    <a:pt x="33818" y="2197"/>
                    <a:pt x="33932" y="2311"/>
                    <a:pt x="34117" y="2311"/>
                  </a:cubicBezTo>
                  <a:cubicBezTo>
                    <a:pt x="34289" y="2311"/>
                    <a:pt x="34474" y="2140"/>
                    <a:pt x="34474" y="1955"/>
                  </a:cubicBezTo>
                  <a:cubicBezTo>
                    <a:pt x="34474" y="1712"/>
                    <a:pt x="34289" y="1541"/>
                    <a:pt x="34117" y="1541"/>
                  </a:cubicBezTo>
                  <a:cubicBezTo>
                    <a:pt x="33932" y="1541"/>
                    <a:pt x="33761" y="1655"/>
                    <a:pt x="33761" y="1841"/>
                  </a:cubicBezTo>
                  <a:lnTo>
                    <a:pt x="24076" y="1841"/>
                  </a:lnTo>
                  <a:lnTo>
                    <a:pt x="2223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3"/>
            <p:cNvSpPr/>
            <p:nvPr/>
          </p:nvSpPr>
          <p:spPr>
            <a:xfrm rot="-5400000">
              <a:off x="2595407" y="3628314"/>
              <a:ext cx="1251380" cy="114224"/>
            </a:xfrm>
            <a:custGeom>
              <a:avLst/>
              <a:gdLst/>
              <a:ahLst/>
              <a:cxnLst/>
              <a:rect l="l" t="t" r="r" b="b"/>
              <a:pathLst>
                <a:path w="28769" h="2626" extrusionOk="0">
                  <a:moveTo>
                    <a:pt x="15519" y="1"/>
                  </a:moveTo>
                  <a:lnTo>
                    <a:pt x="13137" y="2383"/>
                  </a:lnTo>
                  <a:lnTo>
                    <a:pt x="1" y="2383"/>
                  </a:lnTo>
                  <a:lnTo>
                    <a:pt x="1" y="2625"/>
                  </a:lnTo>
                  <a:lnTo>
                    <a:pt x="13251" y="2625"/>
                  </a:lnTo>
                  <a:lnTo>
                    <a:pt x="15633" y="243"/>
                  </a:lnTo>
                  <a:lnTo>
                    <a:pt x="22707" y="243"/>
                  </a:lnTo>
                  <a:lnTo>
                    <a:pt x="24547" y="2083"/>
                  </a:lnTo>
                  <a:lnTo>
                    <a:pt x="28056" y="2083"/>
                  </a:lnTo>
                  <a:cubicBezTo>
                    <a:pt x="28056" y="2268"/>
                    <a:pt x="28227" y="2383"/>
                    <a:pt x="28412" y="2383"/>
                  </a:cubicBezTo>
                  <a:cubicBezTo>
                    <a:pt x="28583" y="2383"/>
                    <a:pt x="28769" y="2197"/>
                    <a:pt x="28769" y="1969"/>
                  </a:cubicBezTo>
                  <a:cubicBezTo>
                    <a:pt x="28769" y="1784"/>
                    <a:pt x="28583" y="1612"/>
                    <a:pt x="28412" y="1612"/>
                  </a:cubicBezTo>
                  <a:cubicBezTo>
                    <a:pt x="28227" y="1612"/>
                    <a:pt x="28113" y="1726"/>
                    <a:pt x="28056" y="1841"/>
                  </a:cubicBezTo>
                  <a:lnTo>
                    <a:pt x="24661" y="1841"/>
                  </a:lnTo>
                  <a:lnTo>
                    <a:pt x="22821"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9" name="Google Shape;1159;p53"/>
          <p:cNvGrpSpPr/>
          <p:nvPr/>
        </p:nvGrpSpPr>
        <p:grpSpPr>
          <a:xfrm rot="-5400000">
            <a:off x="569641" y="3183714"/>
            <a:ext cx="686206" cy="3134263"/>
            <a:chOff x="66225" y="-562502"/>
            <a:chExt cx="686206" cy="3134263"/>
          </a:xfrm>
        </p:grpSpPr>
        <p:grpSp>
          <p:nvGrpSpPr>
            <p:cNvPr id="1160" name="Google Shape;1160;p53"/>
            <p:cNvGrpSpPr/>
            <p:nvPr/>
          </p:nvGrpSpPr>
          <p:grpSpPr>
            <a:xfrm rot="10800000" flipH="1">
              <a:off x="66225" y="-562502"/>
              <a:ext cx="258777" cy="3134263"/>
              <a:chOff x="9" y="2835115"/>
              <a:chExt cx="134668" cy="1631069"/>
            </a:xfrm>
          </p:grpSpPr>
          <p:sp>
            <p:nvSpPr>
              <p:cNvPr id="1161" name="Google Shape;1161;p53"/>
              <p:cNvSpPr/>
              <p:nvPr/>
            </p:nvSpPr>
            <p:spPr>
              <a:xfrm rot="-5400000">
                <a:off x="-655129" y="3676378"/>
                <a:ext cx="1497053" cy="82558"/>
              </a:xfrm>
              <a:custGeom>
                <a:avLst/>
                <a:gdLst/>
                <a:ahLst/>
                <a:cxnLst/>
                <a:rect l="l" t="t" r="r" b="b"/>
                <a:pathLst>
                  <a:path w="34417" h="1898" extrusionOk="0">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3"/>
              <p:cNvSpPr/>
              <p:nvPr/>
            </p:nvSpPr>
            <p:spPr>
              <a:xfrm rot="-5400000">
                <a:off x="-420003" y="3973575"/>
                <a:ext cx="912621" cy="72597"/>
              </a:xfrm>
              <a:custGeom>
                <a:avLst/>
                <a:gdLst/>
                <a:ahLst/>
                <a:cxnLst/>
                <a:rect l="l" t="t" r="r" b="b"/>
                <a:pathLst>
                  <a:path w="20981" h="1669" extrusionOk="0">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3"/>
              <p:cNvSpPr/>
              <p:nvPr/>
            </p:nvSpPr>
            <p:spPr>
              <a:xfrm rot="-5400000">
                <a:off x="-388076" y="4029078"/>
                <a:ext cx="843156" cy="31057"/>
              </a:xfrm>
              <a:custGeom>
                <a:avLst/>
                <a:gdLst/>
                <a:ahLst/>
                <a:cxnLst/>
                <a:rect l="l" t="t" r="r" b="b"/>
                <a:pathLst>
                  <a:path w="19384" h="714" extrusionOk="0">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3"/>
              <p:cNvSpPr/>
              <p:nvPr/>
            </p:nvSpPr>
            <p:spPr>
              <a:xfrm rot="-5400000">
                <a:off x="-758457" y="3604107"/>
                <a:ext cx="1631069" cy="93085"/>
              </a:xfrm>
              <a:custGeom>
                <a:avLst/>
                <a:gdLst/>
                <a:ahLst/>
                <a:cxnLst/>
                <a:rect l="l" t="t" r="r" b="b"/>
                <a:pathLst>
                  <a:path w="37498" h="2140" extrusionOk="0">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53"/>
            <p:cNvGrpSpPr/>
            <p:nvPr/>
          </p:nvGrpSpPr>
          <p:grpSpPr>
            <a:xfrm rot="10800000" flipH="1">
              <a:off x="360086" y="-444000"/>
              <a:ext cx="392345" cy="2299752"/>
              <a:chOff x="4792514" y="3108715"/>
              <a:chExt cx="204176" cy="1196790"/>
            </a:xfrm>
          </p:grpSpPr>
          <p:sp>
            <p:nvSpPr>
              <p:cNvPr id="1166" name="Google Shape;1166;p53"/>
              <p:cNvSpPr/>
              <p:nvPr/>
            </p:nvSpPr>
            <p:spPr>
              <a:xfrm rot="-5400000">
                <a:off x="4348012" y="3656827"/>
                <a:ext cx="1196790" cy="100566"/>
              </a:xfrm>
              <a:custGeom>
                <a:avLst/>
                <a:gdLst/>
                <a:ahLst/>
                <a:cxnLst/>
                <a:rect l="l" t="t" r="r" b="b"/>
                <a:pathLst>
                  <a:path w="27514" h="2312" extrusionOk="0">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3"/>
              <p:cNvSpPr/>
              <p:nvPr/>
            </p:nvSpPr>
            <p:spPr>
              <a:xfrm rot="-5400000">
                <a:off x="4316977" y="3695300"/>
                <a:ext cx="1119234" cy="101175"/>
              </a:xfrm>
              <a:custGeom>
                <a:avLst/>
                <a:gdLst/>
                <a:ahLst/>
                <a:cxnLst/>
                <a:rect l="l" t="t" r="r" b="b"/>
                <a:pathLst>
                  <a:path w="25731" h="2326" extrusionOk="0">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3"/>
              <p:cNvSpPr/>
              <p:nvPr/>
            </p:nvSpPr>
            <p:spPr>
              <a:xfrm rot="-5400000">
                <a:off x="4328765" y="3810699"/>
                <a:ext cx="958554" cy="31057"/>
              </a:xfrm>
              <a:custGeom>
                <a:avLst/>
                <a:gdLst/>
                <a:ahLst/>
                <a:cxnLst/>
                <a:rect l="l" t="t" r="r" b="b"/>
                <a:pathLst>
                  <a:path w="22037" h="714" extrusionOk="0">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69" name="Google Shape;1169;p53"/>
          <p:cNvGrpSpPr/>
          <p:nvPr/>
        </p:nvGrpSpPr>
        <p:grpSpPr>
          <a:xfrm rot="10800000">
            <a:off x="385333" y="3"/>
            <a:ext cx="788988" cy="2549637"/>
            <a:chOff x="2474121" y="2891575"/>
            <a:chExt cx="439279" cy="1419541"/>
          </a:xfrm>
        </p:grpSpPr>
        <p:sp>
          <p:nvSpPr>
            <p:cNvPr id="1170" name="Google Shape;1170;p53"/>
            <p:cNvSpPr/>
            <p:nvPr/>
          </p:nvSpPr>
          <p:spPr>
            <a:xfrm rot="-5400000">
              <a:off x="1917918" y="3535251"/>
              <a:ext cx="1419541" cy="132189"/>
            </a:xfrm>
            <a:custGeom>
              <a:avLst/>
              <a:gdLst/>
              <a:ahLst/>
              <a:cxnLst/>
              <a:rect l="l" t="t" r="r" b="b"/>
              <a:pathLst>
                <a:path w="32635" h="3039" extrusionOk="0">
                  <a:moveTo>
                    <a:pt x="1" y="0"/>
                  </a:moveTo>
                  <a:lnTo>
                    <a:pt x="1" y="243"/>
                  </a:lnTo>
                  <a:lnTo>
                    <a:pt x="15818" y="243"/>
                  </a:lnTo>
                  <a:lnTo>
                    <a:pt x="15818" y="2796"/>
                  </a:lnTo>
                  <a:lnTo>
                    <a:pt x="31864" y="2796"/>
                  </a:lnTo>
                  <a:cubicBezTo>
                    <a:pt x="31921" y="2981"/>
                    <a:pt x="32092" y="3038"/>
                    <a:pt x="32221" y="3038"/>
                  </a:cubicBezTo>
                  <a:cubicBezTo>
                    <a:pt x="32449" y="3038"/>
                    <a:pt x="32634" y="2924"/>
                    <a:pt x="32634" y="2682"/>
                  </a:cubicBezTo>
                  <a:cubicBezTo>
                    <a:pt x="32634" y="2496"/>
                    <a:pt x="32449" y="2325"/>
                    <a:pt x="32221" y="2325"/>
                  </a:cubicBezTo>
                  <a:cubicBezTo>
                    <a:pt x="32092" y="2325"/>
                    <a:pt x="31921" y="2439"/>
                    <a:pt x="31864" y="2568"/>
                  </a:cubicBezTo>
                  <a:lnTo>
                    <a:pt x="16046" y="2568"/>
                  </a:lnTo>
                  <a:lnTo>
                    <a:pt x="1604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3"/>
            <p:cNvSpPr/>
            <p:nvPr/>
          </p:nvSpPr>
          <p:spPr>
            <a:xfrm rot="-5400000">
              <a:off x="2568095" y="3965811"/>
              <a:ext cx="504441" cy="186169"/>
            </a:xfrm>
            <a:custGeom>
              <a:avLst/>
              <a:gdLst/>
              <a:ahLst/>
              <a:cxnLst/>
              <a:rect l="l" t="t" r="r" b="b"/>
              <a:pathLst>
                <a:path w="11597" h="4280" extrusionOk="0">
                  <a:moveTo>
                    <a:pt x="1" y="1"/>
                  </a:moveTo>
                  <a:lnTo>
                    <a:pt x="1" y="243"/>
                  </a:lnTo>
                  <a:lnTo>
                    <a:pt x="11112" y="243"/>
                  </a:lnTo>
                  <a:lnTo>
                    <a:pt x="11112" y="3566"/>
                  </a:lnTo>
                  <a:cubicBezTo>
                    <a:pt x="10940" y="3623"/>
                    <a:pt x="10883" y="3752"/>
                    <a:pt x="10883" y="3923"/>
                  </a:cubicBezTo>
                  <a:cubicBezTo>
                    <a:pt x="10883" y="4108"/>
                    <a:pt x="10997" y="4279"/>
                    <a:pt x="11240" y="4279"/>
                  </a:cubicBezTo>
                  <a:cubicBezTo>
                    <a:pt x="11468" y="4279"/>
                    <a:pt x="11596" y="4108"/>
                    <a:pt x="11596" y="3923"/>
                  </a:cubicBezTo>
                  <a:cubicBezTo>
                    <a:pt x="11596" y="3752"/>
                    <a:pt x="11539" y="3623"/>
                    <a:pt x="11354" y="3566"/>
                  </a:cubicBezTo>
                  <a:lnTo>
                    <a:pt x="1135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3"/>
            <p:cNvSpPr/>
            <p:nvPr/>
          </p:nvSpPr>
          <p:spPr>
            <a:xfrm rot="-5400000">
              <a:off x="2612136" y="4009852"/>
              <a:ext cx="452331" cy="150197"/>
            </a:xfrm>
            <a:custGeom>
              <a:avLst/>
              <a:gdLst/>
              <a:ahLst/>
              <a:cxnLst/>
              <a:rect l="l" t="t" r="r" b="b"/>
              <a:pathLst>
                <a:path w="10399" h="3453" extrusionOk="0">
                  <a:moveTo>
                    <a:pt x="1" y="1"/>
                  </a:moveTo>
                  <a:lnTo>
                    <a:pt x="1" y="243"/>
                  </a:lnTo>
                  <a:lnTo>
                    <a:pt x="9928" y="243"/>
                  </a:lnTo>
                  <a:lnTo>
                    <a:pt x="9928" y="2739"/>
                  </a:lnTo>
                  <a:cubicBezTo>
                    <a:pt x="9757" y="2796"/>
                    <a:pt x="9628" y="2925"/>
                    <a:pt x="9628" y="3096"/>
                  </a:cubicBezTo>
                  <a:cubicBezTo>
                    <a:pt x="9628" y="3281"/>
                    <a:pt x="9814" y="3452"/>
                    <a:pt x="10042" y="3452"/>
                  </a:cubicBezTo>
                  <a:cubicBezTo>
                    <a:pt x="10227" y="3452"/>
                    <a:pt x="10398" y="3281"/>
                    <a:pt x="10398" y="3096"/>
                  </a:cubicBezTo>
                  <a:cubicBezTo>
                    <a:pt x="10398" y="2925"/>
                    <a:pt x="10284" y="2796"/>
                    <a:pt x="10170" y="2739"/>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3"/>
            <p:cNvSpPr/>
            <p:nvPr/>
          </p:nvSpPr>
          <p:spPr>
            <a:xfrm rot="-5400000">
              <a:off x="2177879" y="3666157"/>
              <a:ext cx="1160818" cy="129101"/>
            </a:xfrm>
            <a:custGeom>
              <a:avLst/>
              <a:gdLst/>
              <a:ahLst/>
              <a:cxnLst/>
              <a:rect l="l" t="t" r="r" b="b"/>
              <a:pathLst>
                <a:path w="26687" h="2968" extrusionOk="0">
                  <a:moveTo>
                    <a:pt x="1" y="0"/>
                  </a:moveTo>
                  <a:lnTo>
                    <a:pt x="1" y="243"/>
                  </a:lnTo>
                  <a:lnTo>
                    <a:pt x="12310" y="243"/>
                  </a:lnTo>
                  <a:lnTo>
                    <a:pt x="12310" y="2739"/>
                  </a:lnTo>
                  <a:lnTo>
                    <a:pt x="25973" y="2739"/>
                  </a:lnTo>
                  <a:cubicBezTo>
                    <a:pt x="26030" y="2910"/>
                    <a:pt x="26159" y="2967"/>
                    <a:pt x="26330" y="2967"/>
                  </a:cubicBezTo>
                  <a:cubicBezTo>
                    <a:pt x="26572" y="2967"/>
                    <a:pt x="26687" y="2853"/>
                    <a:pt x="26687" y="2611"/>
                  </a:cubicBezTo>
                  <a:cubicBezTo>
                    <a:pt x="26687" y="2439"/>
                    <a:pt x="26572" y="2254"/>
                    <a:pt x="26330" y="2254"/>
                  </a:cubicBezTo>
                  <a:cubicBezTo>
                    <a:pt x="26159" y="2254"/>
                    <a:pt x="26030" y="2382"/>
                    <a:pt x="25973" y="2496"/>
                  </a:cubicBezTo>
                  <a:lnTo>
                    <a:pt x="12538" y="2496"/>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3"/>
            <p:cNvSpPr/>
            <p:nvPr/>
          </p:nvSpPr>
          <p:spPr>
            <a:xfrm rot="-5400000">
              <a:off x="2081076" y="3607849"/>
              <a:ext cx="1271867" cy="134668"/>
            </a:xfrm>
            <a:custGeom>
              <a:avLst/>
              <a:gdLst/>
              <a:ahLst/>
              <a:cxnLst/>
              <a:rect l="l" t="t" r="r" b="b"/>
              <a:pathLst>
                <a:path w="29240" h="3096" extrusionOk="0">
                  <a:moveTo>
                    <a:pt x="1" y="1"/>
                  </a:moveTo>
                  <a:lnTo>
                    <a:pt x="1" y="243"/>
                  </a:lnTo>
                  <a:lnTo>
                    <a:pt x="13436" y="243"/>
                  </a:lnTo>
                  <a:lnTo>
                    <a:pt x="13436" y="2853"/>
                  </a:lnTo>
                  <a:lnTo>
                    <a:pt x="28526" y="2853"/>
                  </a:lnTo>
                  <a:cubicBezTo>
                    <a:pt x="28526" y="2967"/>
                    <a:pt x="28712" y="3096"/>
                    <a:pt x="28883" y="3096"/>
                  </a:cubicBezTo>
                  <a:cubicBezTo>
                    <a:pt x="29068" y="3096"/>
                    <a:pt x="29240" y="2910"/>
                    <a:pt x="29240" y="2739"/>
                  </a:cubicBezTo>
                  <a:cubicBezTo>
                    <a:pt x="29240" y="2497"/>
                    <a:pt x="29068" y="2326"/>
                    <a:pt x="28883" y="2326"/>
                  </a:cubicBezTo>
                  <a:cubicBezTo>
                    <a:pt x="28712" y="2326"/>
                    <a:pt x="28526" y="2440"/>
                    <a:pt x="28526" y="2611"/>
                  </a:cubicBezTo>
                  <a:lnTo>
                    <a:pt x="13679" y="2611"/>
                  </a:lnTo>
                  <a:lnTo>
                    <a:pt x="1367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53"/>
            <p:cNvSpPr/>
            <p:nvPr/>
          </p:nvSpPr>
          <p:spPr>
            <a:xfrm rot="-5400000">
              <a:off x="2065591" y="3641342"/>
              <a:ext cx="1212319" cy="127230"/>
            </a:xfrm>
            <a:custGeom>
              <a:avLst/>
              <a:gdLst/>
              <a:ahLst/>
              <a:cxnLst/>
              <a:rect l="l" t="t" r="r" b="b"/>
              <a:pathLst>
                <a:path w="27871" h="2925" extrusionOk="0">
                  <a:moveTo>
                    <a:pt x="1" y="0"/>
                  </a:moveTo>
                  <a:lnTo>
                    <a:pt x="1" y="243"/>
                  </a:lnTo>
                  <a:lnTo>
                    <a:pt x="14563" y="243"/>
                  </a:lnTo>
                  <a:lnTo>
                    <a:pt x="14563" y="2682"/>
                  </a:lnTo>
                  <a:lnTo>
                    <a:pt x="27157" y="2682"/>
                  </a:lnTo>
                  <a:cubicBezTo>
                    <a:pt x="27229" y="2853"/>
                    <a:pt x="27343" y="2924"/>
                    <a:pt x="27514" y="2924"/>
                  </a:cubicBezTo>
                  <a:cubicBezTo>
                    <a:pt x="27756" y="2924"/>
                    <a:pt x="27870" y="2796"/>
                    <a:pt x="27870" y="2567"/>
                  </a:cubicBezTo>
                  <a:cubicBezTo>
                    <a:pt x="27870" y="2382"/>
                    <a:pt x="27756" y="2211"/>
                    <a:pt x="27514" y="2211"/>
                  </a:cubicBezTo>
                  <a:cubicBezTo>
                    <a:pt x="27343" y="2211"/>
                    <a:pt x="27229" y="2325"/>
                    <a:pt x="27157" y="2439"/>
                  </a:cubicBezTo>
                  <a:lnTo>
                    <a:pt x="14806" y="2439"/>
                  </a:lnTo>
                  <a:lnTo>
                    <a:pt x="1480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3"/>
            <p:cNvSpPr/>
            <p:nvPr/>
          </p:nvSpPr>
          <p:spPr>
            <a:xfrm rot="-5400000">
              <a:off x="1972508" y="3742473"/>
              <a:ext cx="1103749" cy="33537"/>
            </a:xfrm>
            <a:custGeom>
              <a:avLst/>
              <a:gdLst/>
              <a:ahLst/>
              <a:cxnLst/>
              <a:rect l="l" t="t" r="r" b="b"/>
              <a:pathLst>
                <a:path w="25375" h="771" extrusionOk="0">
                  <a:moveTo>
                    <a:pt x="25018" y="1"/>
                  </a:moveTo>
                  <a:cubicBezTo>
                    <a:pt x="24847" y="1"/>
                    <a:pt x="24733" y="115"/>
                    <a:pt x="24661" y="300"/>
                  </a:cubicBezTo>
                  <a:lnTo>
                    <a:pt x="1" y="300"/>
                  </a:lnTo>
                  <a:lnTo>
                    <a:pt x="1" y="528"/>
                  </a:lnTo>
                  <a:lnTo>
                    <a:pt x="24661" y="528"/>
                  </a:lnTo>
                  <a:cubicBezTo>
                    <a:pt x="24733" y="657"/>
                    <a:pt x="24847" y="771"/>
                    <a:pt x="25018" y="771"/>
                  </a:cubicBezTo>
                  <a:cubicBezTo>
                    <a:pt x="25260" y="771"/>
                    <a:pt x="25374" y="600"/>
                    <a:pt x="25374" y="414"/>
                  </a:cubicBezTo>
                  <a:cubicBezTo>
                    <a:pt x="25374" y="172"/>
                    <a:pt x="25260" y="1"/>
                    <a:pt x="2501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3"/>
            <p:cNvSpPr/>
            <p:nvPr/>
          </p:nvSpPr>
          <p:spPr>
            <a:xfrm rot="-5400000">
              <a:off x="2020290" y="3823748"/>
              <a:ext cx="941199" cy="33537"/>
            </a:xfrm>
            <a:custGeom>
              <a:avLst/>
              <a:gdLst/>
              <a:ahLst/>
              <a:cxnLst/>
              <a:rect l="l" t="t" r="r" b="b"/>
              <a:pathLst>
                <a:path w="21638" h="771" extrusionOk="0">
                  <a:moveTo>
                    <a:pt x="21281" y="0"/>
                  </a:moveTo>
                  <a:cubicBezTo>
                    <a:pt x="21095" y="0"/>
                    <a:pt x="20924" y="114"/>
                    <a:pt x="20924" y="229"/>
                  </a:cubicBezTo>
                  <a:lnTo>
                    <a:pt x="1" y="229"/>
                  </a:lnTo>
                  <a:lnTo>
                    <a:pt x="1" y="471"/>
                  </a:lnTo>
                  <a:lnTo>
                    <a:pt x="20924" y="471"/>
                  </a:lnTo>
                  <a:cubicBezTo>
                    <a:pt x="20924" y="656"/>
                    <a:pt x="21095" y="771"/>
                    <a:pt x="21281" y="771"/>
                  </a:cubicBezTo>
                  <a:cubicBezTo>
                    <a:pt x="21452" y="771"/>
                    <a:pt x="21637" y="585"/>
                    <a:pt x="21637" y="357"/>
                  </a:cubicBezTo>
                  <a:cubicBezTo>
                    <a:pt x="21637" y="172"/>
                    <a:pt x="21452" y="0"/>
                    <a:pt x="2128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Subtitle 3"/>
          <p:cNvSpPr>
            <a:spLocks noGrp="1"/>
          </p:cNvSpPr>
          <p:nvPr>
            <p:ph type="subTitle" idx="1"/>
          </p:nvPr>
        </p:nvSpPr>
        <p:spPr>
          <a:xfrm>
            <a:off x="655101" y="1164457"/>
            <a:ext cx="7717800" cy="4016716"/>
          </a:xfrm>
        </p:spPr>
        <p:txBody>
          <a:bodyPr/>
          <a:lstStyle/>
          <a:p>
            <a:pPr marL="139700" indent="0">
              <a:buNone/>
            </a:pPr>
            <a:r>
              <a:rPr lang="en-US" sz="2000"/>
              <a:t>Fitur buat kiriman baru akan memungkinkan pengguna yang masuk untuk mengirim pesan </a:t>
            </a:r>
          </a:p>
          <a:p>
            <a:pPr marL="139700" indent="0">
              <a:buNone/>
            </a:pPr>
            <a:r>
              <a:rPr lang="en-US" sz="2000"/>
              <a:t>dan secara opsional menambahkan gambar ke kiriman dengan mengunggahnya dari file </a:t>
            </a:r>
          </a:p>
          <a:p>
            <a:pPr marL="139700" indent="0">
              <a:buNone/>
            </a:pPr>
            <a:r>
              <a:rPr lang="en-US" sz="2000"/>
              <a:t>lokal mereka. Untuk menerapkan fitur ini, di bagian berikut, kami akan menambahkan titik akhir </a:t>
            </a:r>
          </a:p>
          <a:p>
            <a:pPr marL="139700" indent="0">
              <a:buNone/>
            </a:pPr>
            <a:r>
              <a:rPr lang="en-US" sz="2000"/>
              <a:t>API buat pos ke backend yang memungkinkan pengunggahan file gambar, serta menambahkan </a:t>
            </a:r>
          </a:p>
          <a:p>
            <a:pPr marL="139700" indent="0">
              <a:buNone/>
            </a:pPr>
            <a:r>
              <a:rPr lang="en-US" sz="2000"/>
              <a:t>komponen NewPost ke frontend yang akan menggunakan titik akhir ini agar pengguna dapat membuat </a:t>
            </a:r>
          </a:p>
          <a:p>
            <a:pPr marL="139700" indent="0">
              <a:buNone/>
            </a:pPr>
            <a:r>
              <a:rPr lang="en-US" sz="2000"/>
              <a:t>pos baru.</a:t>
            </a:r>
          </a:p>
          <a:p>
            <a:pPr marL="139700" indent="0">
              <a:buNone/>
            </a:pPr>
            <a:endParaRPr lang="en-US"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45"/>
        <p:cNvGrpSpPr/>
        <p:nvPr/>
      </p:nvGrpSpPr>
      <p:grpSpPr>
        <a:xfrm>
          <a:off x="0" y="0"/>
          <a:ext cx="0" cy="0"/>
          <a:chOff x="0" y="0"/>
          <a:chExt cx="0" cy="0"/>
        </a:xfrm>
      </p:grpSpPr>
      <p:sp>
        <p:nvSpPr>
          <p:cNvPr id="1146" name="Google Shape;1146;p5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r>
              <a:rPr lang="en-US"/>
              <a:t>Membuat Komponen NewPost</a:t>
            </a:r>
            <a:endParaRPr/>
          </a:p>
        </p:txBody>
      </p:sp>
      <p:grpSp>
        <p:nvGrpSpPr>
          <p:cNvPr id="1151" name="Google Shape;1151;p53"/>
          <p:cNvGrpSpPr/>
          <p:nvPr/>
        </p:nvGrpSpPr>
        <p:grpSpPr>
          <a:xfrm rot="10800000" flipH="1">
            <a:off x="7955535" y="-419511"/>
            <a:ext cx="859664" cy="2991249"/>
            <a:chOff x="3117442" y="2754471"/>
            <a:chExt cx="447369" cy="1556645"/>
          </a:xfrm>
        </p:grpSpPr>
        <p:sp>
          <p:nvSpPr>
            <p:cNvPr id="1152" name="Google Shape;1152;p53"/>
            <p:cNvSpPr/>
            <p:nvPr/>
          </p:nvSpPr>
          <p:spPr>
            <a:xfrm rot="-5400000">
              <a:off x="2522788" y="3592320"/>
              <a:ext cx="1313451" cy="124142"/>
            </a:xfrm>
            <a:custGeom>
              <a:avLst/>
              <a:gdLst/>
              <a:ahLst/>
              <a:cxnLst/>
              <a:rect l="l" t="t" r="r" b="b"/>
              <a:pathLst>
                <a:path w="30196" h="2854" extrusionOk="0">
                  <a:moveTo>
                    <a:pt x="15276" y="1"/>
                  </a:moveTo>
                  <a:lnTo>
                    <a:pt x="12666" y="2625"/>
                  </a:lnTo>
                  <a:lnTo>
                    <a:pt x="1" y="2625"/>
                  </a:lnTo>
                  <a:lnTo>
                    <a:pt x="1" y="2854"/>
                  </a:lnTo>
                  <a:lnTo>
                    <a:pt x="12780" y="2854"/>
                  </a:lnTo>
                  <a:lnTo>
                    <a:pt x="15390" y="243"/>
                  </a:lnTo>
                  <a:lnTo>
                    <a:pt x="23235" y="243"/>
                  </a:lnTo>
                  <a:lnTo>
                    <a:pt x="25374" y="2383"/>
                  </a:lnTo>
                  <a:lnTo>
                    <a:pt x="29425" y="2383"/>
                  </a:lnTo>
                  <a:cubicBezTo>
                    <a:pt x="29482" y="2554"/>
                    <a:pt x="29596" y="2625"/>
                    <a:pt x="29782" y="2625"/>
                  </a:cubicBezTo>
                  <a:cubicBezTo>
                    <a:pt x="30010" y="2625"/>
                    <a:pt x="30195" y="2497"/>
                    <a:pt x="30195" y="2269"/>
                  </a:cubicBezTo>
                  <a:cubicBezTo>
                    <a:pt x="30195" y="2083"/>
                    <a:pt x="30010" y="1912"/>
                    <a:pt x="29782" y="1912"/>
                  </a:cubicBezTo>
                  <a:cubicBezTo>
                    <a:pt x="29653" y="1912"/>
                    <a:pt x="29482" y="1969"/>
                    <a:pt x="29425" y="2140"/>
                  </a:cubicBezTo>
                  <a:lnTo>
                    <a:pt x="25503" y="2140"/>
                  </a:lnTo>
                  <a:lnTo>
                    <a:pt x="23306"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3"/>
            <p:cNvSpPr/>
            <p:nvPr/>
          </p:nvSpPr>
          <p:spPr>
            <a:xfrm rot="-5400000">
              <a:off x="3104412" y="3972336"/>
              <a:ext cx="644024" cy="33537"/>
            </a:xfrm>
            <a:custGeom>
              <a:avLst/>
              <a:gdLst/>
              <a:ahLst/>
              <a:cxnLst/>
              <a:rect l="l" t="t" r="r" b="b"/>
              <a:pathLst>
                <a:path w="14806" h="771" extrusionOk="0">
                  <a:moveTo>
                    <a:pt x="14392" y="1"/>
                  </a:moveTo>
                  <a:cubicBezTo>
                    <a:pt x="14264" y="1"/>
                    <a:pt x="14092" y="115"/>
                    <a:pt x="14035" y="300"/>
                  </a:cubicBezTo>
                  <a:lnTo>
                    <a:pt x="1" y="300"/>
                  </a:lnTo>
                  <a:lnTo>
                    <a:pt x="1" y="543"/>
                  </a:lnTo>
                  <a:lnTo>
                    <a:pt x="14035" y="543"/>
                  </a:lnTo>
                  <a:cubicBezTo>
                    <a:pt x="14092" y="657"/>
                    <a:pt x="14264" y="771"/>
                    <a:pt x="14392" y="771"/>
                  </a:cubicBezTo>
                  <a:cubicBezTo>
                    <a:pt x="14620" y="771"/>
                    <a:pt x="14806" y="600"/>
                    <a:pt x="14806" y="414"/>
                  </a:cubicBezTo>
                  <a:cubicBezTo>
                    <a:pt x="14806" y="186"/>
                    <a:pt x="14620" y="1"/>
                    <a:pt x="1439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3"/>
            <p:cNvSpPr/>
            <p:nvPr/>
          </p:nvSpPr>
          <p:spPr>
            <a:xfrm rot="-5400000">
              <a:off x="2875811" y="3622116"/>
              <a:ext cx="1233415" cy="144586"/>
            </a:xfrm>
            <a:custGeom>
              <a:avLst/>
              <a:gdLst/>
              <a:ahLst/>
              <a:cxnLst/>
              <a:rect l="l" t="t" r="r" b="b"/>
              <a:pathLst>
                <a:path w="28356" h="3324" extrusionOk="0">
                  <a:moveTo>
                    <a:pt x="27942" y="0"/>
                  </a:moveTo>
                  <a:cubicBezTo>
                    <a:pt x="27813" y="0"/>
                    <a:pt x="27642" y="114"/>
                    <a:pt x="27585" y="228"/>
                  </a:cubicBezTo>
                  <a:lnTo>
                    <a:pt x="16175" y="228"/>
                  </a:lnTo>
                  <a:lnTo>
                    <a:pt x="13679" y="2796"/>
                  </a:lnTo>
                  <a:lnTo>
                    <a:pt x="13679" y="1127"/>
                  </a:lnTo>
                  <a:lnTo>
                    <a:pt x="1" y="1127"/>
                  </a:lnTo>
                  <a:lnTo>
                    <a:pt x="1" y="1369"/>
                  </a:lnTo>
                  <a:lnTo>
                    <a:pt x="13436" y="1369"/>
                  </a:lnTo>
                  <a:lnTo>
                    <a:pt x="13436" y="3323"/>
                  </a:lnTo>
                  <a:lnTo>
                    <a:pt x="16289" y="471"/>
                  </a:lnTo>
                  <a:lnTo>
                    <a:pt x="27585" y="471"/>
                  </a:lnTo>
                  <a:cubicBezTo>
                    <a:pt x="27642" y="656"/>
                    <a:pt x="27813" y="770"/>
                    <a:pt x="27942" y="770"/>
                  </a:cubicBezTo>
                  <a:cubicBezTo>
                    <a:pt x="28170" y="770"/>
                    <a:pt x="28355" y="585"/>
                    <a:pt x="28355" y="357"/>
                  </a:cubicBezTo>
                  <a:cubicBezTo>
                    <a:pt x="28355" y="171"/>
                    <a:pt x="28170" y="0"/>
                    <a:pt x="2794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3"/>
            <p:cNvSpPr/>
            <p:nvPr/>
          </p:nvSpPr>
          <p:spPr>
            <a:xfrm rot="-5400000">
              <a:off x="2601887" y="3552324"/>
              <a:ext cx="1419541" cy="98043"/>
            </a:xfrm>
            <a:custGeom>
              <a:avLst/>
              <a:gdLst/>
              <a:ahLst/>
              <a:cxnLst/>
              <a:rect l="l" t="t" r="r" b="b"/>
              <a:pathLst>
                <a:path w="32635" h="2254" extrusionOk="0">
                  <a:moveTo>
                    <a:pt x="16289" y="0"/>
                  </a:moveTo>
                  <a:lnTo>
                    <a:pt x="14321" y="1897"/>
                  </a:lnTo>
                  <a:lnTo>
                    <a:pt x="1" y="1897"/>
                  </a:lnTo>
                  <a:lnTo>
                    <a:pt x="1" y="2140"/>
                  </a:lnTo>
                  <a:lnTo>
                    <a:pt x="14449" y="2140"/>
                  </a:lnTo>
                  <a:lnTo>
                    <a:pt x="16346" y="229"/>
                  </a:lnTo>
                  <a:lnTo>
                    <a:pt x="21395" y="229"/>
                  </a:lnTo>
                  <a:lnTo>
                    <a:pt x="23178" y="2012"/>
                  </a:lnTo>
                  <a:lnTo>
                    <a:pt x="31864" y="2012"/>
                  </a:lnTo>
                  <a:cubicBezTo>
                    <a:pt x="31921" y="2197"/>
                    <a:pt x="32092" y="2254"/>
                    <a:pt x="32221" y="2254"/>
                  </a:cubicBezTo>
                  <a:cubicBezTo>
                    <a:pt x="32449" y="2254"/>
                    <a:pt x="32634" y="2140"/>
                    <a:pt x="32634" y="1897"/>
                  </a:cubicBezTo>
                  <a:cubicBezTo>
                    <a:pt x="32634" y="1655"/>
                    <a:pt x="32449" y="1541"/>
                    <a:pt x="32221" y="1541"/>
                  </a:cubicBezTo>
                  <a:cubicBezTo>
                    <a:pt x="32035" y="1541"/>
                    <a:pt x="31921" y="1655"/>
                    <a:pt x="31864" y="1783"/>
                  </a:cubicBezTo>
                  <a:lnTo>
                    <a:pt x="23306" y="1783"/>
                  </a:lnTo>
                  <a:lnTo>
                    <a:pt x="2152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3"/>
            <p:cNvSpPr/>
            <p:nvPr/>
          </p:nvSpPr>
          <p:spPr>
            <a:xfrm rot="-5400000">
              <a:off x="2574592" y="3483446"/>
              <a:ext cx="1556645" cy="98696"/>
            </a:xfrm>
            <a:custGeom>
              <a:avLst/>
              <a:gdLst/>
              <a:ahLst/>
              <a:cxnLst/>
              <a:rect l="l" t="t" r="r" b="b"/>
              <a:pathLst>
                <a:path w="35787" h="2269" extrusionOk="0">
                  <a:moveTo>
                    <a:pt x="16703" y="1"/>
                  </a:moveTo>
                  <a:lnTo>
                    <a:pt x="14806" y="1841"/>
                  </a:lnTo>
                  <a:lnTo>
                    <a:pt x="1" y="1841"/>
                  </a:lnTo>
                  <a:lnTo>
                    <a:pt x="1" y="2083"/>
                  </a:lnTo>
                  <a:lnTo>
                    <a:pt x="14920" y="2083"/>
                  </a:lnTo>
                  <a:lnTo>
                    <a:pt x="16760" y="243"/>
                  </a:lnTo>
                  <a:lnTo>
                    <a:pt x="20810" y="243"/>
                  </a:lnTo>
                  <a:lnTo>
                    <a:pt x="22593" y="2026"/>
                  </a:lnTo>
                  <a:lnTo>
                    <a:pt x="35002" y="2026"/>
                  </a:lnTo>
                  <a:cubicBezTo>
                    <a:pt x="35073" y="2140"/>
                    <a:pt x="35244" y="2269"/>
                    <a:pt x="35358" y="2269"/>
                  </a:cubicBezTo>
                  <a:cubicBezTo>
                    <a:pt x="35601" y="2269"/>
                    <a:pt x="35786" y="2083"/>
                    <a:pt x="35786" y="1912"/>
                  </a:cubicBezTo>
                  <a:cubicBezTo>
                    <a:pt x="35786" y="1670"/>
                    <a:pt x="35601" y="1484"/>
                    <a:pt x="35358" y="1484"/>
                  </a:cubicBezTo>
                  <a:cubicBezTo>
                    <a:pt x="35244" y="1484"/>
                    <a:pt x="35073" y="1613"/>
                    <a:pt x="35002" y="1784"/>
                  </a:cubicBezTo>
                  <a:lnTo>
                    <a:pt x="22650" y="1784"/>
                  </a:lnTo>
                  <a:lnTo>
                    <a:pt x="2092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3"/>
            <p:cNvSpPr/>
            <p:nvPr/>
          </p:nvSpPr>
          <p:spPr>
            <a:xfrm rot="-5400000">
              <a:off x="2516589" y="3511045"/>
              <a:ext cx="1499576" cy="100566"/>
            </a:xfrm>
            <a:custGeom>
              <a:avLst/>
              <a:gdLst/>
              <a:ahLst/>
              <a:cxnLst/>
              <a:rect l="l" t="t" r="r" b="b"/>
              <a:pathLst>
                <a:path w="34475" h="2312" extrusionOk="0">
                  <a:moveTo>
                    <a:pt x="15747" y="1"/>
                  </a:moveTo>
                  <a:lnTo>
                    <a:pt x="13679" y="2012"/>
                  </a:lnTo>
                  <a:lnTo>
                    <a:pt x="1" y="2012"/>
                  </a:lnTo>
                  <a:lnTo>
                    <a:pt x="1" y="2254"/>
                  </a:lnTo>
                  <a:lnTo>
                    <a:pt x="13793" y="2254"/>
                  </a:lnTo>
                  <a:lnTo>
                    <a:pt x="15818" y="229"/>
                  </a:lnTo>
                  <a:lnTo>
                    <a:pt x="22108" y="229"/>
                  </a:lnTo>
                  <a:lnTo>
                    <a:pt x="24019" y="2069"/>
                  </a:lnTo>
                  <a:lnTo>
                    <a:pt x="33761" y="2069"/>
                  </a:lnTo>
                  <a:cubicBezTo>
                    <a:pt x="33818" y="2197"/>
                    <a:pt x="33932" y="2311"/>
                    <a:pt x="34117" y="2311"/>
                  </a:cubicBezTo>
                  <a:cubicBezTo>
                    <a:pt x="34289" y="2311"/>
                    <a:pt x="34474" y="2140"/>
                    <a:pt x="34474" y="1955"/>
                  </a:cubicBezTo>
                  <a:cubicBezTo>
                    <a:pt x="34474" y="1712"/>
                    <a:pt x="34289" y="1541"/>
                    <a:pt x="34117" y="1541"/>
                  </a:cubicBezTo>
                  <a:cubicBezTo>
                    <a:pt x="33932" y="1541"/>
                    <a:pt x="33761" y="1655"/>
                    <a:pt x="33761" y="1841"/>
                  </a:cubicBezTo>
                  <a:lnTo>
                    <a:pt x="24076" y="1841"/>
                  </a:lnTo>
                  <a:lnTo>
                    <a:pt x="2223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3"/>
            <p:cNvSpPr/>
            <p:nvPr/>
          </p:nvSpPr>
          <p:spPr>
            <a:xfrm rot="-5400000">
              <a:off x="2595407" y="3628314"/>
              <a:ext cx="1251380" cy="114224"/>
            </a:xfrm>
            <a:custGeom>
              <a:avLst/>
              <a:gdLst/>
              <a:ahLst/>
              <a:cxnLst/>
              <a:rect l="l" t="t" r="r" b="b"/>
              <a:pathLst>
                <a:path w="28769" h="2626" extrusionOk="0">
                  <a:moveTo>
                    <a:pt x="15519" y="1"/>
                  </a:moveTo>
                  <a:lnTo>
                    <a:pt x="13137" y="2383"/>
                  </a:lnTo>
                  <a:lnTo>
                    <a:pt x="1" y="2383"/>
                  </a:lnTo>
                  <a:lnTo>
                    <a:pt x="1" y="2625"/>
                  </a:lnTo>
                  <a:lnTo>
                    <a:pt x="13251" y="2625"/>
                  </a:lnTo>
                  <a:lnTo>
                    <a:pt x="15633" y="243"/>
                  </a:lnTo>
                  <a:lnTo>
                    <a:pt x="22707" y="243"/>
                  </a:lnTo>
                  <a:lnTo>
                    <a:pt x="24547" y="2083"/>
                  </a:lnTo>
                  <a:lnTo>
                    <a:pt x="28056" y="2083"/>
                  </a:lnTo>
                  <a:cubicBezTo>
                    <a:pt x="28056" y="2268"/>
                    <a:pt x="28227" y="2383"/>
                    <a:pt x="28412" y="2383"/>
                  </a:cubicBezTo>
                  <a:cubicBezTo>
                    <a:pt x="28583" y="2383"/>
                    <a:pt x="28769" y="2197"/>
                    <a:pt x="28769" y="1969"/>
                  </a:cubicBezTo>
                  <a:cubicBezTo>
                    <a:pt x="28769" y="1784"/>
                    <a:pt x="28583" y="1612"/>
                    <a:pt x="28412" y="1612"/>
                  </a:cubicBezTo>
                  <a:cubicBezTo>
                    <a:pt x="28227" y="1612"/>
                    <a:pt x="28113" y="1726"/>
                    <a:pt x="28056" y="1841"/>
                  </a:cubicBezTo>
                  <a:lnTo>
                    <a:pt x="24661" y="1841"/>
                  </a:lnTo>
                  <a:lnTo>
                    <a:pt x="22821"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9" name="Google Shape;1159;p53"/>
          <p:cNvGrpSpPr/>
          <p:nvPr/>
        </p:nvGrpSpPr>
        <p:grpSpPr>
          <a:xfrm rot="-5400000">
            <a:off x="569641" y="3183714"/>
            <a:ext cx="686206" cy="3134263"/>
            <a:chOff x="66225" y="-562502"/>
            <a:chExt cx="686206" cy="3134263"/>
          </a:xfrm>
        </p:grpSpPr>
        <p:grpSp>
          <p:nvGrpSpPr>
            <p:cNvPr id="1160" name="Google Shape;1160;p53"/>
            <p:cNvGrpSpPr/>
            <p:nvPr/>
          </p:nvGrpSpPr>
          <p:grpSpPr>
            <a:xfrm rot="10800000" flipH="1">
              <a:off x="66225" y="-562502"/>
              <a:ext cx="258777" cy="3134263"/>
              <a:chOff x="9" y="2835115"/>
              <a:chExt cx="134668" cy="1631069"/>
            </a:xfrm>
          </p:grpSpPr>
          <p:sp>
            <p:nvSpPr>
              <p:cNvPr id="1161" name="Google Shape;1161;p53"/>
              <p:cNvSpPr/>
              <p:nvPr/>
            </p:nvSpPr>
            <p:spPr>
              <a:xfrm rot="-5400000">
                <a:off x="-655129" y="3676378"/>
                <a:ext cx="1497053" cy="82558"/>
              </a:xfrm>
              <a:custGeom>
                <a:avLst/>
                <a:gdLst/>
                <a:ahLst/>
                <a:cxnLst/>
                <a:rect l="l" t="t" r="r" b="b"/>
                <a:pathLst>
                  <a:path w="34417" h="1898" extrusionOk="0">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3"/>
              <p:cNvSpPr/>
              <p:nvPr/>
            </p:nvSpPr>
            <p:spPr>
              <a:xfrm rot="-5400000">
                <a:off x="-420003" y="3973575"/>
                <a:ext cx="912621" cy="72597"/>
              </a:xfrm>
              <a:custGeom>
                <a:avLst/>
                <a:gdLst/>
                <a:ahLst/>
                <a:cxnLst/>
                <a:rect l="l" t="t" r="r" b="b"/>
                <a:pathLst>
                  <a:path w="20981" h="1669" extrusionOk="0">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3"/>
              <p:cNvSpPr/>
              <p:nvPr/>
            </p:nvSpPr>
            <p:spPr>
              <a:xfrm rot="-5400000">
                <a:off x="-388076" y="4029078"/>
                <a:ext cx="843156" cy="31057"/>
              </a:xfrm>
              <a:custGeom>
                <a:avLst/>
                <a:gdLst/>
                <a:ahLst/>
                <a:cxnLst/>
                <a:rect l="l" t="t" r="r" b="b"/>
                <a:pathLst>
                  <a:path w="19384" h="714" extrusionOk="0">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3"/>
              <p:cNvSpPr/>
              <p:nvPr/>
            </p:nvSpPr>
            <p:spPr>
              <a:xfrm rot="-5400000">
                <a:off x="-758457" y="3604107"/>
                <a:ext cx="1631069" cy="93085"/>
              </a:xfrm>
              <a:custGeom>
                <a:avLst/>
                <a:gdLst/>
                <a:ahLst/>
                <a:cxnLst/>
                <a:rect l="l" t="t" r="r" b="b"/>
                <a:pathLst>
                  <a:path w="37498" h="2140" extrusionOk="0">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53"/>
            <p:cNvGrpSpPr/>
            <p:nvPr/>
          </p:nvGrpSpPr>
          <p:grpSpPr>
            <a:xfrm rot="10800000" flipH="1">
              <a:off x="360086" y="-444000"/>
              <a:ext cx="392345" cy="2299752"/>
              <a:chOff x="4792514" y="3108715"/>
              <a:chExt cx="204176" cy="1196790"/>
            </a:xfrm>
          </p:grpSpPr>
          <p:sp>
            <p:nvSpPr>
              <p:cNvPr id="1166" name="Google Shape;1166;p53"/>
              <p:cNvSpPr/>
              <p:nvPr/>
            </p:nvSpPr>
            <p:spPr>
              <a:xfrm rot="-5400000">
                <a:off x="4348012" y="3656827"/>
                <a:ext cx="1196790" cy="100566"/>
              </a:xfrm>
              <a:custGeom>
                <a:avLst/>
                <a:gdLst/>
                <a:ahLst/>
                <a:cxnLst/>
                <a:rect l="l" t="t" r="r" b="b"/>
                <a:pathLst>
                  <a:path w="27514" h="2312" extrusionOk="0">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3"/>
              <p:cNvSpPr/>
              <p:nvPr/>
            </p:nvSpPr>
            <p:spPr>
              <a:xfrm rot="-5400000">
                <a:off x="4316977" y="3695300"/>
                <a:ext cx="1119234" cy="101175"/>
              </a:xfrm>
              <a:custGeom>
                <a:avLst/>
                <a:gdLst/>
                <a:ahLst/>
                <a:cxnLst/>
                <a:rect l="l" t="t" r="r" b="b"/>
                <a:pathLst>
                  <a:path w="25731" h="2326" extrusionOk="0">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3"/>
              <p:cNvSpPr/>
              <p:nvPr/>
            </p:nvSpPr>
            <p:spPr>
              <a:xfrm rot="-5400000">
                <a:off x="4328765" y="3810699"/>
                <a:ext cx="958554" cy="31057"/>
              </a:xfrm>
              <a:custGeom>
                <a:avLst/>
                <a:gdLst/>
                <a:ahLst/>
                <a:cxnLst/>
                <a:rect l="l" t="t" r="r" b="b"/>
                <a:pathLst>
                  <a:path w="22037" h="714" extrusionOk="0">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69" name="Google Shape;1169;p53"/>
          <p:cNvGrpSpPr/>
          <p:nvPr/>
        </p:nvGrpSpPr>
        <p:grpSpPr>
          <a:xfrm rot="10800000">
            <a:off x="385333" y="3"/>
            <a:ext cx="788988" cy="2549637"/>
            <a:chOff x="2474121" y="2891575"/>
            <a:chExt cx="439279" cy="1419541"/>
          </a:xfrm>
        </p:grpSpPr>
        <p:sp>
          <p:nvSpPr>
            <p:cNvPr id="1170" name="Google Shape;1170;p53"/>
            <p:cNvSpPr/>
            <p:nvPr/>
          </p:nvSpPr>
          <p:spPr>
            <a:xfrm rot="-5400000">
              <a:off x="1917918" y="3535251"/>
              <a:ext cx="1419541" cy="132189"/>
            </a:xfrm>
            <a:custGeom>
              <a:avLst/>
              <a:gdLst/>
              <a:ahLst/>
              <a:cxnLst/>
              <a:rect l="l" t="t" r="r" b="b"/>
              <a:pathLst>
                <a:path w="32635" h="3039" extrusionOk="0">
                  <a:moveTo>
                    <a:pt x="1" y="0"/>
                  </a:moveTo>
                  <a:lnTo>
                    <a:pt x="1" y="243"/>
                  </a:lnTo>
                  <a:lnTo>
                    <a:pt x="15818" y="243"/>
                  </a:lnTo>
                  <a:lnTo>
                    <a:pt x="15818" y="2796"/>
                  </a:lnTo>
                  <a:lnTo>
                    <a:pt x="31864" y="2796"/>
                  </a:lnTo>
                  <a:cubicBezTo>
                    <a:pt x="31921" y="2981"/>
                    <a:pt x="32092" y="3038"/>
                    <a:pt x="32221" y="3038"/>
                  </a:cubicBezTo>
                  <a:cubicBezTo>
                    <a:pt x="32449" y="3038"/>
                    <a:pt x="32634" y="2924"/>
                    <a:pt x="32634" y="2682"/>
                  </a:cubicBezTo>
                  <a:cubicBezTo>
                    <a:pt x="32634" y="2496"/>
                    <a:pt x="32449" y="2325"/>
                    <a:pt x="32221" y="2325"/>
                  </a:cubicBezTo>
                  <a:cubicBezTo>
                    <a:pt x="32092" y="2325"/>
                    <a:pt x="31921" y="2439"/>
                    <a:pt x="31864" y="2568"/>
                  </a:cubicBezTo>
                  <a:lnTo>
                    <a:pt x="16046" y="2568"/>
                  </a:lnTo>
                  <a:lnTo>
                    <a:pt x="1604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3"/>
            <p:cNvSpPr/>
            <p:nvPr/>
          </p:nvSpPr>
          <p:spPr>
            <a:xfrm rot="-5400000">
              <a:off x="2568095" y="3965811"/>
              <a:ext cx="504441" cy="186169"/>
            </a:xfrm>
            <a:custGeom>
              <a:avLst/>
              <a:gdLst/>
              <a:ahLst/>
              <a:cxnLst/>
              <a:rect l="l" t="t" r="r" b="b"/>
              <a:pathLst>
                <a:path w="11597" h="4280" extrusionOk="0">
                  <a:moveTo>
                    <a:pt x="1" y="1"/>
                  </a:moveTo>
                  <a:lnTo>
                    <a:pt x="1" y="243"/>
                  </a:lnTo>
                  <a:lnTo>
                    <a:pt x="11112" y="243"/>
                  </a:lnTo>
                  <a:lnTo>
                    <a:pt x="11112" y="3566"/>
                  </a:lnTo>
                  <a:cubicBezTo>
                    <a:pt x="10940" y="3623"/>
                    <a:pt x="10883" y="3752"/>
                    <a:pt x="10883" y="3923"/>
                  </a:cubicBezTo>
                  <a:cubicBezTo>
                    <a:pt x="10883" y="4108"/>
                    <a:pt x="10997" y="4279"/>
                    <a:pt x="11240" y="4279"/>
                  </a:cubicBezTo>
                  <a:cubicBezTo>
                    <a:pt x="11468" y="4279"/>
                    <a:pt x="11596" y="4108"/>
                    <a:pt x="11596" y="3923"/>
                  </a:cubicBezTo>
                  <a:cubicBezTo>
                    <a:pt x="11596" y="3752"/>
                    <a:pt x="11539" y="3623"/>
                    <a:pt x="11354" y="3566"/>
                  </a:cubicBezTo>
                  <a:lnTo>
                    <a:pt x="1135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3"/>
            <p:cNvSpPr/>
            <p:nvPr/>
          </p:nvSpPr>
          <p:spPr>
            <a:xfrm rot="-5400000">
              <a:off x="2612136" y="4009852"/>
              <a:ext cx="452331" cy="150197"/>
            </a:xfrm>
            <a:custGeom>
              <a:avLst/>
              <a:gdLst/>
              <a:ahLst/>
              <a:cxnLst/>
              <a:rect l="l" t="t" r="r" b="b"/>
              <a:pathLst>
                <a:path w="10399" h="3453" extrusionOk="0">
                  <a:moveTo>
                    <a:pt x="1" y="1"/>
                  </a:moveTo>
                  <a:lnTo>
                    <a:pt x="1" y="243"/>
                  </a:lnTo>
                  <a:lnTo>
                    <a:pt x="9928" y="243"/>
                  </a:lnTo>
                  <a:lnTo>
                    <a:pt x="9928" y="2739"/>
                  </a:lnTo>
                  <a:cubicBezTo>
                    <a:pt x="9757" y="2796"/>
                    <a:pt x="9628" y="2925"/>
                    <a:pt x="9628" y="3096"/>
                  </a:cubicBezTo>
                  <a:cubicBezTo>
                    <a:pt x="9628" y="3281"/>
                    <a:pt x="9814" y="3452"/>
                    <a:pt x="10042" y="3452"/>
                  </a:cubicBezTo>
                  <a:cubicBezTo>
                    <a:pt x="10227" y="3452"/>
                    <a:pt x="10398" y="3281"/>
                    <a:pt x="10398" y="3096"/>
                  </a:cubicBezTo>
                  <a:cubicBezTo>
                    <a:pt x="10398" y="2925"/>
                    <a:pt x="10284" y="2796"/>
                    <a:pt x="10170" y="2739"/>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3"/>
            <p:cNvSpPr/>
            <p:nvPr/>
          </p:nvSpPr>
          <p:spPr>
            <a:xfrm rot="-5400000">
              <a:off x="2177879" y="3666157"/>
              <a:ext cx="1160818" cy="129101"/>
            </a:xfrm>
            <a:custGeom>
              <a:avLst/>
              <a:gdLst/>
              <a:ahLst/>
              <a:cxnLst/>
              <a:rect l="l" t="t" r="r" b="b"/>
              <a:pathLst>
                <a:path w="26687" h="2968" extrusionOk="0">
                  <a:moveTo>
                    <a:pt x="1" y="0"/>
                  </a:moveTo>
                  <a:lnTo>
                    <a:pt x="1" y="243"/>
                  </a:lnTo>
                  <a:lnTo>
                    <a:pt x="12310" y="243"/>
                  </a:lnTo>
                  <a:lnTo>
                    <a:pt x="12310" y="2739"/>
                  </a:lnTo>
                  <a:lnTo>
                    <a:pt x="25973" y="2739"/>
                  </a:lnTo>
                  <a:cubicBezTo>
                    <a:pt x="26030" y="2910"/>
                    <a:pt x="26159" y="2967"/>
                    <a:pt x="26330" y="2967"/>
                  </a:cubicBezTo>
                  <a:cubicBezTo>
                    <a:pt x="26572" y="2967"/>
                    <a:pt x="26687" y="2853"/>
                    <a:pt x="26687" y="2611"/>
                  </a:cubicBezTo>
                  <a:cubicBezTo>
                    <a:pt x="26687" y="2439"/>
                    <a:pt x="26572" y="2254"/>
                    <a:pt x="26330" y="2254"/>
                  </a:cubicBezTo>
                  <a:cubicBezTo>
                    <a:pt x="26159" y="2254"/>
                    <a:pt x="26030" y="2382"/>
                    <a:pt x="25973" y="2496"/>
                  </a:cubicBezTo>
                  <a:lnTo>
                    <a:pt x="12538" y="2496"/>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3"/>
            <p:cNvSpPr/>
            <p:nvPr/>
          </p:nvSpPr>
          <p:spPr>
            <a:xfrm rot="-5400000">
              <a:off x="2081076" y="3607849"/>
              <a:ext cx="1271867" cy="134668"/>
            </a:xfrm>
            <a:custGeom>
              <a:avLst/>
              <a:gdLst/>
              <a:ahLst/>
              <a:cxnLst/>
              <a:rect l="l" t="t" r="r" b="b"/>
              <a:pathLst>
                <a:path w="29240" h="3096" extrusionOk="0">
                  <a:moveTo>
                    <a:pt x="1" y="1"/>
                  </a:moveTo>
                  <a:lnTo>
                    <a:pt x="1" y="243"/>
                  </a:lnTo>
                  <a:lnTo>
                    <a:pt x="13436" y="243"/>
                  </a:lnTo>
                  <a:lnTo>
                    <a:pt x="13436" y="2853"/>
                  </a:lnTo>
                  <a:lnTo>
                    <a:pt x="28526" y="2853"/>
                  </a:lnTo>
                  <a:cubicBezTo>
                    <a:pt x="28526" y="2967"/>
                    <a:pt x="28712" y="3096"/>
                    <a:pt x="28883" y="3096"/>
                  </a:cubicBezTo>
                  <a:cubicBezTo>
                    <a:pt x="29068" y="3096"/>
                    <a:pt x="29240" y="2910"/>
                    <a:pt x="29240" y="2739"/>
                  </a:cubicBezTo>
                  <a:cubicBezTo>
                    <a:pt x="29240" y="2497"/>
                    <a:pt x="29068" y="2326"/>
                    <a:pt x="28883" y="2326"/>
                  </a:cubicBezTo>
                  <a:cubicBezTo>
                    <a:pt x="28712" y="2326"/>
                    <a:pt x="28526" y="2440"/>
                    <a:pt x="28526" y="2611"/>
                  </a:cubicBezTo>
                  <a:lnTo>
                    <a:pt x="13679" y="2611"/>
                  </a:lnTo>
                  <a:lnTo>
                    <a:pt x="1367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53"/>
            <p:cNvSpPr/>
            <p:nvPr/>
          </p:nvSpPr>
          <p:spPr>
            <a:xfrm rot="-5400000">
              <a:off x="2065591" y="3641342"/>
              <a:ext cx="1212319" cy="127230"/>
            </a:xfrm>
            <a:custGeom>
              <a:avLst/>
              <a:gdLst/>
              <a:ahLst/>
              <a:cxnLst/>
              <a:rect l="l" t="t" r="r" b="b"/>
              <a:pathLst>
                <a:path w="27871" h="2925" extrusionOk="0">
                  <a:moveTo>
                    <a:pt x="1" y="0"/>
                  </a:moveTo>
                  <a:lnTo>
                    <a:pt x="1" y="243"/>
                  </a:lnTo>
                  <a:lnTo>
                    <a:pt x="14563" y="243"/>
                  </a:lnTo>
                  <a:lnTo>
                    <a:pt x="14563" y="2682"/>
                  </a:lnTo>
                  <a:lnTo>
                    <a:pt x="27157" y="2682"/>
                  </a:lnTo>
                  <a:cubicBezTo>
                    <a:pt x="27229" y="2853"/>
                    <a:pt x="27343" y="2924"/>
                    <a:pt x="27514" y="2924"/>
                  </a:cubicBezTo>
                  <a:cubicBezTo>
                    <a:pt x="27756" y="2924"/>
                    <a:pt x="27870" y="2796"/>
                    <a:pt x="27870" y="2567"/>
                  </a:cubicBezTo>
                  <a:cubicBezTo>
                    <a:pt x="27870" y="2382"/>
                    <a:pt x="27756" y="2211"/>
                    <a:pt x="27514" y="2211"/>
                  </a:cubicBezTo>
                  <a:cubicBezTo>
                    <a:pt x="27343" y="2211"/>
                    <a:pt x="27229" y="2325"/>
                    <a:pt x="27157" y="2439"/>
                  </a:cubicBezTo>
                  <a:lnTo>
                    <a:pt x="14806" y="2439"/>
                  </a:lnTo>
                  <a:lnTo>
                    <a:pt x="1480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3"/>
            <p:cNvSpPr/>
            <p:nvPr/>
          </p:nvSpPr>
          <p:spPr>
            <a:xfrm rot="-5400000">
              <a:off x="1972508" y="3742473"/>
              <a:ext cx="1103749" cy="33537"/>
            </a:xfrm>
            <a:custGeom>
              <a:avLst/>
              <a:gdLst/>
              <a:ahLst/>
              <a:cxnLst/>
              <a:rect l="l" t="t" r="r" b="b"/>
              <a:pathLst>
                <a:path w="25375" h="771" extrusionOk="0">
                  <a:moveTo>
                    <a:pt x="25018" y="1"/>
                  </a:moveTo>
                  <a:cubicBezTo>
                    <a:pt x="24847" y="1"/>
                    <a:pt x="24733" y="115"/>
                    <a:pt x="24661" y="300"/>
                  </a:cubicBezTo>
                  <a:lnTo>
                    <a:pt x="1" y="300"/>
                  </a:lnTo>
                  <a:lnTo>
                    <a:pt x="1" y="528"/>
                  </a:lnTo>
                  <a:lnTo>
                    <a:pt x="24661" y="528"/>
                  </a:lnTo>
                  <a:cubicBezTo>
                    <a:pt x="24733" y="657"/>
                    <a:pt x="24847" y="771"/>
                    <a:pt x="25018" y="771"/>
                  </a:cubicBezTo>
                  <a:cubicBezTo>
                    <a:pt x="25260" y="771"/>
                    <a:pt x="25374" y="600"/>
                    <a:pt x="25374" y="414"/>
                  </a:cubicBezTo>
                  <a:cubicBezTo>
                    <a:pt x="25374" y="172"/>
                    <a:pt x="25260" y="1"/>
                    <a:pt x="2501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3"/>
            <p:cNvSpPr/>
            <p:nvPr/>
          </p:nvSpPr>
          <p:spPr>
            <a:xfrm rot="-5400000">
              <a:off x="2020290" y="3823748"/>
              <a:ext cx="941199" cy="33537"/>
            </a:xfrm>
            <a:custGeom>
              <a:avLst/>
              <a:gdLst/>
              <a:ahLst/>
              <a:cxnLst/>
              <a:rect l="l" t="t" r="r" b="b"/>
              <a:pathLst>
                <a:path w="21638" h="771" extrusionOk="0">
                  <a:moveTo>
                    <a:pt x="21281" y="0"/>
                  </a:moveTo>
                  <a:cubicBezTo>
                    <a:pt x="21095" y="0"/>
                    <a:pt x="20924" y="114"/>
                    <a:pt x="20924" y="229"/>
                  </a:cubicBezTo>
                  <a:lnTo>
                    <a:pt x="1" y="229"/>
                  </a:lnTo>
                  <a:lnTo>
                    <a:pt x="1" y="471"/>
                  </a:lnTo>
                  <a:lnTo>
                    <a:pt x="20924" y="471"/>
                  </a:lnTo>
                  <a:cubicBezTo>
                    <a:pt x="20924" y="656"/>
                    <a:pt x="21095" y="771"/>
                    <a:pt x="21281" y="771"/>
                  </a:cubicBezTo>
                  <a:cubicBezTo>
                    <a:pt x="21452" y="771"/>
                    <a:pt x="21637" y="585"/>
                    <a:pt x="21637" y="357"/>
                  </a:cubicBezTo>
                  <a:cubicBezTo>
                    <a:pt x="21637" y="172"/>
                    <a:pt x="21452" y="0"/>
                    <a:pt x="2128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A72BAB91-C7D8-4B4D-93A3-CB66B20F2B1C}"/>
              </a:ext>
            </a:extLst>
          </p:cNvPr>
          <p:cNvPicPr>
            <a:picLocks noChangeAspect="1"/>
          </p:cNvPicPr>
          <p:nvPr/>
        </p:nvPicPr>
        <p:blipFill>
          <a:blip r:embed="rId3"/>
          <a:stretch>
            <a:fillRect/>
          </a:stretch>
        </p:blipFill>
        <p:spPr>
          <a:xfrm>
            <a:off x="1550266" y="1221492"/>
            <a:ext cx="6029325" cy="3533775"/>
          </a:xfrm>
          <a:prstGeom prst="rect">
            <a:avLst/>
          </a:prstGeom>
        </p:spPr>
      </p:pic>
    </p:spTree>
    <p:extLst>
      <p:ext uri="{BB962C8B-B14F-4D97-AF65-F5344CB8AC3E}">
        <p14:creationId xmlns:p14="http://schemas.microsoft.com/office/powerpoint/2010/main" val="2050226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45"/>
        <p:cNvGrpSpPr/>
        <p:nvPr/>
      </p:nvGrpSpPr>
      <p:grpSpPr>
        <a:xfrm>
          <a:off x="0" y="0"/>
          <a:ext cx="0" cy="0"/>
          <a:chOff x="0" y="0"/>
          <a:chExt cx="0" cy="0"/>
        </a:xfrm>
      </p:grpSpPr>
      <p:sp>
        <p:nvSpPr>
          <p:cNvPr id="1146" name="Google Shape;1146;p53"/>
          <p:cNvSpPr txBox="1">
            <a:spLocks noGrp="1"/>
          </p:cNvSpPr>
          <p:nvPr>
            <p:ph type="title"/>
          </p:nvPr>
        </p:nvSpPr>
        <p:spPr>
          <a:xfrm>
            <a:off x="689619" y="269751"/>
            <a:ext cx="7704000" cy="572700"/>
          </a:xfrm>
          <a:prstGeom prst="rect">
            <a:avLst/>
          </a:prstGeom>
        </p:spPr>
        <p:txBody>
          <a:bodyPr spcFirstLastPara="1" wrap="square" lIns="91425" tIns="91425" rIns="91425" bIns="91425" anchor="t" anchorCtr="0">
            <a:noAutofit/>
          </a:bodyPr>
          <a:lstStyle/>
          <a:p>
            <a:pPr lvl="0"/>
            <a:r>
              <a:rPr lang="en-US" sz="4000"/>
              <a:t>Komentar</a:t>
            </a:r>
            <a:br>
              <a:rPr lang="en-US" sz="1600"/>
            </a:br>
            <a:br>
              <a:rPr lang="en-US" sz="1600"/>
            </a:br>
            <a:r>
              <a:rPr lang="en-US" sz="1200"/>
              <a:t>Bagian komentar di setiap kiriman akan memungkinkan pengguna yang masuk untuk menambahkan </a:t>
            </a:r>
            <a:br>
              <a:rPr lang="en-US" sz="1200"/>
            </a:br>
            <a:r>
              <a:rPr lang="en-US" sz="1200"/>
              <a:t>komentar, melihat daftar komentar, dan menghapus komentar mereka sendiri. Setiap perubahan </a:t>
            </a:r>
            <a:br>
              <a:rPr lang="en-US" sz="1200"/>
            </a:br>
            <a:r>
              <a:rPr lang="en-US" sz="1200"/>
              <a:t>pada daftar komentar, seperti penambahan atau penghapusan baru, akan memperbarui </a:t>
            </a:r>
            <a:br>
              <a:rPr lang="en-US" sz="1200"/>
            </a:br>
            <a:r>
              <a:rPr lang="en-US" sz="1200"/>
              <a:t>komentar, serta jumlah komentar di bagian bilah tindakan komponen Posting . Bagian komentar </a:t>
            </a:r>
            <a:br>
              <a:rPr lang="en-US" sz="1200"/>
            </a:br>
            <a:r>
              <a:rPr lang="en-US" sz="1200"/>
              <a:t>yang dihasilkan dapat dilihat pada tangkapan layar berikut:</a:t>
            </a:r>
            <a:endParaRPr sz="1200"/>
          </a:p>
        </p:txBody>
      </p:sp>
      <p:grpSp>
        <p:nvGrpSpPr>
          <p:cNvPr id="1151" name="Google Shape;1151;p53"/>
          <p:cNvGrpSpPr/>
          <p:nvPr/>
        </p:nvGrpSpPr>
        <p:grpSpPr>
          <a:xfrm rot="10800000" flipH="1">
            <a:off x="7955535" y="-419511"/>
            <a:ext cx="859664" cy="2991249"/>
            <a:chOff x="3117442" y="2754471"/>
            <a:chExt cx="447369" cy="1556645"/>
          </a:xfrm>
        </p:grpSpPr>
        <p:sp>
          <p:nvSpPr>
            <p:cNvPr id="1152" name="Google Shape;1152;p53"/>
            <p:cNvSpPr/>
            <p:nvPr/>
          </p:nvSpPr>
          <p:spPr>
            <a:xfrm rot="-5400000">
              <a:off x="2522788" y="3592320"/>
              <a:ext cx="1313451" cy="124142"/>
            </a:xfrm>
            <a:custGeom>
              <a:avLst/>
              <a:gdLst/>
              <a:ahLst/>
              <a:cxnLst/>
              <a:rect l="l" t="t" r="r" b="b"/>
              <a:pathLst>
                <a:path w="30196" h="2854" extrusionOk="0">
                  <a:moveTo>
                    <a:pt x="15276" y="1"/>
                  </a:moveTo>
                  <a:lnTo>
                    <a:pt x="12666" y="2625"/>
                  </a:lnTo>
                  <a:lnTo>
                    <a:pt x="1" y="2625"/>
                  </a:lnTo>
                  <a:lnTo>
                    <a:pt x="1" y="2854"/>
                  </a:lnTo>
                  <a:lnTo>
                    <a:pt x="12780" y="2854"/>
                  </a:lnTo>
                  <a:lnTo>
                    <a:pt x="15390" y="243"/>
                  </a:lnTo>
                  <a:lnTo>
                    <a:pt x="23235" y="243"/>
                  </a:lnTo>
                  <a:lnTo>
                    <a:pt x="25374" y="2383"/>
                  </a:lnTo>
                  <a:lnTo>
                    <a:pt x="29425" y="2383"/>
                  </a:lnTo>
                  <a:cubicBezTo>
                    <a:pt x="29482" y="2554"/>
                    <a:pt x="29596" y="2625"/>
                    <a:pt x="29782" y="2625"/>
                  </a:cubicBezTo>
                  <a:cubicBezTo>
                    <a:pt x="30010" y="2625"/>
                    <a:pt x="30195" y="2497"/>
                    <a:pt x="30195" y="2269"/>
                  </a:cubicBezTo>
                  <a:cubicBezTo>
                    <a:pt x="30195" y="2083"/>
                    <a:pt x="30010" y="1912"/>
                    <a:pt x="29782" y="1912"/>
                  </a:cubicBezTo>
                  <a:cubicBezTo>
                    <a:pt x="29653" y="1912"/>
                    <a:pt x="29482" y="1969"/>
                    <a:pt x="29425" y="2140"/>
                  </a:cubicBezTo>
                  <a:lnTo>
                    <a:pt x="25503" y="2140"/>
                  </a:lnTo>
                  <a:lnTo>
                    <a:pt x="23306"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3"/>
            <p:cNvSpPr/>
            <p:nvPr/>
          </p:nvSpPr>
          <p:spPr>
            <a:xfrm rot="-5400000">
              <a:off x="3104412" y="3972336"/>
              <a:ext cx="644024" cy="33537"/>
            </a:xfrm>
            <a:custGeom>
              <a:avLst/>
              <a:gdLst/>
              <a:ahLst/>
              <a:cxnLst/>
              <a:rect l="l" t="t" r="r" b="b"/>
              <a:pathLst>
                <a:path w="14806" h="771" extrusionOk="0">
                  <a:moveTo>
                    <a:pt x="14392" y="1"/>
                  </a:moveTo>
                  <a:cubicBezTo>
                    <a:pt x="14264" y="1"/>
                    <a:pt x="14092" y="115"/>
                    <a:pt x="14035" y="300"/>
                  </a:cubicBezTo>
                  <a:lnTo>
                    <a:pt x="1" y="300"/>
                  </a:lnTo>
                  <a:lnTo>
                    <a:pt x="1" y="543"/>
                  </a:lnTo>
                  <a:lnTo>
                    <a:pt x="14035" y="543"/>
                  </a:lnTo>
                  <a:cubicBezTo>
                    <a:pt x="14092" y="657"/>
                    <a:pt x="14264" y="771"/>
                    <a:pt x="14392" y="771"/>
                  </a:cubicBezTo>
                  <a:cubicBezTo>
                    <a:pt x="14620" y="771"/>
                    <a:pt x="14806" y="600"/>
                    <a:pt x="14806" y="414"/>
                  </a:cubicBezTo>
                  <a:cubicBezTo>
                    <a:pt x="14806" y="186"/>
                    <a:pt x="14620" y="1"/>
                    <a:pt x="1439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3"/>
            <p:cNvSpPr/>
            <p:nvPr/>
          </p:nvSpPr>
          <p:spPr>
            <a:xfrm rot="-5400000">
              <a:off x="2875811" y="3622116"/>
              <a:ext cx="1233415" cy="144586"/>
            </a:xfrm>
            <a:custGeom>
              <a:avLst/>
              <a:gdLst/>
              <a:ahLst/>
              <a:cxnLst/>
              <a:rect l="l" t="t" r="r" b="b"/>
              <a:pathLst>
                <a:path w="28356" h="3324" extrusionOk="0">
                  <a:moveTo>
                    <a:pt x="27942" y="0"/>
                  </a:moveTo>
                  <a:cubicBezTo>
                    <a:pt x="27813" y="0"/>
                    <a:pt x="27642" y="114"/>
                    <a:pt x="27585" y="228"/>
                  </a:cubicBezTo>
                  <a:lnTo>
                    <a:pt x="16175" y="228"/>
                  </a:lnTo>
                  <a:lnTo>
                    <a:pt x="13679" y="2796"/>
                  </a:lnTo>
                  <a:lnTo>
                    <a:pt x="13679" y="1127"/>
                  </a:lnTo>
                  <a:lnTo>
                    <a:pt x="1" y="1127"/>
                  </a:lnTo>
                  <a:lnTo>
                    <a:pt x="1" y="1369"/>
                  </a:lnTo>
                  <a:lnTo>
                    <a:pt x="13436" y="1369"/>
                  </a:lnTo>
                  <a:lnTo>
                    <a:pt x="13436" y="3323"/>
                  </a:lnTo>
                  <a:lnTo>
                    <a:pt x="16289" y="471"/>
                  </a:lnTo>
                  <a:lnTo>
                    <a:pt x="27585" y="471"/>
                  </a:lnTo>
                  <a:cubicBezTo>
                    <a:pt x="27642" y="656"/>
                    <a:pt x="27813" y="770"/>
                    <a:pt x="27942" y="770"/>
                  </a:cubicBezTo>
                  <a:cubicBezTo>
                    <a:pt x="28170" y="770"/>
                    <a:pt x="28355" y="585"/>
                    <a:pt x="28355" y="357"/>
                  </a:cubicBezTo>
                  <a:cubicBezTo>
                    <a:pt x="28355" y="171"/>
                    <a:pt x="28170" y="0"/>
                    <a:pt x="2794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3"/>
            <p:cNvSpPr/>
            <p:nvPr/>
          </p:nvSpPr>
          <p:spPr>
            <a:xfrm rot="-5400000">
              <a:off x="2601887" y="3552324"/>
              <a:ext cx="1419541" cy="98043"/>
            </a:xfrm>
            <a:custGeom>
              <a:avLst/>
              <a:gdLst/>
              <a:ahLst/>
              <a:cxnLst/>
              <a:rect l="l" t="t" r="r" b="b"/>
              <a:pathLst>
                <a:path w="32635" h="2254" extrusionOk="0">
                  <a:moveTo>
                    <a:pt x="16289" y="0"/>
                  </a:moveTo>
                  <a:lnTo>
                    <a:pt x="14321" y="1897"/>
                  </a:lnTo>
                  <a:lnTo>
                    <a:pt x="1" y="1897"/>
                  </a:lnTo>
                  <a:lnTo>
                    <a:pt x="1" y="2140"/>
                  </a:lnTo>
                  <a:lnTo>
                    <a:pt x="14449" y="2140"/>
                  </a:lnTo>
                  <a:lnTo>
                    <a:pt x="16346" y="229"/>
                  </a:lnTo>
                  <a:lnTo>
                    <a:pt x="21395" y="229"/>
                  </a:lnTo>
                  <a:lnTo>
                    <a:pt x="23178" y="2012"/>
                  </a:lnTo>
                  <a:lnTo>
                    <a:pt x="31864" y="2012"/>
                  </a:lnTo>
                  <a:cubicBezTo>
                    <a:pt x="31921" y="2197"/>
                    <a:pt x="32092" y="2254"/>
                    <a:pt x="32221" y="2254"/>
                  </a:cubicBezTo>
                  <a:cubicBezTo>
                    <a:pt x="32449" y="2254"/>
                    <a:pt x="32634" y="2140"/>
                    <a:pt x="32634" y="1897"/>
                  </a:cubicBezTo>
                  <a:cubicBezTo>
                    <a:pt x="32634" y="1655"/>
                    <a:pt x="32449" y="1541"/>
                    <a:pt x="32221" y="1541"/>
                  </a:cubicBezTo>
                  <a:cubicBezTo>
                    <a:pt x="32035" y="1541"/>
                    <a:pt x="31921" y="1655"/>
                    <a:pt x="31864" y="1783"/>
                  </a:cubicBezTo>
                  <a:lnTo>
                    <a:pt x="23306" y="1783"/>
                  </a:lnTo>
                  <a:lnTo>
                    <a:pt x="2152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3"/>
            <p:cNvSpPr/>
            <p:nvPr/>
          </p:nvSpPr>
          <p:spPr>
            <a:xfrm rot="-5400000">
              <a:off x="2574592" y="3483446"/>
              <a:ext cx="1556645" cy="98696"/>
            </a:xfrm>
            <a:custGeom>
              <a:avLst/>
              <a:gdLst/>
              <a:ahLst/>
              <a:cxnLst/>
              <a:rect l="l" t="t" r="r" b="b"/>
              <a:pathLst>
                <a:path w="35787" h="2269" extrusionOk="0">
                  <a:moveTo>
                    <a:pt x="16703" y="1"/>
                  </a:moveTo>
                  <a:lnTo>
                    <a:pt x="14806" y="1841"/>
                  </a:lnTo>
                  <a:lnTo>
                    <a:pt x="1" y="1841"/>
                  </a:lnTo>
                  <a:lnTo>
                    <a:pt x="1" y="2083"/>
                  </a:lnTo>
                  <a:lnTo>
                    <a:pt x="14920" y="2083"/>
                  </a:lnTo>
                  <a:lnTo>
                    <a:pt x="16760" y="243"/>
                  </a:lnTo>
                  <a:lnTo>
                    <a:pt x="20810" y="243"/>
                  </a:lnTo>
                  <a:lnTo>
                    <a:pt x="22593" y="2026"/>
                  </a:lnTo>
                  <a:lnTo>
                    <a:pt x="35002" y="2026"/>
                  </a:lnTo>
                  <a:cubicBezTo>
                    <a:pt x="35073" y="2140"/>
                    <a:pt x="35244" y="2269"/>
                    <a:pt x="35358" y="2269"/>
                  </a:cubicBezTo>
                  <a:cubicBezTo>
                    <a:pt x="35601" y="2269"/>
                    <a:pt x="35786" y="2083"/>
                    <a:pt x="35786" y="1912"/>
                  </a:cubicBezTo>
                  <a:cubicBezTo>
                    <a:pt x="35786" y="1670"/>
                    <a:pt x="35601" y="1484"/>
                    <a:pt x="35358" y="1484"/>
                  </a:cubicBezTo>
                  <a:cubicBezTo>
                    <a:pt x="35244" y="1484"/>
                    <a:pt x="35073" y="1613"/>
                    <a:pt x="35002" y="1784"/>
                  </a:cubicBezTo>
                  <a:lnTo>
                    <a:pt x="22650" y="1784"/>
                  </a:lnTo>
                  <a:lnTo>
                    <a:pt x="2092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3"/>
            <p:cNvSpPr/>
            <p:nvPr/>
          </p:nvSpPr>
          <p:spPr>
            <a:xfrm rot="-5400000">
              <a:off x="2516589" y="3511045"/>
              <a:ext cx="1499576" cy="100566"/>
            </a:xfrm>
            <a:custGeom>
              <a:avLst/>
              <a:gdLst/>
              <a:ahLst/>
              <a:cxnLst/>
              <a:rect l="l" t="t" r="r" b="b"/>
              <a:pathLst>
                <a:path w="34475" h="2312" extrusionOk="0">
                  <a:moveTo>
                    <a:pt x="15747" y="1"/>
                  </a:moveTo>
                  <a:lnTo>
                    <a:pt x="13679" y="2012"/>
                  </a:lnTo>
                  <a:lnTo>
                    <a:pt x="1" y="2012"/>
                  </a:lnTo>
                  <a:lnTo>
                    <a:pt x="1" y="2254"/>
                  </a:lnTo>
                  <a:lnTo>
                    <a:pt x="13793" y="2254"/>
                  </a:lnTo>
                  <a:lnTo>
                    <a:pt x="15818" y="229"/>
                  </a:lnTo>
                  <a:lnTo>
                    <a:pt x="22108" y="229"/>
                  </a:lnTo>
                  <a:lnTo>
                    <a:pt x="24019" y="2069"/>
                  </a:lnTo>
                  <a:lnTo>
                    <a:pt x="33761" y="2069"/>
                  </a:lnTo>
                  <a:cubicBezTo>
                    <a:pt x="33818" y="2197"/>
                    <a:pt x="33932" y="2311"/>
                    <a:pt x="34117" y="2311"/>
                  </a:cubicBezTo>
                  <a:cubicBezTo>
                    <a:pt x="34289" y="2311"/>
                    <a:pt x="34474" y="2140"/>
                    <a:pt x="34474" y="1955"/>
                  </a:cubicBezTo>
                  <a:cubicBezTo>
                    <a:pt x="34474" y="1712"/>
                    <a:pt x="34289" y="1541"/>
                    <a:pt x="34117" y="1541"/>
                  </a:cubicBezTo>
                  <a:cubicBezTo>
                    <a:pt x="33932" y="1541"/>
                    <a:pt x="33761" y="1655"/>
                    <a:pt x="33761" y="1841"/>
                  </a:cubicBezTo>
                  <a:lnTo>
                    <a:pt x="24076" y="1841"/>
                  </a:lnTo>
                  <a:lnTo>
                    <a:pt x="2223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3"/>
            <p:cNvSpPr/>
            <p:nvPr/>
          </p:nvSpPr>
          <p:spPr>
            <a:xfrm rot="-5400000">
              <a:off x="2595407" y="3628314"/>
              <a:ext cx="1251380" cy="114224"/>
            </a:xfrm>
            <a:custGeom>
              <a:avLst/>
              <a:gdLst/>
              <a:ahLst/>
              <a:cxnLst/>
              <a:rect l="l" t="t" r="r" b="b"/>
              <a:pathLst>
                <a:path w="28769" h="2626" extrusionOk="0">
                  <a:moveTo>
                    <a:pt x="15519" y="1"/>
                  </a:moveTo>
                  <a:lnTo>
                    <a:pt x="13137" y="2383"/>
                  </a:lnTo>
                  <a:lnTo>
                    <a:pt x="1" y="2383"/>
                  </a:lnTo>
                  <a:lnTo>
                    <a:pt x="1" y="2625"/>
                  </a:lnTo>
                  <a:lnTo>
                    <a:pt x="13251" y="2625"/>
                  </a:lnTo>
                  <a:lnTo>
                    <a:pt x="15633" y="243"/>
                  </a:lnTo>
                  <a:lnTo>
                    <a:pt x="22707" y="243"/>
                  </a:lnTo>
                  <a:lnTo>
                    <a:pt x="24547" y="2083"/>
                  </a:lnTo>
                  <a:lnTo>
                    <a:pt x="28056" y="2083"/>
                  </a:lnTo>
                  <a:cubicBezTo>
                    <a:pt x="28056" y="2268"/>
                    <a:pt x="28227" y="2383"/>
                    <a:pt x="28412" y="2383"/>
                  </a:cubicBezTo>
                  <a:cubicBezTo>
                    <a:pt x="28583" y="2383"/>
                    <a:pt x="28769" y="2197"/>
                    <a:pt x="28769" y="1969"/>
                  </a:cubicBezTo>
                  <a:cubicBezTo>
                    <a:pt x="28769" y="1784"/>
                    <a:pt x="28583" y="1612"/>
                    <a:pt x="28412" y="1612"/>
                  </a:cubicBezTo>
                  <a:cubicBezTo>
                    <a:pt x="28227" y="1612"/>
                    <a:pt x="28113" y="1726"/>
                    <a:pt x="28056" y="1841"/>
                  </a:cubicBezTo>
                  <a:lnTo>
                    <a:pt x="24661" y="1841"/>
                  </a:lnTo>
                  <a:lnTo>
                    <a:pt x="22821"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9" name="Google Shape;1159;p53"/>
          <p:cNvGrpSpPr/>
          <p:nvPr/>
        </p:nvGrpSpPr>
        <p:grpSpPr>
          <a:xfrm rot="-5400000">
            <a:off x="569641" y="3183714"/>
            <a:ext cx="686206" cy="3134263"/>
            <a:chOff x="66225" y="-562502"/>
            <a:chExt cx="686206" cy="3134263"/>
          </a:xfrm>
        </p:grpSpPr>
        <p:grpSp>
          <p:nvGrpSpPr>
            <p:cNvPr id="1160" name="Google Shape;1160;p53"/>
            <p:cNvGrpSpPr/>
            <p:nvPr/>
          </p:nvGrpSpPr>
          <p:grpSpPr>
            <a:xfrm rot="10800000" flipH="1">
              <a:off x="66225" y="-562502"/>
              <a:ext cx="258777" cy="3134263"/>
              <a:chOff x="9" y="2835115"/>
              <a:chExt cx="134668" cy="1631069"/>
            </a:xfrm>
          </p:grpSpPr>
          <p:sp>
            <p:nvSpPr>
              <p:cNvPr id="1161" name="Google Shape;1161;p53"/>
              <p:cNvSpPr/>
              <p:nvPr/>
            </p:nvSpPr>
            <p:spPr>
              <a:xfrm rot="-5400000">
                <a:off x="-655129" y="3676378"/>
                <a:ext cx="1497053" cy="82558"/>
              </a:xfrm>
              <a:custGeom>
                <a:avLst/>
                <a:gdLst/>
                <a:ahLst/>
                <a:cxnLst/>
                <a:rect l="l" t="t" r="r" b="b"/>
                <a:pathLst>
                  <a:path w="34417" h="1898" extrusionOk="0">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3"/>
              <p:cNvSpPr/>
              <p:nvPr/>
            </p:nvSpPr>
            <p:spPr>
              <a:xfrm rot="-5400000">
                <a:off x="-420003" y="3973575"/>
                <a:ext cx="912621" cy="72597"/>
              </a:xfrm>
              <a:custGeom>
                <a:avLst/>
                <a:gdLst/>
                <a:ahLst/>
                <a:cxnLst/>
                <a:rect l="l" t="t" r="r" b="b"/>
                <a:pathLst>
                  <a:path w="20981" h="1669" extrusionOk="0">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3"/>
              <p:cNvSpPr/>
              <p:nvPr/>
            </p:nvSpPr>
            <p:spPr>
              <a:xfrm rot="-5400000">
                <a:off x="-388076" y="4029078"/>
                <a:ext cx="843156" cy="31057"/>
              </a:xfrm>
              <a:custGeom>
                <a:avLst/>
                <a:gdLst/>
                <a:ahLst/>
                <a:cxnLst/>
                <a:rect l="l" t="t" r="r" b="b"/>
                <a:pathLst>
                  <a:path w="19384" h="714" extrusionOk="0">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3"/>
              <p:cNvSpPr/>
              <p:nvPr/>
            </p:nvSpPr>
            <p:spPr>
              <a:xfrm rot="-5400000">
                <a:off x="-758457" y="3604107"/>
                <a:ext cx="1631069" cy="93085"/>
              </a:xfrm>
              <a:custGeom>
                <a:avLst/>
                <a:gdLst/>
                <a:ahLst/>
                <a:cxnLst/>
                <a:rect l="l" t="t" r="r" b="b"/>
                <a:pathLst>
                  <a:path w="37498" h="2140" extrusionOk="0">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53"/>
            <p:cNvGrpSpPr/>
            <p:nvPr/>
          </p:nvGrpSpPr>
          <p:grpSpPr>
            <a:xfrm rot="10800000" flipH="1">
              <a:off x="360086" y="-444000"/>
              <a:ext cx="392345" cy="2299752"/>
              <a:chOff x="4792514" y="3108715"/>
              <a:chExt cx="204176" cy="1196790"/>
            </a:xfrm>
          </p:grpSpPr>
          <p:sp>
            <p:nvSpPr>
              <p:cNvPr id="1166" name="Google Shape;1166;p53"/>
              <p:cNvSpPr/>
              <p:nvPr/>
            </p:nvSpPr>
            <p:spPr>
              <a:xfrm rot="-5400000">
                <a:off x="4348012" y="3656827"/>
                <a:ext cx="1196790" cy="100566"/>
              </a:xfrm>
              <a:custGeom>
                <a:avLst/>
                <a:gdLst/>
                <a:ahLst/>
                <a:cxnLst/>
                <a:rect l="l" t="t" r="r" b="b"/>
                <a:pathLst>
                  <a:path w="27514" h="2312" extrusionOk="0">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3"/>
              <p:cNvSpPr/>
              <p:nvPr/>
            </p:nvSpPr>
            <p:spPr>
              <a:xfrm rot="-5400000">
                <a:off x="4316977" y="3695300"/>
                <a:ext cx="1119234" cy="101175"/>
              </a:xfrm>
              <a:custGeom>
                <a:avLst/>
                <a:gdLst/>
                <a:ahLst/>
                <a:cxnLst/>
                <a:rect l="l" t="t" r="r" b="b"/>
                <a:pathLst>
                  <a:path w="25731" h="2326" extrusionOk="0">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3"/>
              <p:cNvSpPr/>
              <p:nvPr/>
            </p:nvSpPr>
            <p:spPr>
              <a:xfrm rot="-5400000">
                <a:off x="4328765" y="3810699"/>
                <a:ext cx="958554" cy="31057"/>
              </a:xfrm>
              <a:custGeom>
                <a:avLst/>
                <a:gdLst/>
                <a:ahLst/>
                <a:cxnLst/>
                <a:rect l="l" t="t" r="r" b="b"/>
                <a:pathLst>
                  <a:path w="22037" h="714" extrusionOk="0">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69" name="Google Shape;1169;p53"/>
          <p:cNvGrpSpPr/>
          <p:nvPr/>
        </p:nvGrpSpPr>
        <p:grpSpPr>
          <a:xfrm rot="10800000">
            <a:off x="385333" y="3"/>
            <a:ext cx="788988" cy="2549637"/>
            <a:chOff x="2474121" y="2891575"/>
            <a:chExt cx="439279" cy="1419541"/>
          </a:xfrm>
        </p:grpSpPr>
        <p:sp>
          <p:nvSpPr>
            <p:cNvPr id="1170" name="Google Shape;1170;p53"/>
            <p:cNvSpPr/>
            <p:nvPr/>
          </p:nvSpPr>
          <p:spPr>
            <a:xfrm rot="-5400000">
              <a:off x="1917918" y="3535251"/>
              <a:ext cx="1419541" cy="132189"/>
            </a:xfrm>
            <a:custGeom>
              <a:avLst/>
              <a:gdLst/>
              <a:ahLst/>
              <a:cxnLst/>
              <a:rect l="l" t="t" r="r" b="b"/>
              <a:pathLst>
                <a:path w="32635" h="3039" extrusionOk="0">
                  <a:moveTo>
                    <a:pt x="1" y="0"/>
                  </a:moveTo>
                  <a:lnTo>
                    <a:pt x="1" y="243"/>
                  </a:lnTo>
                  <a:lnTo>
                    <a:pt x="15818" y="243"/>
                  </a:lnTo>
                  <a:lnTo>
                    <a:pt x="15818" y="2796"/>
                  </a:lnTo>
                  <a:lnTo>
                    <a:pt x="31864" y="2796"/>
                  </a:lnTo>
                  <a:cubicBezTo>
                    <a:pt x="31921" y="2981"/>
                    <a:pt x="32092" y="3038"/>
                    <a:pt x="32221" y="3038"/>
                  </a:cubicBezTo>
                  <a:cubicBezTo>
                    <a:pt x="32449" y="3038"/>
                    <a:pt x="32634" y="2924"/>
                    <a:pt x="32634" y="2682"/>
                  </a:cubicBezTo>
                  <a:cubicBezTo>
                    <a:pt x="32634" y="2496"/>
                    <a:pt x="32449" y="2325"/>
                    <a:pt x="32221" y="2325"/>
                  </a:cubicBezTo>
                  <a:cubicBezTo>
                    <a:pt x="32092" y="2325"/>
                    <a:pt x="31921" y="2439"/>
                    <a:pt x="31864" y="2568"/>
                  </a:cubicBezTo>
                  <a:lnTo>
                    <a:pt x="16046" y="2568"/>
                  </a:lnTo>
                  <a:lnTo>
                    <a:pt x="1604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3"/>
            <p:cNvSpPr/>
            <p:nvPr/>
          </p:nvSpPr>
          <p:spPr>
            <a:xfrm rot="-5400000">
              <a:off x="2568095" y="3965811"/>
              <a:ext cx="504441" cy="186169"/>
            </a:xfrm>
            <a:custGeom>
              <a:avLst/>
              <a:gdLst/>
              <a:ahLst/>
              <a:cxnLst/>
              <a:rect l="l" t="t" r="r" b="b"/>
              <a:pathLst>
                <a:path w="11597" h="4280" extrusionOk="0">
                  <a:moveTo>
                    <a:pt x="1" y="1"/>
                  </a:moveTo>
                  <a:lnTo>
                    <a:pt x="1" y="243"/>
                  </a:lnTo>
                  <a:lnTo>
                    <a:pt x="11112" y="243"/>
                  </a:lnTo>
                  <a:lnTo>
                    <a:pt x="11112" y="3566"/>
                  </a:lnTo>
                  <a:cubicBezTo>
                    <a:pt x="10940" y="3623"/>
                    <a:pt x="10883" y="3752"/>
                    <a:pt x="10883" y="3923"/>
                  </a:cubicBezTo>
                  <a:cubicBezTo>
                    <a:pt x="10883" y="4108"/>
                    <a:pt x="10997" y="4279"/>
                    <a:pt x="11240" y="4279"/>
                  </a:cubicBezTo>
                  <a:cubicBezTo>
                    <a:pt x="11468" y="4279"/>
                    <a:pt x="11596" y="4108"/>
                    <a:pt x="11596" y="3923"/>
                  </a:cubicBezTo>
                  <a:cubicBezTo>
                    <a:pt x="11596" y="3752"/>
                    <a:pt x="11539" y="3623"/>
                    <a:pt x="11354" y="3566"/>
                  </a:cubicBezTo>
                  <a:lnTo>
                    <a:pt x="1135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3"/>
            <p:cNvSpPr/>
            <p:nvPr/>
          </p:nvSpPr>
          <p:spPr>
            <a:xfrm rot="-5400000">
              <a:off x="2612136" y="4009852"/>
              <a:ext cx="452331" cy="150197"/>
            </a:xfrm>
            <a:custGeom>
              <a:avLst/>
              <a:gdLst/>
              <a:ahLst/>
              <a:cxnLst/>
              <a:rect l="l" t="t" r="r" b="b"/>
              <a:pathLst>
                <a:path w="10399" h="3453" extrusionOk="0">
                  <a:moveTo>
                    <a:pt x="1" y="1"/>
                  </a:moveTo>
                  <a:lnTo>
                    <a:pt x="1" y="243"/>
                  </a:lnTo>
                  <a:lnTo>
                    <a:pt x="9928" y="243"/>
                  </a:lnTo>
                  <a:lnTo>
                    <a:pt x="9928" y="2739"/>
                  </a:lnTo>
                  <a:cubicBezTo>
                    <a:pt x="9757" y="2796"/>
                    <a:pt x="9628" y="2925"/>
                    <a:pt x="9628" y="3096"/>
                  </a:cubicBezTo>
                  <a:cubicBezTo>
                    <a:pt x="9628" y="3281"/>
                    <a:pt x="9814" y="3452"/>
                    <a:pt x="10042" y="3452"/>
                  </a:cubicBezTo>
                  <a:cubicBezTo>
                    <a:pt x="10227" y="3452"/>
                    <a:pt x="10398" y="3281"/>
                    <a:pt x="10398" y="3096"/>
                  </a:cubicBezTo>
                  <a:cubicBezTo>
                    <a:pt x="10398" y="2925"/>
                    <a:pt x="10284" y="2796"/>
                    <a:pt x="10170" y="2739"/>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3"/>
            <p:cNvSpPr/>
            <p:nvPr/>
          </p:nvSpPr>
          <p:spPr>
            <a:xfrm rot="-5400000">
              <a:off x="2177879" y="3666157"/>
              <a:ext cx="1160818" cy="129101"/>
            </a:xfrm>
            <a:custGeom>
              <a:avLst/>
              <a:gdLst/>
              <a:ahLst/>
              <a:cxnLst/>
              <a:rect l="l" t="t" r="r" b="b"/>
              <a:pathLst>
                <a:path w="26687" h="2968" extrusionOk="0">
                  <a:moveTo>
                    <a:pt x="1" y="0"/>
                  </a:moveTo>
                  <a:lnTo>
                    <a:pt x="1" y="243"/>
                  </a:lnTo>
                  <a:lnTo>
                    <a:pt x="12310" y="243"/>
                  </a:lnTo>
                  <a:lnTo>
                    <a:pt x="12310" y="2739"/>
                  </a:lnTo>
                  <a:lnTo>
                    <a:pt x="25973" y="2739"/>
                  </a:lnTo>
                  <a:cubicBezTo>
                    <a:pt x="26030" y="2910"/>
                    <a:pt x="26159" y="2967"/>
                    <a:pt x="26330" y="2967"/>
                  </a:cubicBezTo>
                  <a:cubicBezTo>
                    <a:pt x="26572" y="2967"/>
                    <a:pt x="26687" y="2853"/>
                    <a:pt x="26687" y="2611"/>
                  </a:cubicBezTo>
                  <a:cubicBezTo>
                    <a:pt x="26687" y="2439"/>
                    <a:pt x="26572" y="2254"/>
                    <a:pt x="26330" y="2254"/>
                  </a:cubicBezTo>
                  <a:cubicBezTo>
                    <a:pt x="26159" y="2254"/>
                    <a:pt x="26030" y="2382"/>
                    <a:pt x="25973" y="2496"/>
                  </a:cubicBezTo>
                  <a:lnTo>
                    <a:pt x="12538" y="2496"/>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3"/>
            <p:cNvSpPr/>
            <p:nvPr/>
          </p:nvSpPr>
          <p:spPr>
            <a:xfrm rot="-5400000">
              <a:off x="2081076" y="3607849"/>
              <a:ext cx="1271867" cy="134668"/>
            </a:xfrm>
            <a:custGeom>
              <a:avLst/>
              <a:gdLst/>
              <a:ahLst/>
              <a:cxnLst/>
              <a:rect l="l" t="t" r="r" b="b"/>
              <a:pathLst>
                <a:path w="29240" h="3096" extrusionOk="0">
                  <a:moveTo>
                    <a:pt x="1" y="1"/>
                  </a:moveTo>
                  <a:lnTo>
                    <a:pt x="1" y="243"/>
                  </a:lnTo>
                  <a:lnTo>
                    <a:pt x="13436" y="243"/>
                  </a:lnTo>
                  <a:lnTo>
                    <a:pt x="13436" y="2853"/>
                  </a:lnTo>
                  <a:lnTo>
                    <a:pt x="28526" y="2853"/>
                  </a:lnTo>
                  <a:cubicBezTo>
                    <a:pt x="28526" y="2967"/>
                    <a:pt x="28712" y="3096"/>
                    <a:pt x="28883" y="3096"/>
                  </a:cubicBezTo>
                  <a:cubicBezTo>
                    <a:pt x="29068" y="3096"/>
                    <a:pt x="29240" y="2910"/>
                    <a:pt x="29240" y="2739"/>
                  </a:cubicBezTo>
                  <a:cubicBezTo>
                    <a:pt x="29240" y="2497"/>
                    <a:pt x="29068" y="2326"/>
                    <a:pt x="28883" y="2326"/>
                  </a:cubicBezTo>
                  <a:cubicBezTo>
                    <a:pt x="28712" y="2326"/>
                    <a:pt x="28526" y="2440"/>
                    <a:pt x="28526" y="2611"/>
                  </a:cubicBezTo>
                  <a:lnTo>
                    <a:pt x="13679" y="2611"/>
                  </a:lnTo>
                  <a:lnTo>
                    <a:pt x="1367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53"/>
            <p:cNvSpPr/>
            <p:nvPr/>
          </p:nvSpPr>
          <p:spPr>
            <a:xfrm rot="-5400000">
              <a:off x="2065591" y="3641342"/>
              <a:ext cx="1212319" cy="127230"/>
            </a:xfrm>
            <a:custGeom>
              <a:avLst/>
              <a:gdLst/>
              <a:ahLst/>
              <a:cxnLst/>
              <a:rect l="l" t="t" r="r" b="b"/>
              <a:pathLst>
                <a:path w="27871" h="2925" extrusionOk="0">
                  <a:moveTo>
                    <a:pt x="1" y="0"/>
                  </a:moveTo>
                  <a:lnTo>
                    <a:pt x="1" y="243"/>
                  </a:lnTo>
                  <a:lnTo>
                    <a:pt x="14563" y="243"/>
                  </a:lnTo>
                  <a:lnTo>
                    <a:pt x="14563" y="2682"/>
                  </a:lnTo>
                  <a:lnTo>
                    <a:pt x="27157" y="2682"/>
                  </a:lnTo>
                  <a:cubicBezTo>
                    <a:pt x="27229" y="2853"/>
                    <a:pt x="27343" y="2924"/>
                    <a:pt x="27514" y="2924"/>
                  </a:cubicBezTo>
                  <a:cubicBezTo>
                    <a:pt x="27756" y="2924"/>
                    <a:pt x="27870" y="2796"/>
                    <a:pt x="27870" y="2567"/>
                  </a:cubicBezTo>
                  <a:cubicBezTo>
                    <a:pt x="27870" y="2382"/>
                    <a:pt x="27756" y="2211"/>
                    <a:pt x="27514" y="2211"/>
                  </a:cubicBezTo>
                  <a:cubicBezTo>
                    <a:pt x="27343" y="2211"/>
                    <a:pt x="27229" y="2325"/>
                    <a:pt x="27157" y="2439"/>
                  </a:cubicBezTo>
                  <a:lnTo>
                    <a:pt x="14806" y="2439"/>
                  </a:lnTo>
                  <a:lnTo>
                    <a:pt x="1480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3"/>
            <p:cNvSpPr/>
            <p:nvPr/>
          </p:nvSpPr>
          <p:spPr>
            <a:xfrm rot="-5400000">
              <a:off x="1972508" y="3742473"/>
              <a:ext cx="1103749" cy="33537"/>
            </a:xfrm>
            <a:custGeom>
              <a:avLst/>
              <a:gdLst/>
              <a:ahLst/>
              <a:cxnLst/>
              <a:rect l="l" t="t" r="r" b="b"/>
              <a:pathLst>
                <a:path w="25375" h="771" extrusionOk="0">
                  <a:moveTo>
                    <a:pt x="25018" y="1"/>
                  </a:moveTo>
                  <a:cubicBezTo>
                    <a:pt x="24847" y="1"/>
                    <a:pt x="24733" y="115"/>
                    <a:pt x="24661" y="300"/>
                  </a:cubicBezTo>
                  <a:lnTo>
                    <a:pt x="1" y="300"/>
                  </a:lnTo>
                  <a:lnTo>
                    <a:pt x="1" y="528"/>
                  </a:lnTo>
                  <a:lnTo>
                    <a:pt x="24661" y="528"/>
                  </a:lnTo>
                  <a:cubicBezTo>
                    <a:pt x="24733" y="657"/>
                    <a:pt x="24847" y="771"/>
                    <a:pt x="25018" y="771"/>
                  </a:cubicBezTo>
                  <a:cubicBezTo>
                    <a:pt x="25260" y="771"/>
                    <a:pt x="25374" y="600"/>
                    <a:pt x="25374" y="414"/>
                  </a:cubicBezTo>
                  <a:cubicBezTo>
                    <a:pt x="25374" y="172"/>
                    <a:pt x="25260" y="1"/>
                    <a:pt x="2501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3"/>
            <p:cNvSpPr/>
            <p:nvPr/>
          </p:nvSpPr>
          <p:spPr>
            <a:xfrm rot="-5400000">
              <a:off x="2020290" y="3823748"/>
              <a:ext cx="941199" cy="33537"/>
            </a:xfrm>
            <a:custGeom>
              <a:avLst/>
              <a:gdLst/>
              <a:ahLst/>
              <a:cxnLst/>
              <a:rect l="l" t="t" r="r" b="b"/>
              <a:pathLst>
                <a:path w="21638" h="771" extrusionOk="0">
                  <a:moveTo>
                    <a:pt x="21281" y="0"/>
                  </a:moveTo>
                  <a:cubicBezTo>
                    <a:pt x="21095" y="0"/>
                    <a:pt x="20924" y="114"/>
                    <a:pt x="20924" y="229"/>
                  </a:cubicBezTo>
                  <a:lnTo>
                    <a:pt x="1" y="229"/>
                  </a:lnTo>
                  <a:lnTo>
                    <a:pt x="1" y="471"/>
                  </a:lnTo>
                  <a:lnTo>
                    <a:pt x="20924" y="471"/>
                  </a:lnTo>
                  <a:cubicBezTo>
                    <a:pt x="20924" y="656"/>
                    <a:pt x="21095" y="771"/>
                    <a:pt x="21281" y="771"/>
                  </a:cubicBezTo>
                  <a:cubicBezTo>
                    <a:pt x="21452" y="771"/>
                    <a:pt x="21637" y="585"/>
                    <a:pt x="21637" y="357"/>
                  </a:cubicBezTo>
                  <a:cubicBezTo>
                    <a:pt x="21637" y="172"/>
                    <a:pt x="21452" y="0"/>
                    <a:pt x="2128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86982134-C11D-21D7-300F-A6FC21E1A335}"/>
              </a:ext>
            </a:extLst>
          </p:cNvPr>
          <p:cNvPicPr>
            <a:picLocks noChangeAspect="1"/>
          </p:cNvPicPr>
          <p:nvPr/>
        </p:nvPicPr>
        <p:blipFill>
          <a:blip r:embed="rId3"/>
          <a:stretch>
            <a:fillRect/>
          </a:stretch>
        </p:blipFill>
        <p:spPr>
          <a:xfrm>
            <a:off x="1763866" y="2436067"/>
            <a:ext cx="5591812" cy="1971675"/>
          </a:xfrm>
          <a:prstGeom prst="rect">
            <a:avLst/>
          </a:prstGeom>
        </p:spPr>
      </p:pic>
    </p:spTree>
    <p:extLst>
      <p:ext uri="{BB962C8B-B14F-4D97-AF65-F5344CB8AC3E}">
        <p14:creationId xmlns:p14="http://schemas.microsoft.com/office/powerpoint/2010/main" val="2084750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45"/>
        <p:cNvGrpSpPr/>
        <p:nvPr/>
      </p:nvGrpSpPr>
      <p:grpSpPr>
        <a:xfrm>
          <a:off x="0" y="0"/>
          <a:ext cx="0" cy="0"/>
          <a:chOff x="0" y="0"/>
          <a:chExt cx="0" cy="0"/>
        </a:xfrm>
      </p:grpSpPr>
      <p:sp>
        <p:nvSpPr>
          <p:cNvPr id="1146" name="Google Shape;1146;p53"/>
          <p:cNvSpPr txBox="1">
            <a:spLocks noGrp="1"/>
          </p:cNvSpPr>
          <p:nvPr>
            <p:ph type="title"/>
          </p:nvPr>
        </p:nvSpPr>
        <p:spPr>
          <a:xfrm>
            <a:off x="372530" y="430292"/>
            <a:ext cx="8164834" cy="2483901"/>
          </a:xfrm>
          <a:prstGeom prst="rect">
            <a:avLst/>
          </a:prstGeom>
        </p:spPr>
        <p:txBody>
          <a:bodyPr spcFirstLastPara="1" wrap="square" lIns="91425" tIns="91425" rIns="91425" bIns="91425" anchor="t" anchorCtr="0">
            <a:noAutofit/>
          </a:bodyPr>
          <a:lstStyle/>
          <a:p>
            <a:pPr lvl="0"/>
            <a:r>
              <a:rPr lang="en-US" sz="2000"/>
              <a:t>Menghapus komentar Mengklik tombol </a:t>
            </a:r>
            <a:br>
              <a:rPr lang="en-US" sz="2000"/>
            </a:br>
            <a:r>
              <a:rPr lang="en-US" sz="2000"/>
              <a:t>hapus di komentar akan memperbarui posting di database dengan menghapus komentar dari </a:t>
            </a:r>
            <a:br>
              <a:rPr lang="en-US" sz="2000"/>
            </a:br>
            <a:r>
              <a:rPr lang="en-US" sz="2000"/>
              <a:t>array komentar di posting yang sesuai. Tombol hapus dapat dilihat di bawah komentar yang </a:t>
            </a:r>
            <a:br>
              <a:rPr lang="en-US" sz="2000"/>
            </a:br>
            <a:r>
              <a:rPr lang="en-US" sz="2000"/>
              <a:t>ditunjukkan pada tangkapan layar berikut</a:t>
            </a:r>
            <a:br>
              <a:rPr lang="en-US" sz="2000"/>
            </a:br>
            <a:br>
              <a:rPr lang="en-US" sz="1600"/>
            </a:br>
            <a:endParaRPr sz="1200"/>
          </a:p>
        </p:txBody>
      </p:sp>
      <p:grpSp>
        <p:nvGrpSpPr>
          <p:cNvPr id="1151" name="Google Shape;1151;p53"/>
          <p:cNvGrpSpPr/>
          <p:nvPr/>
        </p:nvGrpSpPr>
        <p:grpSpPr>
          <a:xfrm rot="10800000" flipH="1">
            <a:off x="7955535" y="-419511"/>
            <a:ext cx="859664" cy="2991249"/>
            <a:chOff x="3117442" y="2754471"/>
            <a:chExt cx="447369" cy="1556645"/>
          </a:xfrm>
        </p:grpSpPr>
        <p:sp>
          <p:nvSpPr>
            <p:cNvPr id="1152" name="Google Shape;1152;p53"/>
            <p:cNvSpPr/>
            <p:nvPr/>
          </p:nvSpPr>
          <p:spPr>
            <a:xfrm rot="-5400000">
              <a:off x="2522788" y="3592320"/>
              <a:ext cx="1313451" cy="124142"/>
            </a:xfrm>
            <a:custGeom>
              <a:avLst/>
              <a:gdLst/>
              <a:ahLst/>
              <a:cxnLst/>
              <a:rect l="l" t="t" r="r" b="b"/>
              <a:pathLst>
                <a:path w="30196" h="2854" extrusionOk="0">
                  <a:moveTo>
                    <a:pt x="15276" y="1"/>
                  </a:moveTo>
                  <a:lnTo>
                    <a:pt x="12666" y="2625"/>
                  </a:lnTo>
                  <a:lnTo>
                    <a:pt x="1" y="2625"/>
                  </a:lnTo>
                  <a:lnTo>
                    <a:pt x="1" y="2854"/>
                  </a:lnTo>
                  <a:lnTo>
                    <a:pt x="12780" y="2854"/>
                  </a:lnTo>
                  <a:lnTo>
                    <a:pt x="15390" y="243"/>
                  </a:lnTo>
                  <a:lnTo>
                    <a:pt x="23235" y="243"/>
                  </a:lnTo>
                  <a:lnTo>
                    <a:pt x="25374" y="2383"/>
                  </a:lnTo>
                  <a:lnTo>
                    <a:pt x="29425" y="2383"/>
                  </a:lnTo>
                  <a:cubicBezTo>
                    <a:pt x="29482" y="2554"/>
                    <a:pt x="29596" y="2625"/>
                    <a:pt x="29782" y="2625"/>
                  </a:cubicBezTo>
                  <a:cubicBezTo>
                    <a:pt x="30010" y="2625"/>
                    <a:pt x="30195" y="2497"/>
                    <a:pt x="30195" y="2269"/>
                  </a:cubicBezTo>
                  <a:cubicBezTo>
                    <a:pt x="30195" y="2083"/>
                    <a:pt x="30010" y="1912"/>
                    <a:pt x="29782" y="1912"/>
                  </a:cubicBezTo>
                  <a:cubicBezTo>
                    <a:pt x="29653" y="1912"/>
                    <a:pt x="29482" y="1969"/>
                    <a:pt x="29425" y="2140"/>
                  </a:cubicBezTo>
                  <a:lnTo>
                    <a:pt x="25503" y="2140"/>
                  </a:lnTo>
                  <a:lnTo>
                    <a:pt x="23306"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3"/>
            <p:cNvSpPr/>
            <p:nvPr/>
          </p:nvSpPr>
          <p:spPr>
            <a:xfrm rot="-5400000">
              <a:off x="3104412" y="3972336"/>
              <a:ext cx="644024" cy="33537"/>
            </a:xfrm>
            <a:custGeom>
              <a:avLst/>
              <a:gdLst/>
              <a:ahLst/>
              <a:cxnLst/>
              <a:rect l="l" t="t" r="r" b="b"/>
              <a:pathLst>
                <a:path w="14806" h="771" extrusionOk="0">
                  <a:moveTo>
                    <a:pt x="14392" y="1"/>
                  </a:moveTo>
                  <a:cubicBezTo>
                    <a:pt x="14264" y="1"/>
                    <a:pt x="14092" y="115"/>
                    <a:pt x="14035" y="300"/>
                  </a:cubicBezTo>
                  <a:lnTo>
                    <a:pt x="1" y="300"/>
                  </a:lnTo>
                  <a:lnTo>
                    <a:pt x="1" y="543"/>
                  </a:lnTo>
                  <a:lnTo>
                    <a:pt x="14035" y="543"/>
                  </a:lnTo>
                  <a:cubicBezTo>
                    <a:pt x="14092" y="657"/>
                    <a:pt x="14264" y="771"/>
                    <a:pt x="14392" y="771"/>
                  </a:cubicBezTo>
                  <a:cubicBezTo>
                    <a:pt x="14620" y="771"/>
                    <a:pt x="14806" y="600"/>
                    <a:pt x="14806" y="414"/>
                  </a:cubicBezTo>
                  <a:cubicBezTo>
                    <a:pt x="14806" y="186"/>
                    <a:pt x="14620" y="1"/>
                    <a:pt x="1439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3"/>
            <p:cNvSpPr/>
            <p:nvPr/>
          </p:nvSpPr>
          <p:spPr>
            <a:xfrm rot="-5400000">
              <a:off x="2875811" y="3622116"/>
              <a:ext cx="1233415" cy="144586"/>
            </a:xfrm>
            <a:custGeom>
              <a:avLst/>
              <a:gdLst/>
              <a:ahLst/>
              <a:cxnLst/>
              <a:rect l="l" t="t" r="r" b="b"/>
              <a:pathLst>
                <a:path w="28356" h="3324" extrusionOk="0">
                  <a:moveTo>
                    <a:pt x="27942" y="0"/>
                  </a:moveTo>
                  <a:cubicBezTo>
                    <a:pt x="27813" y="0"/>
                    <a:pt x="27642" y="114"/>
                    <a:pt x="27585" y="228"/>
                  </a:cubicBezTo>
                  <a:lnTo>
                    <a:pt x="16175" y="228"/>
                  </a:lnTo>
                  <a:lnTo>
                    <a:pt x="13679" y="2796"/>
                  </a:lnTo>
                  <a:lnTo>
                    <a:pt x="13679" y="1127"/>
                  </a:lnTo>
                  <a:lnTo>
                    <a:pt x="1" y="1127"/>
                  </a:lnTo>
                  <a:lnTo>
                    <a:pt x="1" y="1369"/>
                  </a:lnTo>
                  <a:lnTo>
                    <a:pt x="13436" y="1369"/>
                  </a:lnTo>
                  <a:lnTo>
                    <a:pt x="13436" y="3323"/>
                  </a:lnTo>
                  <a:lnTo>
                    <a:pt x="16289" y="471"/>
                  </a:lnTo>
                  <a:lnTo>
                    <a:pt x="27585" y="471"/>
                  </a:lnTo>
                  <a:cubicBezTo>
                    <a:pt x="27642" y="656"/>
                    <a:pt x="27813" y="770"/>
                    <a:pt x="27942" y="770"/>
                  </a:cubicBezTo>
                  <a:cubicBezTo>
                    <a:pt x="28170" y="770"/>
                    <a:pt x="28355" y="585"/>
                    <a:pt x="28355" y="357"/>
                  </a:cubicBezTo>
                  <a:cubicBezTo>
                    <a:pt x="28355" y="171"/>
                    <a:pt x="28170" y="0"/>
                    <a:pt x="2794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3"/>
            <p:cNvSpPr/>
            <p:nvPr/>
          </p:nvSpPr>
          <p:spPr>
            <a:xfrm rot="-5400000">
              <a:off x="2601887" y="3552324"/>
              <a:ext cx="1419541" cy="98043"/>
            </a:xfrm>
            <a:custGeom>
              <a:avLst/>
              <a:gdLst/>
              <a:ahLst/>
              <a:cxnLst/>
              <a:rect l="l" t="t" r="r" b="b"/>
              <a:pathLst>
                <a:path w="32635" h="2254" extrusionOk="0">
                  <a:moveTo>
                    <a:pt x="16289" y="0"/>
                  </a:moveTo>
                  <a:lnTo>
                    <a:pt x="14321" y="1897"/>
                  </a:lnTo>
                  <a:lnTo>
                    <a:pt x="1" y="1897"/>
                  </a:lnTo>
                  <a:lnTo>
                    <a:pt x="1" y="2140"/>
                  </a:lnTo>
                  <a:lnTo>
                    <a:pt x="14449" y="2140"/>
                  </a:lnTo>
                  <a:lnTo>
                    <a:pt x="16346" y="229"/>
                  </a:lnTo>
                  <a:lnTo>
                    <a:pt x="21395" y="229"/>
                  </a:lnTo>
                  <a:lnTo>
                    <a:pt x="23178" y="2012"/>
                  </a:lnTo>
                  <a:lnTo>
                    <a:pt x="31864" y="2012"/>
                  </a:lnTo>
                  <a:cubicBezTo>
                    <a:pt x="31921" y="2197"/>
                    <a:pt x="32092" y="2254"/>
                    <a:pt x="32221" y="2254"/>
                  </a:cubicBezTo>
                  <a:cubicBezTo>
                    <a:pt x="32449" y="2254"/>
                    <a:pt x="32634" y="2140"/>
                    <a:pt x="32634" y="1897"/>
                  </a:cubicBezTo>
                  <a:cubicBezTo>
                    <a:pt x="32634" y="1655"/>
                    <a:pt x="32449" y="1541"/>
                    <a:pt x="32221" y="1541"/>
                  </a:cubicBezTo>
                  <a:cubicBezTo>
                    <a:pt x="32035" y="1541"/>
                    <a:pt x="31921" y="1655"/>
                    <a:pt x="31864" y="1783"/>
                  </a:cubicBezTo>
                  <a:lnTo>
                    <a:pt x="23306" y="1783"/>
                  </a:lnTo>
                  <a:lnTo>
                    <a:pt x="2152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3"/>
            <p:cNvSpPr/>
            <p:nvPr/>
          </p:nvSpPr>
          <p:spPr>
            <a:xfrm rot="-5400000">
              <a:off x="2574592" y="3483446"/>
              <a:ext cx="1556645" cy="98696"/>
            </a:xfrm>
            <a:custGeom>
              <a:avLst/>
              <a:gdLst/>
              <a:ahLst/>
              <a:cxnLst/>
              <a:rect l="l" t="t" r="r" b="b"/>
              <a:pathLst>
                <a:path w="35787" h="2269" extrusionOk="0">
                  <a:moveTo>
                    <a:pt x="16703" y="1"/>
                  </a:moveTo>
                  <a:lnTo>
                    <a:pt x="14806" y="1841"/>
                  </a:lnTo>
                  <a:lnTo>
                    <a:pt x="1" y="1841"/>
                  </a:lnTo>
                  <a:lnTo>
                    <a:pt x="1" y="2083"/>
                  </a:lnTo>
                  <a:lnTo>
                    <a:pt x="14920" y="2083"/>
                  </a:lnTo>
                  <a:lnTo>
                    <a:pt x="16760" y="243"/>
                  </a:lnTo>
                  <a:lnTo>
                    <a:pt x="20810" y="243"/>
                  </a:lnTo>
                  <a:lnTo>
                    <a:pt x="22593" y="2026"/>
                  </a:lnTo>
                  <a:lnTo>
                    <a:pt x="35002" y="2026"/>
                  </a:lnTo>
                  <a:cubicBezTo>
                    <a:pt x="35073" y="2140"/>
                    <a:pt x="35244" y="2269"/>
                    <a:pt x="35358" y="2269"/>
                  </a:cubicBezTo>
                  <a:cubicBezTo>
                    <a:pt x="35601" y="2269"/>
                    <a:pt x="35786" y="2083"/>
                    <a:pt x="35786" y="1912"/>
                  </a:cubicBezTo>
                  <a:cubicBezTo>
                    <a:pt x="35786" y="1670"/>
                    <a:pt x="35601" y="1484"/>
                    <a:pt x="35358" y="1484"/>
                  </a:cubicBezTo>
                  <a:cubicBezTo>
                    <a:pt x="35244" y="1484"/>
                    <a:pt x="35073" y="1613"/>
                    <a:pt x="35002" y="1784"/>
                  </a:cubicBezTo>
                  <a:lnTo>
                    <a:pt x="22650" y="1784"/>
                  </a:lnTo>
                  <a:lnTo>
                    <a:pt x="2092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3"/>
            <p:cNvSpPr/>
            <p:nvPr/>
          </p:nvSpPr>
          <p:spPr>
            <a:xfrm rot="-5400000">
              <a:off x="2516589" y="3511045"/>
              <a:ext cx="1499576" cy="100566"/>
            </a:xfrm>
            <a:custGeom>
              <a:avLst/>
              <a:gdLst/>
              <a:ahLst/>
              <a:cxnLst/>
              <a:rect l="l" t="t" r="r" b="b"/>
              <a:pathLst>
                <a:path w="34475" h="2312" extrusionOk="0">
                  <a:moveTo>
                    <a:pt x="15747" y="1"/>
                  </a:moveTo>
                  <a:lnTo>
                    <a:pt x="13679" y="2012"/>
                  </a:lnTo>
                  <a:lnTo>
                    <a:pt x="1" y="2012"/>
                  </a:lnTo>
                  <a:lnTo>
                    <a:pt x="1" y="2254"/>
                  </a:lnTo>
                  <a:lnTo>
                    <a:pt x="13793" y="2254"/>
                  </a:lnTo>
                  <a:lnTo>
                    <a:pt x="15818" y="229"/>
                  </a:lnTo>
                  <a:lnTo>
                    <a:pt x="22108" y="229"/>
                  </a:lnTo>
                  <a:lnTo>
                    <a:pt x="24019" y="2069"/>
                  </a:lnTo>
                  <a:lnTo>
                    <a:pt x="33761" y="2069"/>
                  </a:lnTo>
                  <a:cubicBezTo>
                    <a:pt x="33818" y="2197"/>
                    <a:pt x="33932" y="2311"/>
                    <a:pt x="34117" y="2311"/>
                  </a:cubicBezTo>
                  <a:cubicBezTo>
                    <a:pt x="34289" y="2311"/>
                    <a:pt x="34474" y="2140"/>
                    <a:pt x="34474" y="1955"/>
                  </a:cubicBezTo>
                  <a:cubicBezTo>
                    <a:pt x="34474" y="1712"/>
                    <a:pt x="34289" y="1541"/>
                    <a:pt x="34117" y="1541"/>
                  </a:cubicBezTo>
                  <a:cubicBezTo>
                    <a:pt x="33932" y="1541"/>
                    <a:pt x="33761" y="1655"/>
                    <a:pt x="33761" y="1841"/>
                  </a:cubicBezTo>
                  <a:lnTo>
                    <a:pt x="24076" y="1841"/>
                  </a:lnTo>
                  <a:lnTo>
                    <a:pt x="2223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3"/>
            <p:cNvSpPr/>
            <p:nvPr/>
          </p:nvSpPr>
          <p:spPr>
            <a:xfrm rot="-5400000">
              <a:off x="2595407" y="3628314"/>
              <a:ext cx="1251380" cy="114224"/>
            </a:xfrm>
            <a:custGeom>
              <a:avLst/>
              <a:gdLst/>
              <a:ahLst/>
              <a:cxnLst/>
              <a:rect l="l" t="t" r="r" b="b"/>
              <a:pathLst>
                <a:path w="28769" h="2626" extrusionOk="0">
                  <a:moveTo>
                    <a:pt x="15519" y="1"/>
                  </a:moveTo>
                  <a:lnTo>
                    <a:pt x="13137" y="2383"/>
                  </a:lnTo>
                  <a:lnTo>
                    <a:pt x="1" y="2383"/>
                  </a:lnTo>
                  <a:lnTo>
                    <a:pt x="1" y="2625"/>
                  </a:lnTo>
                  <a:lnTo>
                    <a:pt x="13251" y="2625"/>
                  </a:lnTo>
                  <a:lnTo>
                    <a:pt x="15633" y="243"/>
                  </a:lnTo>
                  <a:lnTo>
                    <a:pt x="22707" y="243"/>
                  </a:lnTo>
                  <a:lnTo>
                    <a:pt x="24547" y="2083"/>
                  </a:lnTo>
                  <a:lnTo>
                    <a:pt x="28056" y="2083"/>
                  </a:lnTo>
                  <a:cubicBezTo>
                    <a:pt x="28056" y="2268"/>
                    <a:pt x="28227" y="2383"/>
                    <a:pt x="28412" y="2383"/>
                  </a:cubicBezTo>
                  <a:cubicBezTo>
                    <a:pt x="28583" y="2383"/>
                    <a:pt x="28769" y="2197"/>
                    <a:pt x="28769" y="1969"/>
                  </a:cubicBezTo>
                  <a:cubicBezTo>
                    <a:pt x="28769" y="1784"/>
                    <a:pt x="28583" y="1612"/>
                    <a:pt x="28412" y="1612"/>
                  </a:cubicBezTo>
                  <a:cubicBezTo>
                    <a:pt x="28227" y="1612"/>
                    <a:pt x="28113" y="1726"/>
                    <a:pt x="28056" y="1841"/>
                  </a:cubicBezTo>
                  <a:lnTo>
                    <a:pt x="24661" y="1841"/>
                  </a:lnTo>
                  <a:lnTo>
                    <a:pt x="22821"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9" name="Google Shape;1159;p53"/>
          <p:cNvGrpSpPr/>
          <p:nvPr/>
        </p:nvGrpSpPr>
        <p:grpSpPr>
          <a:xfrm rot="-5400000">
            <a:off x="569641" y="3183714"/>
            <a:ext cx="686206" cy="3134263"/>
            <a:chOff x="66225" y="-562502"/>
            <a:chExt cx="686206" cy="3134263"/>
          </a:xfrm>
        </p:grpSpPr>
        <p:grpSp>
          <p:nvGrpSpPr>
            <p:cNvPr id="1160" name="Google Shape;1160;p53"/>
            <p:cNvGrpSpPr/>
            <p:nvPr/>
          </p:nvGrpSpPr>
          <p:grpSpPr>
            <a:xfrm rot="10800000" flipH="1">
              <a:off x="66225" y="-562502"/>
              <a:ext cx="258777" cy="3134263"/>
              <a:chOff x="9" y="2835115"/>
              <a:chExt cx="134668" cy="1631069"/>
            </a:xfrm>
          </p:grpSpPr>
          <p:sp>
            <p:nvSpPr>
              <p:cNvPr id="1161" name="Google Shape;1161;p53"/>
              <p:cNvSpPr/>
              <p:nvPr/>
            </p:nvSpPr>
            <p:spPr>
              <a:xfrm rot="-5400000">
                <a:off x="-655129" y="3676378"/>
                <a:ext cx="1497053" cy="82558"/>
              </a:xfrm>
              <a:custGeom>
                <a:avLst/>
                <a:gdLst/>
                <a:ahLst/>
                <a:cxnLst/>
                <a:rect l="l" t="t" r="r" b="b"/>
                <a:pathLst>
                  <a:path w="34417" h="1898" extrusionOk="0">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3"/>
              <p:cNvSpPr/>
              <p:nvPr/>
            </p:nvSpPr>
            <p:spPr>
              <a:xfrm rot="-5400000">
                <a:off x="-420003" y="3973575"/>
                <a:ext cx="912621" cy="72597"/>
              </a:xfrm>
              <a:custGeom>
                <a:avLst/>
                <a:gdLst/>
                <a:ahLst/>
                <a:cxnLst/>
                <a:rect l="l" t="t" r="r" b="b"/>
                <a:pathLst>
                  <a:path w="20981" h="1669" extrusionOk="0">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3"/>
              <p:cNvSpPr/>
              <p:nvPr/>
            </p:nvSpPr>
            <p:spPr>
              <a:xfrm rot="-5400000">
                <a:off x="-388076" y="4029078"/>
                <a:ext cx="843156" cy="31057"/>
              </a:xfrm>
              <a:custGeom>
                <a:avLst/>
                <a:gdLst/>
                <a:ahLst/>
                <a:cxnLst/>
                <a:rect l="l" t="t" r="r" b="b"/>
                <a:pathLst>
                  <a:path w="19384" h="714" extrusionOk="0">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3"/>
              <p:cNvSpPr/>
              <p:nvPr/>
            </p:nvSpPr>
            <p:spPr>
              <a:xfrm rot="-5400000">
                <a:off x="-758457" y="3604107"/>
                <a:ext cx="1631069" cy="93085"/>
              </a:xfrm>
              <a:custGeom>
                <a:avLst/>
                <a:gdLst/>
                <a:ahLst/>
                <a:cxnLst/>
                <a:rect l="l" t="t" r="r" b="b"/>
                <a:pathLst>
                  <a:path w="37498" h="2140" extrusionOk="0">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53"/>
            <p:cNvGrpSpPr/>
            <p:nvPr/>
          </p:nvGrpSpPr>
          <p:grpSpPr>
            <a:xfrm rot="10800000" flipH="1">
              <a:off x="360086" y="-444000"/>
              <a:ext cx="392345" cy="2299752"/>
              <a:chOff x="4792514" y="3108715"/>
              <a:chExt cx="204176" cy="1196790"/>
            </a:xfrm>
          </p:grpSpPr>
          <p:sp>
            <p:nvSpPr>
              <p:cNvPr id="1166" name="Google Shape;1166;p53"/>
              <p:cNvSpPr/>
              <p:nvPr/>
            </p:nvSpPr>
            <p:spPr>
              <a:xfrm rot="-5400000">
                <a:off x="4348012" y="3656827"/>
                <a:ext cx="1196790" cy="100566"/>
              </a:xfrm>
              <a:custGeom>
                <a:avLst/>
                <a:gdLst/>
                <a:ahLst/>
                <a:cxnLst/>
                <a:rect l="l" t="t" r="r" b="b"/>
                <a:pathLst>
                  <a:path w="27514" h="2312" extrusionOk="0">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3"/>
              <p:cNvSpPr/>
              <p:nvPr/>
            </p:nvSpPr>
            <p:spPr>
              <a:xfrm rot="-5400000">
                <a:off x="4316977" y="3695300"/>
                <a:ext cx="1119234" cy="101175"/>
              </a:xfrm>
              <a:custGeom>
                <a:avLst/>
                <a:gdLst/>
                <a:ahLst/>
                <a:cxnLst/>
                <a:rect l="l" t="t" r="r" b="b"/>
                <a:pathLst>
                  <a:path w="25731" h="2326" extrusionOk="0">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3"/>
              <p:cNvSpPr/>
              <p:nvPr/>
            </p:nvSpPr>
            <p:spPr>
              <a:xfrm rot="-5400000">
                <a:off x="4328765" y="3810699"/>
                <a:ext cx="958554" cy="31057"/>
              </a:xfrm>
              <a:custGeom>
                <a:avLst/>
                <a:gdLst/>
                <a:ahLst/>
                <a:cxnLst/>
                <a:rect l="l" t="t" r="r" b="b"/>
                <a:pathLst>
                  <a:path w="22037" h="714" extrusionOk="0">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69" name="Google Shape;1169;p53"/>
          <p:cNvGrpSpPr/>
          <p:nvPr/>
        </p:nvGrpSpPr>
        <p:grpSpPr>
          <a:xfrm rot="10800000">
            <a:off x="385333" y="3"/>
            <a:ext cx="788988" cy="2549637"/>
            <a:chOff x="2474121" y="2891575"/>
            <a:chExt cx="439279" cy="1419541"/>
          </a:xfrm>
        </p:grpSpPr>
        <p:sp>
          <p:nvSpPr>
            <p:cNvPr id="1170" name="Google Shape;1170;p53"/>
            <p:cNvSpPr/>
            <p:nvPr/>
          </p:nvSpPr>
          <p:spPr>
            <a:xfrm rot="-5400000">
              <a:off x="1917918" y="3535251"/>
              <a:ext cx="1419541" cy="132189"/>
            </a:xfrm>
            <a:custGeom>
              <a:avLst/>
              <a:gdLst/>
              <a:ahLst/>
              <a:cxnLst/>
              <a:rect l="l" t="t" r="r" b="b"/>
              <a:pathLst>
                <a:path w="32635" h="3039" extrusionOk="0">
                  <a:moveTo>
                    <a:pt x="1" y="0"/>
                  </a:moveTo>
                  <a:lnTo>
                    <a:pt x="1" y="243"/>
                  </a:lnTo>
                  <a:lnTo>
                    <a:pt x="15818" y="243"/>
                  </a:lnTo>
                  <a:lnTo>
                    <a:pt x="15818" y="2796"/>
                  </a:lnTo>
                  <a:lnTo>
                    <a:pt x="31864" y="2796"/>
                  </a:lnTo>
                  <a:cubicBezTo>
                    <a:pt x="31921" y="2981"/>
                    <a:pt x="32092" y="3038"/>
                    <a:pt x="32221" y="3038"/>
                  </a:cubicBezTo>
                  <a:cubicBezTo>
                    <a:pt x="32449" y="3038"/>
                    <a:pt x="32634" y="2924"/>
                    <a:pt x="32634" y="2682"/>
                  </a:cubicBezTo>
                  <a:cubicBezTo>
                    <a:pt x="32634" y="2496"/>
                    <a:pt x="32449" y="2325"/>
                    <a:pt x="32221" y="2325"/>
                  </a:cubicBezTo>
                  <a:cubicBezTo>
                    <a:pt x="32092" y="2325"/>
                    <a:pt x="31921" y="2439"/>
                    <a:pt x="31864" y="2568"/>
                  </a:cubicBezTo>
                  <a:lnTo>
                    <a:pt x="16046" y="2568"/>
                  </a:lnTo>
                  <a:lnTo>
                    <a:pt x="1604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3"/>
            <p:cNvSpPr/>
            <p:nvPr/>
          </p:nvSpPr>
          <p:spPr>
            <a:xfrm rot="-5400000">
              <a:off x="2568095" y="3965811"/>
              <a:ext cx="504441" cy="186169"/>
            </a:xfrm>
            <a:custGeom>
              <a:avLst/>
              <a:gdLst/>
              <a:ahLst/>
              <a:cxnLst/>
              <a:rect l="l" t="t" r="r" b="b"/>
              <a:pathLst>
                <a:path w="11597" h="4280" extrusionOk="0">
                  <a:moveTo>
                    <a:pt x="1" y="1"/>
                  </a:moveTo>
                  <a:lnTo>
                    <a:pt x="1" y="243"/>
                  </a:lnTo>
                  <a:lnTo>
                    <a:pt x="11112" y="243"/>
                  </a:lnTo>
                  <a:lnTo>
                    <a:pt x="11112" y="3566"/>
                  </a:lnTo>
                  <a:cubicBezTo>
                    <a:pt x="10940" y="3623"/>
                    <a:pt x="10883" y="3752"/>
                    <a:pt x="10883" y="3923"/>
                  </a:cubicBezTo>
                  <a:cubicBezTo>
                    <a:pt x="10883" y="4108"/>
                    <a:pt x="10997" y="4279"/>
                    <a:pt x="11240" y="4279"/>
                  </a:cubicBezTo>
                  <a:cubicBezTo>
                    <a:pt x="11468" y="4279"/>
                    <a:pt x="11596" y="4108"/>
                    <a:pt x="11596" y="3923"/>
                  </a:cubicBezTo>
                  <a:cubicBezTo>
                    <a:pt x="11596" y="3752"/>
                    <a:pt x="11539" y="3623"/>
                    <a:pt x="11354" y="3566"/>
                  </a:cubicBezTo>
                  <a:lnTo>
                    <a:pt x="1135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3"/>
            <p:cNvSpPr/>
            <p:nvPr/>
          </p:nvSpPr>
          <p:spPr>
            <a:xfrm rot="-5400000">
              <a:off x="2612136" y="4009852"/>
              <a:ext cx="452331" cy="150197"/>
            </a:xfrm>
            <a:custGeom>
              <a:avLst/>
              <a:gdLst/>
              <a:ahLst/>
              <a:cxnLst/>
              <a:rect l="l" t="t" r="r" b="b"/>
              <a:pathLst>
                <a:path w="10399" h="3453" extrusionOk="0">
                  <a:moveTo>
                    <a:pt x="1" y="1"/>
                  </a:moveTo>
                  <a:lnTo>
                    <a:pt x="1" y="243"/>
                  </a:lnTo>
                  <a:lnTo>
                    <a:pt x="9928" y="243"/>
                  </a:lnTo>
                  <a:lnTo>
                    <a:pt x="9928" y="2739"/>
                  </a:lnTo>
                  <a:cubicBezTo>
                    <a:pt x="9757" y="2796"/>
                    <a:pt x="9628" y="2925"/>
                    <a:pt x="9628" y="3096"/>
                  </a:cubicBezTo>
                  <a:cubicBezTo>
                    <a:pt x="9628" y="3281"/>
                    <a:pt x="9814" y="3452"/>
                    <a:pt x="10042" y="3452"/>
                  </a:cubicBezTo>
                  <a:cubicBezTo>
                    <a:pt x="10227" y="3452"/>
                    <a:pt x="10398" y="3281"/>
                    <a:pt x="10398" y="3096"/>
                  </a:cubicBezTo>
                  <a:cubicBezTo>
                    <a:pt x="10398" y="2925"/>
                    <a:pt x="10284" y="2796"/>
                    <a:pt x="10170" y="2739"/>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3"/>
            <p:cNvSpPr/>
            <p:nvPr/>
          </p:nvSpPr>
          <p:spPr>
            <a:xfrm rot="-5400000">
              <a:off x="2177879" y="3666157"/>
              <a:ext cx="1160818" cy="129101"/>
            </a:xfrm>
            <a:custGeom>
              <a:avLst/>
              <a:gdLst/>
              <a:ahLst/>
              <a:cxnLst/>
              <a:rect l="l" t="t" r="r" b="b"/>
              <a:pathLst>
                <a:path w="26687" h="2968" extrusionOk="0">
                  <a:moveTo>
                    <a:pt x="1" y="0"/>
                  </a:moveTo>
                  <a:lnTo>
                    <a:pt x="1" y="243"/>
                  </a:lnTo>
                  <a:lnTo>
                    <a:pt x="12310" y="243"/>
                  </a:lnTo>
                  <a:lnTo>
                    <a:pt x="12310" y="2739"/>
                  </a:lnTo>
                  <a:lnTo>
                    <a:pt x="25973" y="2739"/>
                  </a:lnTo>
                  <a:cubicBezTo>
                    <a:pt x="26030" y="2910"/>
                    <a:pt x="26159" y="2967"/>
                    <a:pt x="26330" y="2967"/>
                  </a:cubicBezTo>
                  <a:cubicBezTo>
                    <a:pt x="26572" y="2967"/>
                    <a:pt x="26687" y="2853"/>
                    <a:pt x="26687" y="2611"/>
                  </a:cubicBezTo>
                  <a:cubicBezTo>
                    <a:pt x="26687" y="2439"/>
                    <a:pt x="26572" y="2254"/>
                    <a:pt x="26330" y="2254"/>
                  </a:cubicBezTo>
                  <a:cubicBezTo>
                    <a:pt x="26159" y="2254"/>
                    <a:pt x="26030" y="2382"/>
                    <a:pt x="25973" y="2496"/>
                  </a:cubicBezTo>
                  <a:lnTo>
                    <a:pt x="12538" y="2496"/>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3"/>
            <p:cNvSpPr/>
            <p:nvPr/>
          </p:nvSpPr>
          <p:spPr>
            <a:xfrm rot="-5400000">
              <a:off x="2081076" y="3607849"/>
              <a:ext cx="1271867" cy="134668"/>
            </a:xfrm>
            <a:custGeom>
              <a:avLst/>
              <a:gdLst/>
              <a:ahLst/>
              <a:cxnLst/>
              <a:rect l="l" t="t" r="r" b="b"/>
              <a:pathLst>
                <a:path w="29240" h="3096" extrusionOk="0">
                  <a:moveTo>
                    <a:pt x="1" y="1"/>
                  </a:moveTo>
                  <a:lnTo>
                    <a:pt x="1" y="243"/>
                  </a:lnTo>
                  <a:lnTo>
                    <a:pt x="13436" y="243"/>
                  </a:lnTo>
                  <a:lnTo>
                    <a:pt x="13436" y="2853"/>
                  </a:lnTo>
                  <a:lnTo>
                    <a:pt x="28526" y="2853"/>
                  </a:lnTo>
                  <a:cubicBezTo>
                    <a:pt x="28526" y="2967"/>
                    <a:pt x="28712" y="3096"/>
                    <a:pt x="28883" y="3096"/>
                  </a:cubicBezTo>
                  <a:cubicBezTo>
                    <a:pt x="29068" y="3096"/>
                    <a:pt x="29240" y="2910"/>
                    <a:pt x="29240" y="2739"/>
                  </a:cubicBezTo>
                  <a:cubicBezTo>
                    <a:pt x="29240" y="2497"/>
                    <a:pt x="29068" y="2326"/>
                    <a:pt x="28883" y="2326"/>
                  </a:cubicBezTo>
                  <a:cubicBezTo>
                    <a:pt x="28712" y="2326"/>
                    <a:pt x="28526" y="2440"/>
                    <a:pt x="28526" y="2611"/>
                  </a:cubicBezTo>
                  <a:lnTo>
                    <a:pt x="13679" y="2611"/>
                  </a:lnTo>
                  <a:lnTo>
                    <a:pt x="1367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53"/>
            <p:cNvSpPr/>
            <p:nvPr/>
          </p:nvSpPr>
          <p:spPr>
            <a:xfrm rot="-5400000">
              <a:off x="2065591" y="3641342"/>
              <a:ext cx="1212319" cy="127230"/>
            </a:xfrm>
            <a:custGeom>
              <a:avLst/>
              <a:gdLst/>
              <a:ahLst/>
              <a:cxnLst/>
              <a:rect l="l" t="t" r="r" b="b"/>
              <a:pathLst>
                <a:path w="27871" h="2925" extrusionOk="0">
                  <a:moveTo>
                    <a:pt x="1" y="0"/>
                  </a:moveTo>
                  <a:lnTo>
                    <a:pt x="1" y="243"/>
                  </a:lnTo>
                  <a:lnTo>
                    <a:pt x="14563" y="243"/>
                  </a:lnTo>
                  <a:lnTo>
                    <a:pt x="14563" y="2682"/>
                  </a:lnTo>
                  <a:lnTo>
                    <a:pt x="27157" y="2682"/>
                  </a:lnTo>
                  <a:cubicBezTo>
                    <a:pt x="27229" y="2853"/>
                    <a:pt x="27343" y="2924"/>
                    <a:pt x="27514" y="2924"/>
                  </a:cubicBezTo>
                  <a:cubicBezTo>
                    <a:pt x="27756" y="2924"/>
                    <a:pt x="27870" y="2796"/>
                    <a:pt x="27870" y="2567"/>
                  </a:cubicBezTo>
                  <a:cubicBezTo>
                    <a:pt x="27870" y="2382"/>
                    <a:pt x="27756" y="2211"/>
                    <a:pt x="27514" y="2211"/>
                  </a:cubicBezTo>
                  <a:cubicBezTo>
                    <a:pt x="27343" y="2211"/>
                    <a:pt x="27229" y="2325"/>
                    <a:pt x="27157" y="2439"/>
                  </a:cubicBezTo>
                  <a:lnTo>
                    <a:pt x="14806" y="2439"/>
                  </a:lnTo>
                  <a:lnTo>
                    <a:pt x="1480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3"/>
            <p:cNvSpPr/>
            <p:nvPr/>
          </p:nvSpPr>
          <p:spPr>
            <a:xfrm rot="-5400000">
              <a:off x="1972508" y="3742473"/>
              <a:ext cx="1103749" cy="33537"/>
            </a:xfrm>
            <a:custGeom>
              <a:avLst/>
              <a:gdLst/>
              <a:ahLst/>
              <a:cxnLst/>
              <a:rect l="l" t="t" r="r" b="b"/>
              <a:pathLst>
                <a:path w="25375" h="771" extrusionOk="0">
                  <a:moveTo>
                    <a:pt x="25018" y="1"/>
                  </a:moveTo>
                  <a:cubicBezTo>
                    <a:pt x="24847" y="1"/>
                    <a:pt x="24733" y="115"/>
                    <a:pt x="24661" y="300"/>
                  </a:cubicBezTo>
                  <a:lnTo>
                    <a:pt x="1" y="300"/>
                  </a:lnTo>
                  <a:lnTo>
                    <a:pt x="1" y="528"/>
                  </a:lnTo>
                  <a:lnTo>
                    <a:pt x="24661" y="528"/>
                  </a:lnTo>
                  <a:cubicBezTo>
                    <a:pt x="24733" y="657"/>
                    <a:pt x="24847" y="771"/>
                    <a:pt x="25018" y="771"/>
                  </a:cubicBezTo>
                  <a:cubicBezTo>
                    <a:pt x="25260" y="771"/>
                    <a:pt x="25374" y="600"/>
                    <a:pt x="25374" y="414"/>
                  </a:cubicBezTo>
                  <a:cubicBezTo>
                    <a:pt x="25374" y="172"/>
                    <a:pt x="25260" y="1"/>
                    <a:pt x="2501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3"/>
            <p:cNvSpPr/>
            <p:nvPr/>
          </p:nvSpPr>
          <p:spPr>
            <a:xfrm rot="-5400000">
              <a:off x="2020290" y="3823748"/>
              <a:ext cx="941199" cy="33537"/>
            </a:xfrm>
            <a:custGeom>
              <a:avLst/>
              <a:gdLst/>
              <a:ahLst/>
              <a:cxnLst/>
              <a:rect l="l" t="t" r="r" b="b"/>
              <a:pathLst>
                <a:path w="21638" h="771" extrusionOk="0">
                  <a:moveTo>
                    <a:pt x="21281" y="0"/>
                  </a:moveTo>
                  <a:cubicBezTo>
                    <a:pt x="21095" y="0"/>
                    <a:pt x="20924" y="114"/>
                    <a:pt x="20924" y="229"/>
                  </a:cubicBezTo>
                  <a:lnTo>
                    <a:pt x="1" y="229"/>
                  </a:lnTo>
                  <a:lnTo>
                    <a:pt x="1" y="471"/>
                  </a:lnTo>
                  <a:lnTo>
                    <a:pt x="20924" y="471"/>
                  </a:lnTo>
                  <a:cubicBezTo>
                    <a:pt x="20924" y="656"/>
                    <a:pt x="21095" y="771"/>
                    <a:pt x="21281" y="771"/>
                  </a:cubicBezTo>
                  <a:cubicBezTo>
                    <a:pt x="21452" y="771"/>
                    <a:pt x="21637" y="585"/>
                    <a:pt x="21637" y="357"/>
                  </a:cubicBezTo>
                  <a:cubicBezTo>
                    <a:pt x="21637" y="172"/>
                    <a:pt x="21452" y="0"/>
                    <a:pt x="2128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126D1E91-A3CA-6097-7B5C-258C7126E869}"/>
              </a:ext>
            </a:extLst>
          </p:cNvPr>
          <p:cNvPicPr>
            <a:picLocks noChangeAspect="1"/>
          </p:cNvPicPr>
          <p:nvPr/>
        </p:nvPicPr>
        <p:blipFill>
          <a:blip r:embed="rId3"/>
          <a:stretch>
            <a:fillRect/>
          </a:stretch>
        </p:blipFill>
        <p:spPr>
          <a:xfrm>
            <a:off x="3016672" y="2572957"/>
            <a:ext cx="2876550" cy="963457"/>
          </a:xfrm>
          <a:prstGeom prst="rect">
            <a:avLst/>
          </a:prstGeom>
        </p:spPr>
      </p:pic>
    </p:spTree>
    <p:extLst>
      <p:ext uri="{BB962C8B-B14F-4D97-AF65-F5344CB8AC3E}">
        <p14:creationId xmlns:p14="http://schemas.microsoft.com/office/powerpoint/2010/main" val="973875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Google Shape;837;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r>
              <a:rPr lang="en-US"/>
              <a:t>Apa itu mern social media?</a:t>
            </a:r>
            <a:endParaRPr/>
          </a:p>
        </p:txBody>
      </p:sp>
      <p:sp>
        <p:nvSpPr>
          <p:cNvPr id="839" name="Google Shape;839;p37"/>
          <p:cNvSpPr txBox="1"/>
          <p:nvPr/>
        </p:nvSpPr>
        <p:spPr>
          <a:xfrm>
            <a:off x="719999" y="1334542"/>
            <a:ext cx="7853359" cy="3134329"/>
          </a:xfrm>
          <a:prstGeom prst="rect">
            <a:avLst/>
          </a:prstGeom>
          <a:noFill/>
          <a:ln>
            <a:noFill/>
          </a:ln>
        </p:spPr>
        <p:txBody>
          <a:bodyPr spcFirstLastPara="1" wrap="square" lIns="91425" tIns="91425" rIns="0" bIns="91425" anchor="t" anchorCtr="0">
            <a:noAutofit/>
          </a:bodyPr>
          <a:lstStyle/>
          <a:p>
            <a:pPr lvl="0" algn="ctr"/>
            <a:r>
              <a:rPr lang="en-US" sz="2400">
                <a:solidFill>
                  <a:schemeClr val="dk1"/>
                </a:solidFill>
                <a:latin typeface="Catamaran"/>
                <a:ea typeface="Catamaran"/>
                <a:cs typeface="Catamaran"/>
                <a:sym typeface="Catamaran"/>
              </a:rPr>
              <a:t>MERN Social adalah aplikasi media sosial dengan fitur dasar yang terinspirasi oleh platform media sosial yang sudah ada seperti Facebook dan Twitter. Tujuan utama aplikasi ini adalah untuk mendemonstrasikan cara menggunakan teknologi tumpukan MERN untuk mengimplementasikan fitur yang memungkinkan pengguna terhubung atau mengikuti satu sama lain, dan berinteraksi melalui konten yang dibagikan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9"/>
        <p:cNvGrpSpPr/>
        <p:nvPr/>
      </p:nvGrpSpPr>
      <p:grpSpPr>
        <a:xfrm>
          <a:off x="0" y="0"/>
          <a:ext cx="0" cy="0"/>
          <a:chOff x="0" y="0"/>
          <a:chExt cx="0" cy="0"/>
        </a:xfrm>
      </p:grpSpPr>
      <p:sp>
        <p:nvSpPr>
          <p:cNvPr id="870" name="Google Shape;870;p40"/>
          <p:cNvSpPr txBox="1">
            <a:spLocks noGrp="1"/>
          </p:cNvSpPr>
          <p:nvPr>
            <p:ph type="title"/>
          </p:nvPr>
        </p:nvSpPr>
        <p:spPr>
          <a:xfrm>
            <a:off x="719999" y="445024"/>
            <a:ext cx="7977113" cy="1486903"/>
          </a:xfrm>
          <a:prstGeom prst="rect">
            <a:avLst/>
          </a:prstGeom>
        </p:spPr>
        <p:txBody>
          <a:bodyPr spcFirstLastPara="1" wrap="square" lIns="91425" tIns="91425" rIns="91425" bIns="91425" anchor="t" anchorCtr="0">
            <a:noAutofit/>
          </a:bodyPr>
          <a:lstStyle/>
          <a:p>
            <a:pPr lvl="0"/>
            <a:r>
              <a:rPr lang="en-US"/>
              <a:t>Saat membangun MERN Social akan ada penerapan fitur-fitur bernuansa media sosial berikut:</a:t>
            </a:r>
            <a:endParaRPr/>
          </a:p>
        </p:txBody>
      </p:sp>
      <p:sp>
        <p:nvSpPr>
          <p:cNvPr id="872" name="Google Shape;872;p40"/>
          <p:cNvSpPr txBox="1">
            <a:spLocks noGrp="1"/>
          </p:cNvSpPr>
          <p:nvPr>
            <p:ph type="subTitle" idx="2"/>
          </p:nvPr>
        </p:nvSpPr>
        <p:spPr>
          <a:xfrm>
            <a:off x="1540040" y="1567542"/>
            <a:ext cx="6510805" cy="3410094"/>
          </a:xfrm>
          <a:prstGeom prst="rect">
            <a:avLst/>
          </a:prstGeom>
        </p:spPr>
        <p:txBody>
          <a:bodyPr spcFirstLastPara="1" wrap="square" lIns="91425" tIns="91425" rIns="91425" bIns="91425" anchor="t" anchorCtr="0">
            <a:noAutofit/>
          </a:bodyPr>
          <a:lstStyle/>
          <a:p>
            <a:pPr marL="285750" lvl="0" indent="-285750" algn="ctr">
              <a:buFont typeface="Arial" panose="020B0604020202020204" pitchFamily="34" charset="0"/>
              <a:buChar char="•"/>
            </a:pPr>
            <a:r>
              <a:rPr lang="nn-NO" sz="2000"/>
              <a:t>Profil pengguna dengan deskripsi dan foto</a:t>
            </a:r>
          </a:p>
          <a:p>
            <a:pPr marL="285750" lvl="0" indent="-285750" algn="ctr">
              <a:buFont typeface="Arial" panose="020B0604020202020204" pitchFamily="34" charset="0"/>
              <a:buChar char="•"/>
            </a:pPr>
            <a:r>
              <a:rPr lang="en-US" sz="2000"/>
              <a:t>Pengguna mengikuti satu sama lain</a:t>
            </a:r>
          </a:p>
          <a:p>
            <a:pPr marL="285750" lvl="0" indent="-285750" algn="ctr">
              <a:buFont typeface="Arial" panose="020B0604020202020204" pitchFamily="34" charset="0"/>
              <a:buChar char="•"/>
            </a:pPr>
            <a:r>
              <a:rPr lang="en-US" sz="2000"/>
              <a:t>Siapa yang mengikuti saran</a:t>
            </a:r>
          </a:p>
          <a:p>
            <a:pPr marL="285750" lvl="0" indent="-285750" algn="ctr">
              <a:buFont typeface="Arial" panose="020B0604020202020204" pitchFamily="34" charset="0"/>
              <a:buChar char="•"/>
            </a:pPr>
            <a:r>
              <a:rPr lang="en-US" sz="2000"/>
              <a:t>Mengirim pesan dengan foto</a:t>
            </a:r>
          </a:p>
          <a:p>
            <a:pPr marL="285750" lvl="0" indent="-285750" algn="ctr">
              <a:buFont typeface="Arial" panose="020B0604020202020204" pitchFamily="34" charset="0"/>
              <a:buChar char="•"/>
            </a:pPr>
            <a:r>
              <a:rPr lang="en-US" sz="2000"/>
              <a:t>Newsfeed dengan postingan dari pengguna yang diikuti</a:t>
            </a:r>
          </a:p>
          <a:p>
            <a:pPr marL="285750" lvl="0" indent="-285750" algn="ctr">
              <a:buFont typeface="Arial" panose="020B0604020202020204" pitchFamily="34" charset="0"/>
              <a:buChar char="•"/>
            </a:pPr>
            <a:r>
              <a:rPr lang="en-US" sz="2000"/>
              <a:t>Newsfeed dengan postingan dari pengguna yang diikuti</a:t>
            </a:r>
          </a:p>
          <a:p>
            <a:pPr marL="285750" lvl="0" indent="-285750" algn="ctr">
              <a:buFont typeface="Arial" panose="020B0604020202020204" pitchFamily="34" charset="0"/>
              <a:buChar char="•"/>
            </a:pPr>
            <a:r>
              <a:rPr lang="en-US" sz="2000"/>
              <a:t>Daftar posting oleh pengguna</a:t>
            </a:r>
          </a:p>
          <a:p>
            <a:pPr marL="285750" lvl="0" indent="-285750" algn="ctr">
              <a:buFont typeface="Arial" panose="020B0604020202020204" pitchFamily="34" charset="0"/>
              <a:buChar char="•"/>
            </a:pPr>
            <a:r>
              <a:rPr lang="en-US" sz="2000"/>
              <a:t>Menyukai kiriman</a:t>
            </a:r>
          </a:p>
          <a:p>
            <a:pPr marL="285750" lvl="0" indent="-285750" algn="ctr">
              <a:buFont typeface="Arial" panose="020B0604020202020204" pitchFamily="34" charset="0"/>
              <a:buChar char="•"/>
            </a:pPr>
            <a:r>
              <a:rPr lang="en-US" sz="2000"/>
              <a:t>Mengomentari postingan</a:t>
            </a:r>
          </a:p>
          <a:p>
            <a:pPr marL="285750" lvl="0" indent="-285750" algn="ctr" rtl="0">
              <a:spcBef>
                <a:spcPts val="0"/>
              </a:spcBef>
              <a:spcAft>
                <a:spcPts val="0"/>
              </a:spcAft>
              <a:buFont typeface="Arial" panose="020B0604020202020204" pitchFamily="34" charset="0"/>
              <a:buChar char="•"/>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p41"/>
          <p:cNvSpPr txBox="1">
            <a:spLocks noGrp="1"/>
          </p:cNvSpPr>
          <p:nvPr>
            <p:ph type="title"/>
          </p:nvPr>
        </p:nvSpPr>
        <p:spPr>
          <a:xfrm>
            <a:off x="334989" y="472526"/>
            <a:ext cx="6457696" cy="1390649"/>
          </a:xfrm>
          <a:prstGeom prst="rect">
            <a:avLst/>
          </a:prstGeom>
        </p:spPr>
        <p:txBody>
          <a:bodyPr spcFirstLastPara="1" wrap="square" lIns="91425" tIns="91425" rIns="91425" bIns="91425" anchor="t" anchorCtr="0">
            <a:noAutofit/>
          </a:bodyPr>
          <a:lstStyle/>
          <a:p>
            <a:pPr lvl="0" algn="ctr"/>
            <a:r>
              <a:rPr lang="en-GB" sz="2000"/>
              <a:t>Kode untuk aplikasi Sosial MERN lengkap tersedia di GitHub </a:t>
            </a:r>
            <a:br>
              <a:rPr lang="en-GB" sz="2000"/>
            </a:br>
            <a:r>
              <a:rPr lang="en-GB" sz="2000"/>
              <a:t>di https://github.com/PacktPublishing/Full-Stack ReactProjects-Second-Edition/tree/master/Chapter05/mern social</a:t>
            </a:r>
            <a:endParaRPr sz="2000"/>
          </a:p>
        </p:txBody>
      </p:sp>
      <p:pic>
        <p:nvPicPr>
          <p:cNvPr id="3" name="Picture 2">
            <a:extLst>
              <a:ext uri="{FF2B5EF4-FFF2-40B4-BE49-F238E27FC236}">
                <a16:creationId xmlns:a16="http://schemas.microsoft.com/office/drawing/2014/main" id="{EEC9CF1A-58FB-2294-E856-4B62A17ED763}"/>
              </a:ext>
            </a:extLst>
          </p:cNvPr>
          <p:cNvPicPr>
            <a:picLocks noChangeAspect="1"/>
          </p:cNvPicPr>
          <p:nvPr/>
        </p:nvPicPr>
        <p:blipFill>
          <a:blip r:embed="rId3"/>
          <a:stretch>
            <a:fillRect/>
          </a:stretch>
        </p:blipFill>
        <p:spPr>
          <a:xfrm>
            <a:off x="726994" y="1855480"/>
            <a:ext cx="5706857" cy="279668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884" name="Google Shape;884;p42"/>
          <p:cNvSpPr txBox="1">
            <a:spLocks noGrp="1"/>
          </p:cNvSpPr>
          <p:nvPr>
            <p:ph type="subTitle" idx="1"/>
          </p:nvPr>
        </p:nvSpPr>
        <p:spPr>
          <a:xfrm>
            <a:off x="1585639" y="98441"/>
            <a:ext cx="5474100" cy="1815600"/>
          </a:xfrm>
          <a:prstGeom prst="rect">
            <a:avLst/>
          </a:prstGeom>
        </p:spPr>
        <p:txBody>
          <a:bodyPr spcFirstLastPara="1" wrap="square" lIns="91425" tIns="91425" rIns="91425" bIns="91425" anchor="ctr" anchorCtr="0">
            <a:noAutofit/>
          </a:bodyPr>
          <a:lstStyle/>
          <a:p>
            <a:pPr marL="0" lvl="0" indent="0" algn="ctr"/>
            <a:r>
              <a:rPr lang="en-US" sz="5400"/>
              <a:t>Memperbarui Profil Pengguna</a:t>
            </a:r>
            <a:endParaRPr sz="5400"/>
          </a:p>
        </p:txBody>
      </p:sp>
      <p:pic>
        <p:nvPicPr>
          <p:cNvPr id="4" name="Picture 3">
            <a:extLst>
              <a:ext uri="{FF2B5EF4-FFF2-40B4-BE49-F238E27FC236}">
                <a16:creationId xmlns:a16="http://schemas.microsoft.com/office/drawing/2014/main" id="{FE82206E-E9C0-1C42-FD75-82B960E01F72}"/>
              </a:ext>
            </a:extLst>
          </p:cNvPr>
          <p:cNvPicPr>
            <a:picLocks noChangeAspect="1"/>
          </p:cNvPicPr>
          <p:nvPr/>
        </p:nvPicPr>
        <p:blipFill>
          <a:blip r:embed="rId3"/>
          <a:stretch>
            <a:fillRect/>
          </a:stretch>
        </p:blipFill>
        <p:spPr>
          <a:xfrm>
            <a:off x="1444600" y="1790201"/>
            <a:ext cx="5474100" cy="305372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Google Shape;889;p43"/>
          <p:cNvSpPr txBox="1">
            <a:spLocks noGrp="1"/>
          </p:cNvSpPr>
          <p:nvPr>
            <p:ph type="title"/>
          </p:nvPr>
        </p:nvSpPr>
        <p:spPr>
          <a:xfrm>
            <a:off x="1600024" y="213131"/>
            <a:ext cx="7461473" cy="2447566"/>
          </a:xfrm>
          <a:prstGeom prst="rect">
            <a:avLst/>
          </a:prstGeom>
        </p:spPr>
        <p:txBody>
          <a:bodyPr spcFirstLastPara="1" wrap="square" lIns="91425" tIns="91425" rIns="91425" bIns="91425" anchor="t" anchorCtr="0">
            <a:noAutofit/>
          </a:bodyPr>
          <a:lstStyle/>
          <a:p>
            <a:pPr lvl="0"/>
            <a:r>
              <a:rPr lang="en-US"/>
              <a:t>Profil pengguna yang diperbarui di MERN Social sekarang dapat menampilkan foto profil yang diunggah pengguna </a:t>
            </a:r>
            <a:br>
              <a:rPr lang="en-US"/>
            </a:br>
            <a:r>
              <a:rPr lang="en-US"/>
              <a:t>dan deskripsi tentang , seperti yang ditunjukkan pada tangkapan layar berikut:</a:t>
            </a:r>
            <a:endParaRPr/>
          </a:p>
        </p:txBody>
      </p:sp>
      <p:pic>
        <p:nvPicPr>
          <p:cNvPr id="2" name="Picture 1">
            <a:extLst>
              <a:ext uri="{FF2B5EF4-FFF2-40B4-BE49-F238E27FC236}">
                <a16:creationId xmlns:a16="http://schemas.microsoft.com/office/drawing/2014/main" id="{A3E6ACBF-F9AF-3E38-1584-89408B58EB4F}"/>
              </a:ext>
            </a:extLst>
          </p:cNvPr>
          <p:cNvPicPr>
            <a:picLocks noChangeAspect="1"/>
          </p:cNvPicPr>
          <p:nvPr/>
        </p:nvPicPr>
        <p:blipFill>
          <a:blip r:embed="rId3"/>
          <a:stretch>
            <a:fillRect/>
          </a:stretch>
        </p:blipFill>
        <p:spPr>
          <a:xfrm>
            <a:off x="2466001" y="2660697"/>
            <a:ext cx="5465113" cy="214428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r>
              <a:rPr lang="it-IT"/>
              <a:t>Tombol Ikuti dan Berhenti Ikuti</a:t>
            </a:r>
            <a:endParaRPr/>
          </a:p>
        </p:txBody>
      </p:sp>
      <p:pic>
        <p:nvPicPr>
          <p:cNvPr id="2" name="Picture 1">
            <a:extLst>
              <a:ext uri="{FF2B5EF4-FFF2-40B4-BE49-F238E27FC236}">
                <a16:creationId xmlns:a16="http://schemas.microsoft.com/office/drawing/2014/main" id="{F5140C49-15D5-95E7-1445-669833485803}"/>
              </a:ext>
            </a:extLst>
          </p:cNvPr>
          <p:cNvPicPr>
            <a:picLocks noChangeAspect="1"/>
          </p:cNvPicPr>
          <p:nvPr/>
        </p:nvPicPr>
        <p:blipFill>
          <a:blip r:embed="rId3"/>
          <a:stretch>
            <a:fillRect/>
          </a:stretch>
        </p:blipFill>
        <p:spPr>
          <a:xfrm>
            <a:off x="1972019" y="1017725"/>
            <a:ext cx="5199962" cy="350336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r>
              <a:rPr lang="it-IT"/>
              <a:t>Cantumkan Pengikut dan Pengikut</a:t>
            </a:r>
          </a:p>
        </p:txBody>
      </p:sp>
      <p:pic>
        <p:nvPicPr>
          <p:cNvPr id="2" name="Picture 1">
            <a:extLst>
              <a:ext uri="{FF2B5EF4-FFF2-40B4-BE49-F238E27FC236}">
                <a16:creationId xmlns:a16="http://schemas.microsoft.com/office/drawing/2014/main" id="{AB5E05F7-3A70-D9C3-87FD-80495BC593AB}"/>
              </a:ext>
            </a:extLst>
          </p:cNvPr>
          <p:cNvPicPr>
            <a:picLocks noChangeAspect="1"/>
          </p:cNvPicPr>
          <p:nvPr/>
        </p:nvPicPr>
        <p:blipFill>
          <a:blip r:embed="rId3"/>
          <a:stretch>
            <a:fillRect/>
          </a:stretch>
        </p:blipFill>
        <p:spPr>
          <a:xfrm>
            <a:off x="1429438" y="1155217"/>
            <a:ext cx="6285123" cy="3543258"/>
          </a:xfrm>
          <a:prstGeom prst="rect">
            <a:avLst/>
          </a:prstGeom>
        </p:spPr>
      </p:pic>
    </p:spTree>
    <p:extLst>
      <p:ext uri="{BB962C8B-B14F-4D97-AF65-F5344CB8AC3E}">
        <p14:creationId xmlns:p14="http://schemas.microsoft.com/office/powerpoint/2010/main" val="2641062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Google Shape;988;p48"/>
          <p:cNvSpPr txBox="1">
            <a:spLocks noGrp="1"/>
          </p:cNvSpPr>
          <p:nvPr>
            <p:ph type="title"/>
          </p:nvPr>
        </p:nvSpPr>
        <p:spPr>
          <a:xfrm>
            <a:off x="431293" y="151254"/>
            <a:ext cx="4893814" cy="1401890"/>
          </a:xfrm>
          <a:prstGeom prst="rect">
            <a:avLst/>
          </a:prstGeom>
        </p:spPr>
        <p:txBody>
          <a:bodyPr spcFirstLastPara="1" wrap="square" lIns="91425" tIns="91425" rIns="91425" bIns="91425" anchor="b" anchorCtr="0">
            <a:noAutofit/>
          </a:bodyPr>
          <a:lstStyle/>
          <a:p>
            <a:pPr lvl="0" algn="ctr"/>
            <a:r>
              <a:rPr lang="en-US"/>
              <a:t>Menemukan Orang Untuk Diikuti</a:t>
            </a:r>
            <a:endParaRPr/>
          </a:p>
        </p:txBody>
      </p:sp>
      <p:sp>
        <p:nvSpPr>
          <p:cNvPr id="989" name="Google Shape;989;p48"/>
          <p:cNvSpPr txBox="1">
            <a:spLocks noGrp="1"/>
          </p:cNvSpPr>
          <p:nvPr>
            <p:ph type="subTitle" idx="1"/>
          </p:nvPr>
        </p:nvSpPr>
        <p:spPr>
          <a:xfrm>
            <a:off x="1157672" y="1719947"/>
            <a:ext cx="3173697" cy="2821603"/>
          </a:xfrm>
          <a:prstGeom prst="rect">
            <a:avLst/>
          </a:prstGeom>
        </p:spPr>
        <p:txBody>
          <a:bodyPr spcFirstLastPara="1" wrap="square" lIns="91425" tIns="91425" rIns="91425" bIns="91425" anchor="t" anchorCtr="0">
            <a:noAutofit/>
          </a:bodyPr>
          <a:lstStyle/>
          <a:p>
            <a:pPr marL="0" lvl="0" indent="0" algn="ctr">
              <a:buNone/>
            </a:pPr>
            <a:r>
              <a:rPr lang="en-US" sz="2400" b="1"/>
              <a:t>Fitur Siapa yang harus diikuti akan menampilkan daftar orang-orang di MERN kepada pengguna yang masuk</a:t>
            </a:r>
            <a:endParaRPr sz="2400"/>
          </a:p>
        </p:txBody>
      </p:sp>
      <p:pic>
        <p:nvPicPr>
          <p:cNvPr id="2" name="Picture 1">
            <a:extLst>
              <a:ext uri="{FF2B5EF4-FFF2-40B4-BE49-F238E27FC236}">
                <a16:creationId xmlns:a16="http://schemas.microsoft.com/office/drawing/2014/main" id="{F5798568-2D26-5164-5B05-F6AAB0860CBC}"/>
              </a:ext>
            </a:extLst>
          </p:cNvPr>
          <p:cNvPicPr>
            <a:picLocks noChangeAspect="1"/>
          </p:cNvPicPr>
          <p:nvPr/>
        </p:nvPicPr>
        <p:blipFill>
          <a:blip r:embed="rId3"/>
          <a:stretch>
            <a:fillRect/>
          </a:stretch>
        </p:blipFill>
        <p:spPr>
          <a:xfrm>
            <a:off x="4331369" y="2082188"/>
            <a:ext cx="4297839" cy="2271769"/>
          </a:xfrm>
          <a:prstGeom prst="rect">
            <a:avLst/>
          </a:prstGeom>
        </p:spPr>
      </p:pic>
    </p:spTree>
  </p:cSld>
  <p:clrMapOvr>
    <a:masterClrMapping/>
  </p:clrMapOvr>
</p:sld>
</file>

<file path=ppt/theme/theme1.xml><?xml version="1.0" encoding="utf-8"?>
<a:theme xmlns:a="http://schemas.openxmlformats.org/drawingml/2006/main" name="Java Programming Workshop by Slidesgo">
  <a:themeElements>
    <a:clrScheme name="Simple Light">
      <a:dk1>
        <a:srgbClr val="FAFAFA"/>
      </a:dk1>
      <a:lt1>
        <a:srgbClr val="0E0E0E"/>
      </a:lt1>
      <a:dk2>
        <a:srgbClr val="2E2E2E"/>
      </a:dk2>
      <a:lt2>
        <a:srgbClr val="0F0F0F"/>
      </a:lt2>
      <a:accent1>
        <a:srgbClr val="00C3DA"/>
      </a:accent1>
      <a:accent2>
        <a:srgbClr val="0B8EDA"/>
      </a:accent2>
      <a:accent3>
        <a:srgbClr val="7800DA"/>
      </a:accent3>
      <a:accent4>
        <a:srgbClr val="DA0078"/>
      </a:accent4>
      <a:accent5>
        <a:srgbClr val="FFFFFF"/>
      </a:accent5>
      <a:accent6>
        <a:srgbClr val="FFFFFF"/>
      </a:accent6>
      <a:hlink>
        <a:srgbClr val="FAFAF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513</Words>
  <Application>Microsoft Office PowerPoint</Application>
  <PresentationFormat>On-screen Show (16:9)</PresentationFormat>
  <Paragraphs>37</Paragraphs>
  <Slides>16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Nunito Light</vt:lpstr>
      <vt:lpstr>Catamaran</vt:lpstr>
      <vt:lpstr>Anton</vt:lpstr>
      <vt:lpstr>Open Sans</vt:lpstr>
      <vt:lpstr>DM Sans</vt:lpstr>
      <vt:lpstr>Bebas Neue</vt:lpstr>
      <vt:lpstr>Arial</vt:lpstr>
      <vt:lpstr>Java Programming Workshop by Slidesgo</vt:lpstr>
      <vt:lpstr>FULL STACK PROGRAMMING MERN SOCIAL MEDIA CHAPTER 1-5</vt:lpstr>
      <vt:lpstr>Apa itu mern social media?</vt:lpstr>
      <vt:lpstr>Saat membangun MERN Social akan ada penerapan fitur-fitur bernuansa media sosial berikut:</vt:lpstr>
      <vt:lpstr>Kode untuk aplikasi Sosial MERN lengkap tersedia di GitHub  di https://github.com/PacktPublishing/Full-Stack ReactProjects-Second-Edition/tree/master/Chapter05/mern social</vt:lpstr>
      <vt:lpstr>PowerPoint Presentation</vt:lpstr>
      <vt:lpstr>Profil pengguna yang diperbarui di MERN Social sekarang dapat menampilkan foto profil yang diunggah pengguna  dan deskripsi tentang , seperti yang ditunjukkan pada tangkapan layar berikut:</vt:lpstr>
      <vt:lpstr>Tombol Ikuti dan Berhenti Ikuti</vt:lpstr>
      <vt:lpstr>Cantumkan Pengikut dan Pengikut</vt:lpstr>
      <vt:lpstr>Menemukan Orang Untuk Diikuti</vt:lpstr>
      <vt:lpstr>Posting di MERN Sosial</vt:lpstr>
      <vt:lpstr>    Menemukan Orang Untuk Diikuti </vt:lpstr>
      <vt:lpstr>Posting Di MERN Sosial </vt:lpstr>
      <vt:lpstr>Membuat Postingan Baru</vt:lpstr>
      <vt:lpstr>Membuat Komponen NewPost</vt:lpstr>
      <vt:lpstr>Komentar  Bagian komentar di setiap kiriman akan memungkinkan pengguna yang masuk untuk menambahkan  komentar, melihat daftar komentar, dan menghapus komentar mereka sendiri. Setiap perubahan  pada daftar komentar, seperti penambahan atau penghapusan baru, akan memperbarui  komentar, serta jumlah komentar di bagian bilah tindakan komponen Posting . Bagian komentar  yang dihasilkan dapat dilihat pada tangkapan layar berikut:</vt:lpstr>
      <vt:lpstr>Menghapus komentar Mengklik tombol  hapus di komentar akan memperbarui posting di database dengan menghapus komentar dari  array komentar di posting yang sesuai. Tombol hapus dapat dilihat di bawah komentar yang  ditunjukkan pada tangkapan layar berikut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PROGRAMMING MERN SOCIAL MEDIA CHAPTER 1-5</dc:title>
  <dc:creator>HP</dc:creator>
  <cp:lastModifiedBy>ANGELIA MIRANTI</cp:lastModifiedBy>
  <cp:revision>7</cp:revision>
  <dcterms:modified xsi:type="dcterms:W3CDTF">2023-07-12T02:49:57Z</dcterms:modified>
</cp:coreProperties>
</file>