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ica Harvey" userId="2d1d2378a05debad" providerId="LiveId" clId="{1049748A-F0BF-498A-9825-19FDAE3B4CD5}"/>
    <pc:docChg chg="custSel addSld delSld modSld sldOrd">
      <pc:chgData name="Angelica Harvey" userId="2d1d2378a05debad" providerId="LiveId" clId="{1049748A-F0BF-498A-9825-19FDAE3B4CD5}" dt="2020-10-25T18:11:58.744" v="1038" actId="20577"/>
      <pc:docMkLst>
        <pc:docMk/>
      </pc:docMkLst>
      <pc:sldChg chg="addSp modSp del mod">
        <pc:chgData name="Angelica Harvey" userId="2d1d2378a05debad" providerId="LiveId" clId="{1049748A-F0BF-498A-9825-19FDAE3B4CD5}" dt="2020-10-25T00:32:58.922" v="246" actId="2696"/>
        <pc:sldMkLst>
          <pc:docMk/>
          <pc:sldMk cId="1447708978" sldId="258"/>
        </pc:sldMkLst>
        <pc:spChg chg="mod">
          <ac:chgData name="Angelica Harvey" userId="2d1d2378a05debad" providerId="LiveId" clId="{1049748A-F0BF-498A-9825-19FDAE3B4CD5}" dt="2020-10-24T00:45:13.405" v="22" actId="20577"/>
          <ac:spMkLst>
            <pc:docMk/>
            <pc:sldMk cId="1447708978" sldId="258"/>
            <ac:spMk id="2" creationId="{4F97C123-4DF8-40D7-B89A-C0383F716755}"/>
          </ac:spMkLst>
        </pc:spChg>
        <pc:graphicFrameChg chg="add mod modGraphic">
          <ac:chgData name="Angelica Harvey" userId="2d1d2378a05debad" providerId="LiveId" clId="{1049748A-F0BF-498A-9825-19FDAE3B4CD5}" dt="2020-10-24T00:46:33.220" v="33" actId="14100"/>
          <ac:graphicFrameMkLst>
            <pc:docMk/>
            <pc:sldMk cId="1447708978" sldId="258"/>
            <ac:graphicFrameMk id="3" creationId="{136986FD-11EC-4C3A-BD4C-2AB10C80B5F8}"/>
          </ac:graphicFrameMkLst>
        </pc:graphicFrameChg>
      </pc:sldChg>
      <pc:sldChg chg="addSp delSp modSp new mod ord">
        <pc:chgData name="Angelica Harvey" userId="2d1d2378a05debad" providerId="LiveId" clId="{1049748A-F0BF-498A-9825-19FDAE3B4CD5}" dt="2020-10-25T00:33:52.223" v="263" actId="20577"/>
        <pc:sldMkLst>
          <pc:docMk/>
          <pc:sldMk cId="1012539760" sldId="260"/>
        </pc:sldMkLst>
        <pc:spChg chg="mod">
          <ac:chgData name="Angelica Harvey" userId="2d1d2378a05debad" providerId="LiveId" clId="{1049748A-F0BF-498A-9825-19FDAE3B4CD5}" dt="2020-10-25T00:33:52.223" v="263" actId="20577"/>
          <ac:spMkLst>
            <pc:docMk/>
            <pc:sldMk cId="1012539760" sldId="260"/>
            <ac:spMk id="2" creationId="{B43159F5-A5E5-4645-9CA1-212C96E67A46}"/>
          </ac:spMkLst>
        </pc:spChg>
        <pc:graphicFrameChg chg="add mod modGraphic">
          <ac:chgData name="Angelica Harvey" userId="2d1d2378a05debad" providerId="LiveId" clId="{1049748A-F0BF-498A-9825-19FDAE3B4CD5}" dt="2020-10-24T00:49:33.231" v="163" actId="2711"/>
          <ac:graphicFrameMkLst>
            <pc:docMk/>
            <pc:sldMk cId="1012539760" sldId="260"/>
            <ac:graphicFrameMk id="3" creationId="{7ABA7B27-B537-4AE9-9EA0-46B9DCA61E59}"/>
          </ac:graphicFrameMkLst>
        </pc:graphicFrameChg>
        <pc:graphicFrameChg chg="add del mod">
          <ac:chgData name="Angelica Harvey" userId="2d1d2378a05debad" providerId="LiveId" clId="{1049748A-F0BF-498A-9825-19FDAE3B4CD5}" dt="2020-10-24T00:49:09.613" v="158" actId="21"/>
          <ac:graphicFrameMkLst>
            <pc:docMk/>
            <pc:sldMk cId="1012539760" sldId="260"/>
            <ac:graphicFrameMk id="4" creationId="{79F864E1-CDE0-405C-ABB1-3D46F7354872}"/>
          </ac:graphicFrameMkLst>
        </pc:graphicFrameChg>
      </pc:sldChg>
      <pc:sldChg chg="addSp modSp new mod">
        <pc:chgData name="Angelica Harvey" userId="2d1d2378a05debad" providerId="LiveId" clId="{1049748A-F0BF-498A-9825-19FDAE3B4CD5}" dt="2020-10-25T00:34:01.144" v="276" actId="20577"/>
        <pc:sldMkLst>
          <pc:docMk/>
          <pc:sldMk cId="1109637350" sldId="261"/>
        </pc:sldMkLst>
        <pc:spChg chg="mod">
          <ac:chgData name="Angelica Harvey" userId="2d1d2378a05debad" providerId="LiveId" clId="{1049748A-F0BF-498A-9825-19FDAE3B4CD5}" dt="2020-10-25T00:34:01.144" v="276" actId="20577"/>
          <ac:spMkLst>
            <pc:docMk/>
            <pc:sldMk cId="1109637350" sldId="261"/>
            <ac:spMk id="2" creationId="{98AA44F5-8CDB-481D-85C3-9ACC9A6019E1}"/>
          </ac:spMkLst>
        </pc:spChg>
        <pc:graphicFrameChg chg="add mod modGraphic">
          <ac:chgData name="Angelica Harvey" userId="2d1d2378a05debad" providerId="LiveId" clId="{1049748A-F0BF-498A-9825-19FDAE3B4CD5}" dt="2020-10-24T00:50:06.907" v="171" actId="2711"/>
          <ac:graphicFrameMkLst>
            <pc:docMk/>
            <pc:sldMk cId="1109637350" sldId="261"/>
            <ac:graphicFrameMk id="3" creationId="{0ED06DE5-534F-4602-B1F5-E3673118EAC0}"/>
          </ac:graphicFrameMkLst>
        </pc:graphicFrameChg>
      </pc:sldChg>
      <pc:sldChg chg="addSp modSp new mod modClrScheme chgLayout">
        <pc:chgData name="Angelica Harvey" userId="2d1d2378a05debad" providerId="LiveId" clId="{1049748A-F0BF-498A-9825-19FDAE3B4CD5}" dt="2020-10-25T00:34:13.989" v="291" actId="20577"/>
        <pc:sldMkLst>
          <pc:docMk/>
          <pc:sldMk cId="3986166903" sldId="262"/>
        </pc:sldMkLst>
        <pc:spChg chg="mod ord">
          <ac:chgData name="Angelica Harvey" userId="2d1d2378a05debad" providerId="LiveId" clId="{1049748A-F0BF-498A-9825-19FDAE3B4CD5}" dt="2020-10-25T00:34:13.989" v="291" actId="20577"/>
          <ac:spMkLst>
            <pc:docMk/>
            <pc:sldMk cId="3986166903" sldId="262"/>
            <ac:spMk id="2" creationId="{53B3FC4C-409C-4A58-9173-8DCEBECDEA83}"/>
          </ac:spMkLst>
        </pc:spChg>
        <pc:graphicFrameChg chg="add mod modGraphic">
          <ac:chgData name="Angelica Harvey" userId="2d1d2378a05debad" providerId="LiveId" clId="{1049748A-F0BF-498A-9825-19FDAE3B4CD5}" dt="2020-10-24T00:50:29.658" v="177" actId="2711"/>
          <ac:graphicFrameMkLst>
            <pc:docMk/>
            <pc:sldMk cId="3986166903" sldId="262"/>
            <ac:graphicFrameMk id="3" creationId="{CD916C36-45F5-4419-8E6C-90BAD6BBCC67}"/>
          </ac:graphicFrameMkLst>
        </pc:graphicFrameChg>
      </pc:sldChg>
      <pc:sldChg chg="addSp delSp modSp new mod ord modClrScheme chgLayout">
        <pc:chgData name="Angelica Harvey" userId="2d1d2378a05debad" providerId="LiveId" clId="{1049748A-F0BF-498A-9825-19FDAE3B4CD5}" dt="2020-10-25T17:56:21.921" v="308" actId="14100"/>
        <pc:sldMkLst>
          <pc:docMk/>
          <pc:sldMk cId="1598692860" sldId="263"/>
        </pc:sldMkLst>
        <pc:spChg chg="del">
          <ac:chgData name="Angelica Harvey" userId="2d1d2378a05debad" providerId="LiveId" clId="{1049748A-F0BF-498A-9825-19FDAE3B4CD5}" dt="2020-10-24T00:52:22.003" v="181" actId="700"/>
          <ac:spMkLst>
            <pc:docMk/>
            <pc:sldMk cId="1598692860" sldId="263"/>
            <ac:spMk id="2" creationId="{1DA8FB6B-9D0F-47B7-A6AD-6A0EE5F17241}"/>
          </ac:spMkLst>
        </pc:spChg>
        <pc:spChg chg="add del mod">
          <ac:chgData name="Angelica Harvey" userId="2d1d2378a05debad" providerId="LiveId" clId="{1049748A-F0BF-498A-9825-19FDAE3B4CD5}" dt="2020-10-25T17:55:57.527" v="303" actId="700"/>
          <ac:spMkLst>
            <pc:docMk/>
            <pc:sldMk cId="1598692860" sldId="263"/>
            <ac:spMk id="2" creationId="{64385561-D0C3-4BEC-8DE8-0230C9DAD111}"/>
          </ac:spMkLst>
        </pc:spChg>
        <pc:graphicFrameChg chg="add del mod">
          <ac:chgData name="Angelica Harvey" userId="2d1d2378a05debad" providerId="LiveId" clId="{1049748A-F0BF-498A-9825-19FDAE3B4CD5}" dt="2020-10-25T17:54:36.187" v="293" actId="21"/>
          <ac:graphicFrameMkLst>
            <pc:docMk/>
            <pc:sldMk cId="1598692860" sldId="263"/>
            <ac:graphicFrameMk id="3" creationId="{5E7E358F-AC3B-4661-957B-B90BFB20F4BB}"/>
          </ac:graphicFrameMkLst>
        </pc:graphicFrameChg>
        <pc:graphicFrameChg chg="add mod">
          <ac:chgData name="Angelica Harvey" userId="2d1d2378a05debad" providerId="LiveId" clId="{1049748A-F0BF-498A-9825-19FDAE3B4CD5}" dt="2020-10-25T17:56:21.921" v="308" actId="14100"/>
          <ac:graphicFrameMkLst>
            <pc:docMk/>
            <pc:sldMk cId="1598692860" sldId="263"/>
            <ac:graphicFrameMk id="4" creationId="{5E7E358F-AC3B-4661-957B-B90BFB20F4BB}"/>
          </ac:graphicFrameMkLst>
        </pc:graphicFrameChg>
      </pc:sldChg>
      <pc:sldChg chg="addSp delSp modSp new mod ord">
        <pc:chgData name="Angelica Harvey" userId="2d1d2378a05debad" providerId="LiveId" clId="{1049748A-F0BF-498A-9825-19FDAE3B4CD5}" dt="2020-10-25T18:02:07.874" v="317" actId="14100"/>
        <pc:sldMkLst>
          <pc:docMk/>
          <pc:sldMk cId="424413194" sldId="264"/>
        </pc:sldMkLst>
        <pc:graphicFrameChg chg="add del mod">
          <ac:chgData name="Angelica Harvey" userId="2d1d2378a05debad" providerId="LiveId" clId="{1049748A-F0BF-498A-9825-19FDAE3B4CD5}" dt="2020-10-25T17:56:29.582" v="310" actId="21"/>
          <ac:graphicFrameMkLst>
            <pc:docMk/>
            <pc:sldMk cId="424413194" sldId="264"/>
            <ac:graphicFrameMk id="2" creationId="{AEE65329-D7BF-4E61-98AE-E0E0E9DEFF3E}"/>
          </ac:graphicFrameMkLst>
        </pc:graphicFrameChg>
        <pc:graphicFrameChg chg="add mod">
          <ac:chgData name="Angelica Harvey" userId="2d1d2378a05debad" providerId="LiveId" clId="{1049748A-F0BF-498A-9825-19FDAE3B4CD5}" dt="2020-10-25T18:02:07.874" v="317" actId="14100"/>
          <ac:graphicFrameMkLst>
            <pc:docMk/>
            <pc:sldMk cId="424413194" sldId="264"/>
            <ac:graphicFrameMk id="3" creationId="{AEE65329-D7BF-4E61-98AE-E0E0E9DEFF3E}"/>
          </ac:graphicFrameMkLst>
        </pc:graphicFrameChg>
      </pc:sldChg>
      <pc:sldChg chg="addSp delSp modSp new mod">
        <pc:chgData name="Angelica Harvey" userId="2d1d2378a05debad" providerId="LiveId" clId="{1049748A-F0BF-498A-9825-19FDAE3B4CD5}" dt="2020-10-25T18:02:47.022" v="325" actId="14100"/>
        <pc:sldMkLst>
          <pc:docMk/>
          <pc:sldMk cId="328980535" sldId="265"/>
        </pc:sldMkLst>
        <pc:graphicFrameChg chg="add del mod">
          <ac:chgData name="Angelica Harvey" userId="2d1d2378a05debad" providerId="LiveId" clId="{1049748A-F0BF-498A-9825-19FDAE3B4CD5}" dt="2020-10-25T18:02:14.322" v="319" actId="21"/>
          <ac:graphicFrameMkLst>
            <pc:docMk/>
            <pc:sldMk cId="328980535" sldId="265"/>
            <ac:graphicFrameMk id="2" creationId="{B629945C-39EE-44AF-85DB-49FF0E1A319C}"/>
          </ac:graphicFrameMkLst>
        </pc:graphicFrameChg>
        <pc:graphicFrameChg chg="add mod">
          <ac:chgData name="Angelica Harvey" userId="2d1d2378a05debad" providerId="LiveId" clId="{1049748A-F0BF-498A-9825-19FDAE3B4CD5}" dt="2020-10-25T18:02:47.022" v="325" actId="14100"/>
          <ac:graphicFrameMkLst>
            <pc:docMk/>
            <pc:sldMk cId="328980535" sldId="265"/>
            <ac:graphicFrameMk id="3" creationId="{B629945C-39EE-44AF-85DB-49FF0E1A319C}"/>
          </ac:graphicFrameMkLst>
        </pc:graphicFrameChg>
      </pc:sldChg>
      <pc:sldChg chg="new del">
        <pc:chgData name="Angelica Harvey" userId="2d1d2378a05debad" providerId="LiveId" clId="{1049748A-F0BF-498A-9825-19FDAE3B4CD5}" dt="2020-10-24T01:16:23.104" v="197" actId="2696"/>
        <pc:sldMkLst>
          <pc:docMk/>
          <pc:sldMk cId="3118798578" sldId="266"/>
        </pc:sldMkLst>
      </pc:sldChg>
      <pc:sldChg chg="addSp delSp modSp new mod modClrScheme chgLayout">
        <pc:chgData name="Angelica Harvey" userId="2d1d2378a05debad" providerId="LiveId" clId="{1049748A-F0BF-498A-9825-19FDAE3B4CD5}" dt="2020-10-25T18:11:58.744" v="1038" actId="20577"/>
        <pc:sldMkLst>
          <pc:docMk/>
          <pc:sldMk cId="3868795656" sldId="266"/>
        </pc:sldMkLst>
        <pc:spChg chg="add del mod ord">
          <ac:chgData name="Angelica Harvey" userId="2d1d2378a05debad" providerId="LiveId" clId="{1049748A-F0BF-498A-9825-19FDAE3B4CD5}" dt="2020-10-25T18:03:45.693" v="328" actId="700"/>
          <ac:spMkLst>
            <pc:docMk/>
            <pc:sldMk cId="3868795656" sldId="266"/>
            <ac:spMk id="2" creationId="{D790D4C9-929D-475D-8F87-C517483D337C}"/>
          </ac:spMkLst>
        </pc:spChg>
        <pc:spChg chg="add del mod ord">
          <ac:chgData name="Angelica Harvey" userId="2d1d2378a05debad" providerId="LiveId" clId="{1049748A-F0BF-498A-9825-19FDAE3B4CD5}" dt="2020-10-25T18:04:12.644" v="330" actId="21"/>
          <ac:spMkLst>
            <pc:docMk/>
            <pc:sldMk cId="3868795656" sldId="266"/>
            <ac:spMk id="3" creationId="{38334DF9-4D02-49CA-BF23-009A2231D93A}"/>
          </ac:spMkLst>
        </pc:spChg>
        <pc:spChg chg="add mod ord">
          <ac:chgData name="Angelica Harvey" userId="2d1d2378a05debad" providerId="LiveId" clId="{1049748A-F0BF-498A-9825-19FDAE3B4CD5}" dt="2020-10-25T18:11:58.744" v="1038" actId="20577"/>
          <ac:spMkLst>
            <pc:docMk/>
            <pc:sldMk cId="3868795656" sldId="266"/>
            <ac:spMk id="4" creationId="{B13C3E0A-0EE4-47EF-9070-2FDBAB79E877}"/>
          </ac:spMkLst>
        </pc:spChg>
        <pc:spChg chg="add del mod">
          <ac:chgData name="Angelica Harvey" userId="2d1d2378a05debad" providerId="LiveId" clId="{1049748A-F0BF-498A-9825-19FDAE3B4CD5}" dt="2020-10-25T18:04:26.881" v="333" actId="21"/>
          <ac:spMkLst>
            <pc:docMk/>
            <pc:sldMk cId="3868795656" sldId="266"/>
            <ac:spMk id="7" creationId="{244C4D93-80F1-4DDE-A72D-424CD78FBAAA}"/>
          </ac:spMkLst>
        </pc:spChg>
        <pc:picChg chg="add del">
          <ac:chgData name="Angelica Harvey" userId="2d1d2378a05debad" providerId="LiveId" clId="{1049748A-F0BF-498A-9825-19FDAE3B4CD5}" dt="2020-10-25T18:05:03.362" v="336" actId="21"/>
          <ac:picMkLst>
            <pc:docMk/>
            <pc:sldMk cId="3868795656" sldId="266"/>
            <ac:picMk id="6" creationId="{EF6983C5-D68B-482F-9847-903EE1DD63E8}"/>
          </ac:picMkLst>
        </pc:picChg>
        <pc:picChg chg="add mod">
          <ac:chgData name="Angelica Harvey" userId="2d1d2378a05debad" providerId="LiveId" clId="{1049748A-F0BF-498A-9825-19FDAE3B4CD5}" dt="2020-10-25T18:04:54.367" v="335" actId="1076"/>
          <ac:picMkLst>
            <pc:docMk/>
            <pc:sldMk cId="3868795656" sldId="266"/>
            <ac:picMk id="9" creationId="{F3914792-0A62-483B-AC5F-05251E8B15AC}"/>
          </ac:picMkLst>
        </pc:picChg>
      </pc:sldChg>
      <pc:sldChg chg="add del">
        <pc:chgData name="Angelica Harvey" userId="2d1d2378a05debad" providerId="LiveId" clId="{1049748A-F0BF-498A-9825-19FDAE3B4CD5}" dt="2020-10-25T00:33:13.458" v="247" actId="2696"/>
        <pc:sldMkLst>
          <pc:docMk/>
          <pc:sldMk cId="2586329634" sldId="267"/>
        </pc:sldMkLst>
      </pc:sldChg>
      <pc:sldChg chg="add del ord">
        <pc:chgData name="Angelica Harvey" userId="2d1d2378a05debad" providerId="LiveId" clId="{1049748A-F0BF-498A-9825-19FDAE3B4CD5}" dt="2020-10-25T00:33:20.667" v="248" actId="2696"/>
        <pc:sldMkLst>
          <pc:docMk/>
          <pc:sldMk cId="300139734" sldId="268"/>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9A7FC35-F210-48E7-9A01-6B09ABF7B8C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3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854EA4-6082-40D7-8DC0-4EAA6E290B6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7FC35-F210-48E7-9A01-6B09ABF7B8C2}" type="slidenum">
              <a:rPr lang="en-US" smtClean="0"/>
              <a:t>‹#›</a:t>
            </a:fld>
            <a:endParaRPr lang="en-US"/>
          </a:p>
        </p:txBody>
      </p:sp>
    </p:spTree>
    <p:extLst>
      <p:ext uri="{BB962C8B-B14F-4D97-AF65-F5344CB8AC3E}">
        <p14:creationId xmlns:p14="http://schemas.microsoft.com/office/powerpoint/2010/main" val="309930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7FC35-F210-48E7-9A01-6B09ABF7B8C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1367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7FC35-F210-48E7-9A01-6B09ABF7B8C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6215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7FC35-F210-48E7-9A01-6B09ABF7B8C2}" type="slidenum">
              <a:rPr lang="en-US" smtClean="0"/>
              <a:t>‹#›</a:t>
            </a:fld>
            <a:endParaRPr lang="en-US"/>
          </a:p>
        </p:txBody>
      </p:sp>
    </p:spTree>
    <p:extLst>
      <p:ext uri="{BB962C8B-B14F-4D97-AF65-F5344CB8AC3E}">
        <p14:creationId xmlns:p14="http://schemas.microsoft.com/office/powerpoint/2010/main" val="2857993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7FC35-F210-48E7-9A01-6B09ABF7B8C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143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7FC35-F210-48E7-9A01-6B09ABF7B8C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992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7FC35-F210-48E7-9A01-6B09ABF7B8C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5625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7FC35-F210-48E7-9A01-6B09ABF7B8C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949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7FC35-F210-48E7-9A01-6B09ABF7B8C2}" type="slidenum">
              <a:rPr lang="en-US" smtClean="0"/>
              <a:t>‹#›</a:t>
            </a:fld>
            <a:endParaRPr lang="en-US"/>
          </a:p>
        </p:txBody>
      </p:sp>
    </p:spTree>
    <p:extLst>
      <p:ext uri="{BB962C8B-B14F-4D97-AF65-F5344CB8AC3E}">
        <p14:creationId xmlns:p14="http://schemas.microsoft.com/office/powerpoint/2010/main" val="181264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4EA4-6082-40D7-8DC0-4EAA6E290B6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7FC35-F210-48E7-9A01-6B09ABF7B8C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49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854EA4-6082-40D7-8DC0-4EAA6E290B6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7FC35-F210-48E7-9A01-6B09ABF7B8C2}" type="slidenum">
              <a:rPr lang="en-US" smtClean="0"/>
              <a:t>‹#›</a:t>
            </a:fld>
            <a:endParaRPr lang="en-US"/>
          </a:p>
        </p:txBody>
      </p:sp>
    </p:spTree>
    <p:extLst>
      <p:ext uri="{BB962C8B-B14F-4D97-AF65-F5344CB8AC3E}">
        <p14:creationId xmlns:p14="http://schemas.microsoft.com/office/powerpoint/2010/main" val="61789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854EA4-6082-40D7-8DC0-4EAA6E290B67}"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7FC35-F210-48E7-9A01-6B09ABF7B8C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897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854EA4-6082-40D7-8DC0-4EAA6E290B67}"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7FC35-F210-48E7-9A01-6B09ABF7B8C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526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54EA4-6082-40D7-8DC0-4EAA6E290B67}"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7FC35-F210-48E7-9A01-6B09ABF7B8C2}" type="slidenum">
              <a:rPr lang="en-US" smtClean="0"/>
              <a:t>‹#›</a:t>
            </a:fld>
            <a:endParaRPr lang="en-US"/>
          </a:p>
        </p:txBody>
      </p:sp>
    </p:spTree>
    <p:extLst>
      <p:ext uri="{BB962C8B-B14F-4D97-AF65-F5344CB8AC3E}">
        <p14:creationId xmlns:p14="http://schemas.microsoft.com/office/powerpoint/2010/main" val="209519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854EA4-6082-40D7-8DC0-4EAA6E290B6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7FC35-F210-48E7-9A01-6B09ABF7B8C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42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854EA4-6082-40D7-8DC0-4EAA6E290B6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7FC35-F210-48E7-9A01-6B09ABF7B8C2}" type="slidenum">
              <a:rPr lang="en-US" smtClean="0"/>
              <a:t>‹#›</a:t>
            </a:fld>
            <a:endParaRPr lang="en-US"/>
          </a:p>
        </p:txBody>
      </p:sp>
    </p:spTree>
    <p:extLst>
      <p:ext uri="{BB962C8B-B14F-4D97-AF65-F5344CB8AC3E}">
        <p14:creationId xmlns:p14="http://schemas.microsoft.com/office/powerpoint/2010/main" val="59732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854EA4-6082-40D7-8DC0-4EAA6E290B67}" type="datetimeFigureOut">
              <a:rPr lang="en-US" smtClean="0"/>
              <a:t>11/3/2020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A7FC35-F210-48E7-9A01-6B09ABF7B8C2}" type="slidenum">
              <a:rPr lang="en-US" smtClean="0"/>
              <a:t>‹#›</a:t>
            </a:fld>
            <a:endParaRPr lang="en-US"/>
          </a:p>
        </p:txBody>
      </p:sp>
    </p:spTree>
    <p:extLst>
      <p:ext uri="{BB962C8B-B14F-4D97-AF65-F5344CB8AC3E}">
        <p14:creationId xmlns:p14="http://schemas.microsoft.com/office/powerpoint/2010/main" val="1441554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D44DE9-7FC9-4337-B515-BA47ECDD82D1}"/>
              </a:ext>
            </a:extLst>
          </p:cNvPr>
          <p:cNvSpPr>
            <a:spLocks noGrp="1"/>
          </p:cNvSpPr>
          <p:nvPr>
            <p:ph type="subTitle" idx="1"/>
          </p:nvPr>
        </p:nvSpPr>
        <p:spPr/>
        <p:txBody>
          <a:bodyPr>
            <a:normAutofit fontScale="77500" lnSpcReduction="20000"/>
          </a:bodyPr>
          <a:lstStyle/>
          <a:p>
            <a:pPr algn="l"/>
            <a:endParaRPr lang="en-US" dirty="0"/>
          </a:p>
          <a:p>
            <a:pPr algn="l"/>
            <a:endParaRPr lang="en-US" dirty="0"/>
          </a:p>
          <a:p>
            <a:pPr algn="l"/>
            <a:endParaRPr lang="en-US" dirty="0"/>
          </a:p>
          <a:p>
            <a:pPr algn="l"/>
            <a:r>
              <a:rPr lang="en-US" sz="2300" dirty="0">
                <a:latin typeface="Arial" panose="020B0604020202020204" pitchFamily="34" charset="0"/>
                <a:cs typeface="Arial" panose="020B0604020202020204" pitchFamily="34" charset="0"/>
              </a:rPr>
              <a:t>Angelica Harvey</a:t>
            </a:r>
          </a:p>
        </p:txBody>
      </p:sp>
      <p:pic>
        <p:nvPicPr>
          <p:cNvPr id="4" name="Picture 3">
            <a:extLst>
              <a:ext uri="{FF2B5EF4-FFF2-40B4-BE49-F238E27FC236}">
                <a16:creationId xmlns:a16="http://schemas.microsoft.com/office/drawing/2014/main" id="{5108DAD5-6C95-4DC5-8DCB-7D2ACB5B4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942" y="1575351"/>
            <a:ext cx="6423660" cy="1853649"/>
          </a:xfrm>
          <a:prstGeom prst="rect">
            <a:avLst/>
          </a:prstGeom>
        </p:spPr>
      </p:pic>
    </p:spTree>
    <p:extLst>
      <p:ext uri="{BB962C8B-B14F-4D97-AF65-F5344CB8AC3E}">
        <p14:creationId xmlns:p14="http://schemas.microsoft.com/office/powerpoint/2010/main" val="260680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D2F7-CA74-4221-9D03-AC8EF56FB472}"/>
              </a:ext>
            </a:extLst>
          </p:cNvPr>
          <p:cNvSpPr>
            <a:spLocks noGrp="1"/>
          </p:cNvSpPr>
          <p:nvPr>
            <p:ph type="title"/>
          </p:nvPr>
        </p:nvSpPr>
        <p:spPr/>
        <p:txBody>
          <a:bodyPr/>
          <a:lstStyle/>
          <a:p>
            <a:r>
              <a:rPr lang="en-US" dirty="0"/>
              <a:t>Strategies </a:t>
            </a:r>
          </a:p>
        </p:txBody>
      </p:sp>
      <p:sp>
        <p:nvSpPr>
          <p:cNvPr id="3" name="Content Placeholder 2">
            <a:extLst>
              <a:ext uri="{FF2B5EF4-FFF2-40B4-BE49-F238E27FC236}">
                <a16:creationId xmlns:a16="http://schemas.microsoft.com/office/drawing/2014/main" id="{5EEB3DFB-D316-4C0D-B616-3E12C9F1BD03}"/>
              </a:ext>
            </a:extLst>
          </p:cNvPr>
          <p:cNvSpPr>
            <a:spLocks noGrp="1"/>
          </p:cNvSpPr>
          <p:nvPr>
            <p:ph idx="1"/>
          </p:nvPr>
        </p:nvSpPr>
        <p:spPr/>
        <p:txBody>
          <a:bodyPr/>
          <a:lstStyle/>
          <a:p>
            <a:r>
              <a:rPr lang="en-US" b="1" dirty="0"/>
              <a:t>Strategy One: </a:t>
            </a:r>
            <a:r>
              <a:rPr lang="en-US" dirty="0"/>
              <a:t>Increase revenue by reducing car cost to the top 10 % performing vehicles.</a:t>
            </a:r>
            <a:endParaRPr lang="en-US" b="1" dirty="0"/>
          </a:p>
          <a:p>
            <a:r>
              <a:rPr lang="en-US" b="1" dirty="0"/>
              <a:t>Strategy Two: </a:t>
            </a:r>
            <a:r>
              <a:rPr lang="en-US" dirty="0"/>
              <a:t>Monthly promotions of a 3- day weekend rental for $25.00/ day on top 10 % performing models at all locations.</a:t>
            </a:r>
          </a:p>
          <a:p>
            <a:r>
              <a:rPr lang="en-US" b="1" dirty="0"/>
              <a:t>Strategy Three: </a:t>
            </a:r>
            <a:r>
              <a:rPr lang="en-US" dirty="0"/>
              <a:t>Combining the increased revenue by decreasing car cost yearly along with monthly promotions with top 10 % performing vehicles at all locations.</a:t>
            </a:r>
            <a:endParaRPr lang="en-US" b="1" dirty="0"/>
          </a:p>
        </p:txBody>
      </p:sp>
    </p:spTree>
    <p:extLst>
      <p:ext uri="{BB962C8B-B14F-4D97-AF65-F5344CB8AC3E}">
        <p14:creationId xmlns:p14="http://schemas.microsoft.com/office/powerpoint/2010/main" val="353806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35C2DF-064F-4E9A-9496-8250C768CC96}"/>
              </a:ext>
            </a:extLst>
          </p:cNvPr>
          <p:cNvSpPr>
            <a:spLocks noGrp="1"/>
          </p:cNvSpPr>
          <p:nvPr>
            <p:ph type="title"/>
          </p:nvPr>
        </p:nvSpPr>
        <p:spPr/>
        <p:txBody>
          <a:bodyPr/>
          <a:lstStyle/>
          <a:p>
            <a:pPr algn="ctr"/>
            <a:r>
              <a:rPr lang="en-US" dirty="0"/>
              <a:t>Base Total Compensation</a:t>
            </a:r>
          </a:p>
        </p:txBody>
      </p:sp>
      <p:graphicFrame>
        <p:nvGraphicFramePr>
          <p:cNvPr id="7" name="Table 6">
            <a:extLst>
              <a:ext uri="{FF2B5EF4-FFF2-40B4-BE49-F238E27FC236}">
                <a16:creationId xmlns:a16="http://schemas.microsoft.com/office/drawing/2014/main" id="{A4E360DB-B176-435D-8B4E-F41824BCE55F}"/>
              </a:ext>
            </a:extLst>
          </p:cNvPr>
          <p:cNvGraphicFramePr>
            <a:graphicFrameLocks noGrp="1"/>
          </p:cNvGraphicFramePr>
          <p:nvPr>
            <p:extLst>
              <p:ext uri="{D42A27DB-BD31-4B8C-83A1-F6EECF244321}">
                <p14:modId xmlns:p14="http://schemas.microsoft.com/office/powerpoint/2010/main" val="1162997060"/>
              </p:ext>
            </p:extLst>
          </p:nvPr>
        </p:nvGraphicFramePr>
        <p:xfrm>
          <a:off x="2794000" y="3429000"/>
          <a:ext cx="6604000" cy="1060174"/>
        </p:xfrm>
        <a:graphic>
          <a:graphicData uri="http://schemas.openxmlformats.org/drawingml/2006/table">
            <a:tbl>
              <a:tblPr/>
              <a:tblGrid>
                <a:gridCol w="1079500">
                  <a:extLst>
                    <a:ext uri="{9D8B030D-6E8A-4147-A177-3AD203B41FA5}">
                      <a16:colId xmlns:a16="http://schemas.microsoft.com/office/drawing/2014/main" val="882911018"/>
                    </a:ext>
                  </a:extLst>
                </a:gridCol>
                <a:gridCol w="1435100">
                  <a:extLst>
                    <a:ext uri="{9D8B030D-6E8A-4147-A177-3AD203B41FA5}">
                      <a16:colId xmlns:a16="http://schemas.microsoft.com/office/drawing/2014/main" val="3364005403"/>
                    </a:ext>
                  </a:extLst>
                </a:gridCol>
                <a:gridCol w="1346200">
                  <a:extLst>
                    <a:ext uri="{9D8B030D-6E8A-4147-A177-3AD203B41FA5}">
                      <a16:colId xmlns:a16="http://schemas.microsoft.com/office/drawing/2014/main" val="1896620969"/>
                    </a:ext>
                  </a:extLst>
                </a:gridCol>
                <a:gridCol w="1638300">
                  <a:extLst>
                    <a:ext uri="{9D8B030D-6E8A-4147-A177-3AD203B41FA5}">
                      <a16:colId xmlns:a16="http://schemas.microsoft.com/office/drawing/2014/main" val="3888844870"/>
                    </a:ext>
                  </a:extLst>
                </a:gridCol>
                <a:gridCol w="1104900">
                  <a:extLst>
                    <a:ext uri="{9D8B030D-6E8A-4147-A177-3AD203B41FA5}">
                      <a16:colId xmlns:a16="http://schemas.microsoft.com/office/drawing/2014/main" val="544774583"/>
                    </a:ext>
                  </a:extLst>
                </a:gridCol>
              </a:tblGrid>
              <a:tr h="530087">
                <a:tc rowSpan="2">
                  <a:txBody>
                    <a:bodyPr/>
                    <a:lstStyle/>
                    <a:p>
                      <a:pPr algn="ctr" fontAlgn="ctr"/>
                      <a:r>
                        <a:rPr lang="en-US" sz="1200" b="1" i="0" u="none" strike="noStrike">
                          <a:solidFill>
                            <a:srgbClr val="000000"/>
                          </a:solidFill>
                          <a:effectLst/>
                          <a:latin typeface="Calibri" panose="020F0502020204030204" pitchFamily="34" charset="0"/>
                        </a:rPr>
                        <a:t>Base Compensation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Total Revenue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a:solidFill>
                            <a:srgbClr val="000000"/>
                          </a:solidFill>
                          <a:effectLst/>
                          <a:latin typeface="Calibri" panose="020F0502020204030204" pitchFamily="34" charset="0"/>
                        </a:rPr>
                        <a:t>Total Base Car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a:solidFill>
                            <a:srgbClr val="000000"/>
                          </a:solidFill>
                          <a:effectLst/>
                          <a:latin typeface="Calibri" panose="020F0502020204030204" pitchFamily="34" charset="0"/>
                        </a:rPr>
                        <a:t>Total Base Car Insurance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a:solidFill>
                            <a:srgbClr val="000000"/>
                          </a:solidFill>
                          <a:effectLst/>
                          <a:latin typeface="Calibri" panose="020F0502020204030204" pitchFamily="34" charset="0"/>
                        </a:rPr>
                        <a:t>Total Base 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37651620"/>
                  </a:ext>
                </a:extLst>
              </a:tr>
              <a:tr h="530087">
                <a:tc vMerge="1">
                  <a:txBody>
                    <a:bodyPr/>
                    <a:lstStyle/>
                    <a:p>
                      <a:endParaRPr lang="en-US"/>
                    </a:p>
                  </a:txBody>
                  <a:tcPr/>
                </a:tc>
                <a:tc>
                  <a:txBody>
                    <a:bodyPr/>
                    <a:lstStyle/>
                    <a:p>
                      <a:pPr algn="r" fontAlgn="b"/>
                      <a:r>
                        <a:rPr lang="en-US" sz="1200" b="0" i="0" u="none" strike="noStrike">
                          <a:solidFill>
                            <a:srgbClr val="000000"/>
                          </a:solidFill>
                          <a:effectLst/>
                          <a:latin typeface="Calibri" panose="020F0502020204030204" pitchFamily="34" charset="0"/>
                        </a:rPr>
                        <a:t>$64,866,040.00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200" b="0" i="0" u="none" strike="noStrike">
                          <a:solidFill>
                            <a:srgbClr val="000000"/>
                          </a:solidFill>
                          <a:effectLst/>
                          <a:latin typeface="Calibri" panose="020F0502020204030204" pitchFamily="34" charset="0"/>
                        </a:rPr>
                        <a:t>$2,353,692.14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200" b="0" i="0" u="none" strike="noStrike">
                          <a:solidFill>
                            <a:srgbClr val="000000"/>
                          </a:solidFill>
                          <a:effectLst/>
                          <a:latin typeface="Calibri" panose="020F0502020204030204" pitchFamily="34" charset="0"/>
                        </a:rPr>
                        <a:t>$402,698.58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1200" b="0" i="0" u="none" strike="noStrike" dirty="0">
                          <a:solidFill>
                            <a:srgbClr val="000000"/>
                          </a:solidFill>
                          <a:effectLst/>
                          <a:latin typeface="Calibri" panose="020F0502020204030204" pitchFamily="34" charset="0"/>
                        </a:rPr>
                        <a:t>$62,109,649.28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50634617"/>
                  </a:ext>
                </a:extLst>
              </a:tr>
            </a:tbl>
          </a:graphicData>
        </a:graphic>
      </p:graphicFrame>
    </p:spTree>
    <p:extLst>
      <p:ext uri="{BB962C8B-B14F-4D97-AF65-F5344CB8AC3E}">
        <p14:creationId xmlns:p14="http://schemas.microsoft.com/office/powerpoint/2010/main" val="83529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ABA7B27-B537-4AE9-9EA0-46B9DCA61E59}"/>
              </a:ext>
            </a:extLst>
          </p:cNvPr>
          <p:cNvGraphicFramePr>
            <a:graphicFrameLocks noGrp="1"/>
          </p:cNvGraphicFramePr>
          <p:nvPr>
            <p:extLst>
              <p:ext uri="{D42A27DB-BD31-4B8C-83A1-F6EECF244321}">
                <p14:modId xmlns:p14="http://schemas.microsoft.com/office/powerpoint/2010/main" val="1814253065"/>
              </p:ext>
            </p:extLst>
          </p:nvPr>
        </p:nvGraphicFramePr>
        <p:xfrm>
          <a:off x="768625" y="783350"/>
          <a:ext cx="6957394" cy="1303868"/>
        </p:xfrm>
        <a:graphic>
          <a:graphicData uri="http://schemas.openxmlformats.org/drawingml/2006/table">
            <a:tbl>
              <a:tblPr/>
              <a:tblGrid>
                <a:gridCol w="1137267">
                  <a:extLst>
                    <a:ext uri="{9D8B030D-6E8A-4147-A177-3AD203B41FA5}">
                      <a16:colId xmlns:a16="http://schemas.microsoft.com/office/drawing/2014/main" val="2582697023"/>
                    </a:ext>
                  </a:extLst>
                </a:gridCol>
                <a:gridCol w="1511894">
                  <a:extLst>
                    <a:ext uri="{9D8B030D-6E8A-4147-A177-3AD203B41FA5}">
                      <a16:colId xmlns:a16="http://schemas.microsoft.com/office/drawing/2014/main" val="4072716497"/>
                    </a:ext>
                  </a:extLst>
                </a:gridCol>
                <a:gridCol w="1418239">
                  <a:extLst>
                    <a:ext uri="{9D8B030D-6E8A-4147-A177-3AD203B41FA5}">
                      <a16:colId xmlns:a16="http://schemas.microsoft.com/office/drawing/2014/main" val="4057521507"/>
                    </a:ext>
                  </a:extLst>
                </a:gridCol>
                <a:gridCol w="1725968">
                  <a:extLst>
                    <a:ext uri="{9D8B030D-6E8A-4147-A177-3AD203B41FA5}">
                      <a16:colId xmlns:a16="http://schemas.microsoft.com/office/drawing/2014/main" val="2350381763"/>
                    </a:ext>
                  </a:extLst>
                </a:gridCol>
                <a:gridCol w="1164026">
                  <a:extLst>
                    <a:ext uri="{9D8B030D-6E8A-4147-A177-3AD203B41FA5}">
                      <a16:colId xmlns:a16="http://schemas.microsoft.com/office/drawing/2014/main" val="3747191141"/>
                    </a:ext>
                  </a:extLst>
                </a:gridCol>
              </a:tblGrid>
              <a:tr h="651934">
                <a:tc rowSpan="2">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Top 10 % Compensation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Top 10 % Revenue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Top 10% Car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Top 10% Insurance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Total 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435906601"/>
                  </a:ext>
                </a:extLst>
              </a:tr>
              <a:tr h="651934">
                <a:tc vMerge="1">
                  <a:txBody>
                    <a:bodyPr/>
                    <a:lstStyle/>
                    <a:p>
                      <a:endParaRPr lang="en-US"/>
                    </a:p>
                  </a:txBody>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$64,856,077.00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$2,340,519.98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$400,332.50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$62,115,224.52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497536825"/>
                  </a:ext>
                </a:extLst>
              </a:tr>
            </a:tbl>
          </a:graphicData>
        </a:graphic>
      </p:graphicFrame>
      <p:pic>
        <p:nvPicPr>
          <p:cNvPr id="5" name="Picture 4">
            <a:extLst>
              <a:ext uri="{FF2B5EF4-FFF2-40B4-BE49-F238E27FC236}">
                <a16:creationId xmlns:a16="http://schemas.microsoft.com/office/drawing/2014/main" id="{B5DF92C1-7499-4CC2-989C-DCCA7E5F1CB8}"/>
              </a:ext>
            </a:extLst>
          </p:cNvPr>
          <p:cNvPicPr>
            <a:picLocks noChangeAspect="1"/>
          </p:cNvPicPr>
          <p:nvPr/>
        </p:nvPicPr>
        <p:blipFill>
          <a:blip r:embed="rId2"/>
          <a:stretch>
            <a:fillRect/>
          </a:stretch>
        </p:blipFill>
        <p:spPr>
          <a:xfrm>
            <a:off x="1482546" y="2563050"/>
            <a:ext cx="5529551" cy="3511600"/>
          </a:xfrm>
          <a:prstGeom prst="rect">
            <a:avLst/>
          </a:prstGeom>
        </p:spPr>
      </p:pic>
      <p:sp>
        <p:nvSpPr>
          <p:cNvPr id="6" name="TextBox 5">
            <a:extLst>
              <a:ext uri="{FF2B5EF4-FFF2-40B4-BE49-F238E27FC236}">
                <a16:creationId xmlns:a16="http://schemas.microsoft.com/office/drawing/2014/main" id="{D51DE24E-827F-4346-8332-984977E3C4C5}"/>
              </a:ext>
            </a:extLst>
          </p:cNvPr>
          <p:cNvSpPr txBox="1"/>
          <p:nvPr/>
        </p:nvSpPr>
        <p:spPr>
          <a:xfrm>
            <a:off x="7381461" y="2563050"/>
            <a:ext cx="3896139" cy="255454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Strategy 1: Top 10% of Vehicles Rented</a:t>
            </a:r>
          </a:p>
          <a:p>
            <a:r>
              <a:rPr lang="en-US" sz="1600" dirty="0">
                <a:latin typeface="Arial" panose="020B0604020202020204" pitchFamily="34" charset="0"/>
                <a:cs typeface="Arial" panose="020B0604020202020204" pitchFamily="34" charset="0"/>
              </a:rPr>
              <a:t>I have taken the top 10% of vehicles rented to compare the revenue and profit made by these vehicles. With doing this the car cost is reduced by </a:t>
            </a:r>
            <a:r>
              <a:rPr lang="en-US" sz="1600" b="1" dirty="0">
                <a:latin typeface="Arial" panose="020B0604020202020204" pitchFamily="34" charset="0"/>
                <a:cs typeface="Arial" panose="020B0604020202020204" pitchFamily="34" charset="0"/>
              </a:rPr>
              <a:t>$13,173.16 </a:t>
            </a:r>
            <a:r>
              <a:rPr lang="en-US" sz="1600" dirty="0">
                <a:latin typeface="Arial" panose="020B0604020202020204" pitchFamily="34" charset="0"/>
                <a:cs typeface="Arial" panose="020B0604020202020204" pitchFamily="34" charset="0"/>
              </a:rPr>
              <a:t>and insurance is reduced by </a:t>
            </a:r>
            <a:r>
              <a:rPr lang="en-US" sz="1600" b="1" dirty="0">
                <a:latin typeface="Arial" panose="020B0604020202020204" pitchFamily="34" charset="0"/>
                <a:cs typeface="Arial" panose="020B0604020202020204" pitchFamily="34" charset="0"/>
              </a:rPr>
              <a:t>$2,366.08. </a:t>
            </a:r>
            <a:r>
              <a:rPr lang="en-US" sz="1600" dirty="0">
                <a:latin typeface="Arial" panose="020B0604020202020204" pitchFamily="34" charset="0"/>
                <a:cs typeface="Arial" panose="020B0604020202020204" pitchFamily="34" charset="0"/>
              </a:rPr>
              <a:t>The chart shows a comparison of revenue however profit increased by </a:t>
            </a:r>
            <a:r>
              <a:rPr lang="en-US" sz="1600" b="1" dirty="0">
                <a:latin typeface="Arial" panose="020B0604020202020204" pitchFamily="34" charset="0"/>
                <a:cs typeface="Arial" panose="020B0604020202020204" pitchFamily="34" charset="0"/>
              </a:rPr>
              <a:t>$5,575.24</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1253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44F5-8CDB-481D-85C3-9ACC9A6019E1}"/>
              </a:ext>
            </a:extLst>
          </p:cNvPr>
          <p:cNvSpPr>
            <a:spLocks noGrp="1"/>
          </p:cNvSpPr>
          <p:nvPr>
            <p:ph type="title" idx="4294967295"/>
          </p:nvPr>
        </p:nvSpPr>
        <p:spPr>
          <a:xfrm>
            <a:off x="7315200" y="3031123"/>
            <a:ext cx="4055166" cy="1303337"/>
          </a:xfrm>
        </p:spPr>
        <p:txBody>
          <a:bodyPr>
            <a:noAutofit/>
          </a:bodyPr>
          <a:lstStyle/>
          <a:p>
            <a:pPr algn="l"/>
            <a:r>
              <a:rPr lang="en-US" sz="1600" b="1" dirty="0">
                <a:latin typeface="Arial" panose="020B0604020202020204" pitchFamily="34" charset="0"/>
                <a:cs typeface="Arial" panose="020B0604020202020204" pitchFamily="34" charset="0"/>
              </a:rPr>
              <a:t>Strategy 2: Week-End Promotion Compensation</a:t>
            </a:r>
            <a:br>
              <a:rPr lang="en-US"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This is a monthly weekend promotion that can be ran for all locations. The revenue model is of the top 10% of vehicles rented. There is no increase in revenue nor profit. However I am able to combine strategy one and strategy two to come up with our third strategy to generate more profit.</a:t>
            </a:r>
            <a:endParaRPr lang="en-US" sz="1600" b="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0ED06DE5-534F-4602-B1F5-E3673118EAC0}"/>
              </a:ext>
            </a:extLst>
          </p:cNvPr>
          <p:cNvGraphicFramePr>
            <a:graphicFrameLocks noGrp="1"/>
          </p:cNvGraphicFramePr>
          <p:nvPr>
            <p:extLst>
              <p:ext uri="{D42A27DB-BD31-4B8C-83A1-F6EECF244321}">
                <p14:modId xmlns:p14="http://schemas.microsoft.com/office/powerpoint/2010/main" val="2489894548"/>
              </p:ext>
            </p:extLst>
          </p:nvPr>
        </p:nvGraphicFramePr>
        <p:xfrm>
          <a:off x="675862" y="1250018"/>
          <a:ext cx="6930886" cy="1007168"/>
        </p:xfrm>
        <a:graphic>
          <a:graphicData uri="http://schemas.openxmlformats.org/drawingml/2006/table">
            <a:tbl>
              <a:tblPr/>
              <a:tblGrid>
                <a:gridCol w="1132933">
                  <a:extLst>
                    <a:ext uri="{9D8B030D-6E8A-4147-A177-3AD203B41FA5}">
                      <a16:colId xmlns:a16="http://schemas.microsoft.com/office/drawing/2014/main" val="1695250008"/>
                    </a:ext>
                  </a:extLst>
                </a:gridCol>
                <a:gridCol w="1506135">
                  <a:extLst>
                    <a:ext uri="{9D8B030D-6E8A-4147-A177-3AD203B41FA5}">
                      <a16:colId xmlns:a16="http://schemas.microsoft.com/office/drawing/2014/main" val="3746879100"/>
                    </a:ext>
                  </a:extLst>
                </a:gridCol>
                <a:gridCol w="1412834">
                  <a:extLst>
                    <a:ext uri="{9D8B030D-6E8A-4147-A177-3AD203B41FA5}">
                      <a16:colId xmlns:a16="http://schemas.microsoft.com/office/drawing/2014/main" val="1391705585"/>
                    </a:ext>
                  </a:extLst>
                </a:gridCol>
                <a:gridCol w="1719393">
                  <a:extLst>
                    <a:ext uri="{9D8B030D-6E8A-4147-A177-3AD203B41FA5}">
                      <a16:colId xmlns:a16="http://schemas.microsoft.com/office/drawing/2014/main" val="639861778"/>
                    </a:ext>
                  </a:extLst>
                </a:gridCol>
                <a:gridCol w="1159591">
                  <a:extLst>
                    <a:ext uri="{9D8B030D-6E8A-4147-A177-3AD203B41FA5}">
                      <a16:colId xmlns:a16="http://schemas.microsoft.com/office/drawing/2014/main" val="2861329230"/>
                    </a:ext>
                  </a:extLst>
                </a:gridCol>
              </a:tblGrid>
              <a:tr h="503584">
                <a:tc rowSpan="2">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WE Promo Compensation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WE Promo Revenue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Car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Car Insurance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Total WE  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017179425"/>
                  </a:ext>
                </a:extLst>
              </a:tr>
              <a:tr h="503584">
                <a:tc vMerge="1">
                  <a:txBody>
                    <a:bodyPr/>
                    <a:lstStyle/>
                    <a:p>
                      <a:endParaRPr lang="en-US"/>
                    </a:p>
                  </a:txBody>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$195,000.00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$2,340,519.98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$400,332.50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-$2,545,852.48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4125793"/>
                  </a:ext>
                </a:extLst>
              </a:tr>
            </a:tbl>
          </a:graphicData>
        </a:graphic>
      </p:graphicFrame>
      <p:pic>
        <p:nvPicPr>
          <p:cNvPr id="5" name="Picture 4">
            <a:extLst>
              <a:ext uri="{FF2B5EF4-FFF2-40B4-BE49-F238E27FC236}">
                <a16:creationId xmlns:a16="http://schemas.microsoft.com/office/drawing/2014/main" id="{4080CA69-F096-426E-9F46-EF43792C3385}"/>
              </a:ext>
            </a:extLst>
          </p:cNvPr>
          <p:cNvPicPr>
            <a:picLocks noChangeAspect="1"/>
          </p:cNvPicPr>
          <p:nvPr/>
        </p:nvPicPr>
        <p:blipFill>
          <a:blip r:embed="rId2"/>
          <a:stretch>
            <a:fillRect/>
          </a:stretch>
        </p:blipFill>
        <p:spPr>
          <a:xfrm>
            <a:off x="1484393" y="2481711"/>
            <a:ext cx="5724640" cy="3590855"/>
          </a:xfrm>
          <a:prstGeom prst="rect">
            <a:avLst/>
          </a:prstGeom>
        </p:spPr>
      </p:pic>
    </p:spTree>
    <p:extLst>
      <p:ext uri="{BB962C8B-B14F-4D97-AF65-F5344CB8AC3E}">
        <p14:creationId xmlns:p14="http://schemas.microsoft.com/office/powerpoint/2010/main" val="110963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FC4C-409C-4A58-9173-8DCEBECDEA83}"/>
              </a:ext>
            </a:extLst>
          </p:cNvPr>
          <p:cNvSpPr>
            <a:spLocks noGrp="1"/>
          </p:cNvSpPr>
          <p:nvPr>
            <p:ph type="title" idx="4294967295"/>
          </p:nvPr>
        </p:nvSpPr>
        <p:spPr>
          <a:xfrm>
            <a:off x="7474225" y="2924128"/>
            <a:ext cx="3790123" cy="1304925"/>
          </a:xfrm>
        </p:spPr>
        <p:txBody>
          <a:bodyPr>
            <a:noAutofit/>
          </a:bodyPr>
          <a:lstStyle/>
          <a:p>
            <a:pPr algn="l"/>
            <a:r>
              <a:rPr lang="en-US" sz="1600" b="1" dirty="0">
                <a:latin typeface="Arial" panose="020B0604020202020204" pitchFamily="34" charset="0"/>
                <a:cs typeface="Arial" panose="020B0604020202020204" pitchFamily="34" charset="0"/>
              </a:rPr>
              <a:t>Strategy 3: Combined Strategies Compensation</a:t>
            </a:r>
            <a:br>
              <a:rPr lang="en-US"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Combining strategy one and strategy will increase revenue by </a:t>
            </a:r>
            <a:r>
              <a:rPr lang="en-US" sz="1600" b="1" dirty="0">
                <a:latin typeface="Arial" panose="020B0604020202020204" pitchFamily="34" charset="0"/>
                <a:cs typeface="Arial" panose="020B0604020202020204" pitchFamily="34" charset="0"/>
              </a:rPr>
              <a:t>$185,037.00 </a:t>
            </a:r>
            <a:r>
              <a:rPr lang="en-US" sz="1600" dirty="0">
                <a:latin typeface="Arial" panose="020B0604020202020204" pitchFamily="34" charset="0"/>
                <a:cs typeface="Arial" panose="020B0604020202020204" pitchFamily="34" charset="0"/>
              </a:rPr>
              <a:t>however profit has decreased. I have taken a comparison of revenue generated.  </a:t>
            </a:r>
            <a:br>
              <a:rPr lang="en-US" sz="1600" b="1"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CD916C36-45F5-4419-8E6C-90BAD6BBCC67}"/>
              </a:ext>
            </a:extLst>
          </p:cNvPr>
          <p:cNvGraphicFramePr>
            <a:graphicFrameLocks noGrp="1"/>
          </p:cNvGraphicFramePr>
          <p:nvPr>
            <p:extLst>
              <p:ext uri="{D42A27DB-BD31-4B8C-83A1-F6EECF244321}">
                <p14:modId xmlns:p14="http://schemas.microsoft.com/office/powerpoint/2010/main" val="366844662"/>
              </p:ext>
            </p:extLst>
          </p:nvPr>
        </p:nvGraphicFramePr>
        <p:xfrm>
          <a:off x="702365" y="831575"/>
          <a:ext cx="6877879" cy="997226"/>
        </p:xfrm>
        <a:graphic>
          <a:graphicData uri="http://schemas.openxmlformats.org/drawingml/2006/table">
            <a:tbl>
              <a:tblPr/>
              <a:tblGrid>
                <a:gridCol w="1124269">
                  <a:extLst>
                    <a:ext uri="{9D8B030D-6E8A-4147-A177-3AD203B41FA5}">
                      <a16:colId xmlns:a16="http://schemas.microsoft.com/office/drawing/2014/main" val="3739931991"/>
                    </a:ext>
                  </a:extLst>
                </a:gridCol>
                <a:gridCol w="1494616">
                  <a:extLst>
                    <a:ext uri="{9D8B030D-6E8A-4147-A177-3AD203B41FA5}">
                      <a16:colId xmlns:a16="http://schemas.microsoft.com/office/drawing/2014/main" val="1204183414"/>
                    </a:ext>
                  </a:extLst>
                </a:gridCol>
                <a:gridCol w="1402029">
                  <a:extLst>
                    <a:ext uri="{9D8B030D-6E8A-4147-A177-3AD203B41FA5}">
                      <a16:colId xmlns:a16="http://schemas.microsoft.com/office/drawing/2014/main" val="681120567"/>
                    </a:ext>
                  </a:extLst>
                </a:gridCol>
                <a:gridCol w="1706243">
                  <a:extLst>
                    <a:ext uri="{9D8B030D-6E8A-4147-A177-3AD203B41FA5}">
                      <a16:colId xmlns:a16="http://schemas.microsoft.com/office/drawing/2014/main" val="603826831"/>
                    </a:ext>
                  </a:extLst>
                </a:gridCol>
                <a:gridCol w="1150722">
                  <a:extLst>
                    <a:ext uri="{9D8B030D-6E8A-4147-A177-3AD203B41FA5}">
                      <a16:colId xmlns:a16="http://schemas.microsoft.com/office/drawing/2014/main" val="2082320989"/>
                    </a:ext>
                  </a:extLst>
                </a:gridCol>
              </a:tblGrid>
              <a:tr h="498613">
                <a:tc rowSpan="2">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Combo Compensation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Top 10% &amp; WE Promo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Car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Car Insurance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Total 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662729260"/>
                  </a:ext>
                </a:extLst>
              </a:tr>
              <a:tr h="498613">
                <a:tc vMerge="1">
                  <a:txBody>
                    <a:bodyPr/>
                    <a:lstStyle/>
                    <a:p>
                      <a:endParaRPr lang="en-US"/>
                    </a:p>
                  </a:txBody>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$65,051,077.00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$2,340,519.98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$400,332.50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$59,569,372.04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735713971"/>
                  </a:ext>
                </a:extLst>
              </a:tr>
            </a:tbl>
          </a:graphicData>
        </a:graphic>
      </p:graphicFrame>
      <p:pic>
        <p:nvPicPr>
          <p:cNvPr id="5" name="Picture 4">
            <a:extLst>
              <a:ext uri="{FF2B5EF4-FFF2-40B4-BE49-F238E27FC236}">
                <a16:creationId xmlns:a16="http://schemas.microsoft.com/office/drawing/2014/main" id="{14D11F23-D586-4FE9-916B-1B9EB3AA2B5F}"/>
              </a:ext>
            </a:extLst>
          </p:cNvPr>
          <p:cNvPicPr>
            <a:picLocks noChangeAspect="1"/>
          </p:cNvPicPr>
          <p:nvPr/>
        </p:nvPicPr>
        <p:blipFill>
          <a:blip r:embed="rId2"/>
          <a:stretch>
            <a:fillRect/>
          </a:stretch>
        </p:blipFill>
        <p:spPr>
          <a:xfrm>
            <a:off x="1071702" y="2301275"/>
            <a:ext cx="6139204" cy="3560373"/>
          </a:xfrm>
          <a:prstGeom prst="rect">
            <a:avLst/>
          </a:prstGeom>
        </p:spPr>
      </p:pic>
    </p:spTree>
    <p:extLst>
      <p:ext uri="{BB962C8B-B14F-4D97-AF65-F5344CB8AC3E}">
        <p14:creationId xmlns:p14="http://schemas.microsoft.com/office/powerpoint/2010/main" val="398616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13C3E0A-0EE4-47EF-9070-2FDBAB79E877}"/>
              </a:ext>
            </a:extLst>
          </p:cNvPr>
          <p:cNvSpPr>
            <a:spLocks noGrp="1"/>
          </p:cNvSpPr>
          <p:nvPr>
            <p:ph type="subTitle" idx="1"/>
          </p:nvPr>
        </p:nvSpPr>
        <p:spPr/>
        <p:txBody>
          <a:bodyPr>
            <a:normAutofit fontScale="92500" lnSpcReduction="20000"/>
          </a:bodyPr>
          <a:lstStyle/>
          <a:p>
            <a:pPr algn="l"/>
            <a:r>
              <a:rPr lang="en-US" dirty="0"/>
              <a:t>Based on the current inventory of approximately 4000 vehicles for all locations. Majority of these vehicles have been rented twice by each facility. Strategies provided could increase revenue by combining the top 10% performing vehicles and a monthly weekend promotion to bring in more revenue for the </a:t>
            </a:r>
            <a:r>
              <a:rPr lang="en-US"/>
              <a:t>next fiscal year.</a:t>
            </a:r>
            <a:endParaRPr lang="en-US" dirty="0"/>
          </a:p>
        </p:txBody>
      </p:sp>
      <p:pic>
        <p:nvPicPr>
          <p:cNvPr id="9" name="Picture 8">
            <a:extLst>
              <a:ext uri="{FF2B5EF4-FFF2-40B4-BE49-F238E27FC236}">
                <a16:creationId xmlns:a16="http://schemas.microsoft.com/office/drawing/2014/main" id="{F3914792-0A62-483B-AC5F-05251E8B1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169" y="1575351"/>
            <a:ext cx="6423660" cy="1853649"/>
          </a:xfrm>
          <a:prstGeom prst="rect">
            <a:avLst/>
          </a:prstGeom>
        </p:spPr>
      </p:pic>
    </p:spTree>
    <p:extLst>
      <p:ext uri="{BB962C8B-B14F-4D97-AF65-F5344CB8AC3E}">
        <p14:creationId xmlns:p14="http://schemas.microsoft.com/office/powerpoint/2010/main" val="3868795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729</TotalTime>
  <Words>385</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Organic</vt:lpstr>
      <vt:lpstr>PowerPoint Presentation</vt:lpstr>
      <vt:lpstr>Strategies </vt:lpstr>
      <vt:lpstr>Base Total Compensation</vt:lpstr>
      <vt:lpstr>PowerPoint Presentation</vt:lpstr>
      <vt:lpstr>Strategy 2: Week-End Promotion Compensation This is a monthly weekend promotion that can be ran for all locations. The revenue model is of the top 10% of vehicles rented. There is no increase in revenue nor profit. However I am able to combine strategy one and strategy two to come up with our third strategy to generate more profit.</vt:lpstr>
      <vt:lpstr>Strategy 3: Combined Strategies Compensation Combining strategy one and strategy will increase revenue by $185,037.00 however profit has decreased. I have taken a comparison of revenue generated.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Angelica Harvey</dc:creator>
  <cp:lastModifiedBy>Angelica Harvey</cp:lastModifiedBy>
  <cp:revision>10</cp:revision>
  <dcterms:created xsi:type="dcterms:W3CDTF">2020-10-23T17:20:07Z</dcterms:created>
  <dcterms:modified xsi:type="dcterms:W3CDTF">2020-11-04T00:59:19Z</dcterms:modified>
</cp:coreProperties>
</file>