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52" y="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tickets</a:t>
            </a:r>
            <a:r>
              <a:rPr lang="zh-CN" altLang="en-US" dirty="0" smtClean="0"/>
              <a:t>订票信息系统规划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151250132 </a:t>
            </a:r>
            <a:r>
              <a:rPr lang="zh-CN" altLang="en-US" dirty="0" smtClean="0"/>
              <a:t>软件学院 唐鑫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81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* </a:t>
            </a:r>
            <a:r>
              <a:rPr lang="zh-CN" altLang="en-US" dirty="0" smtClean="0"/>
              <a:t>无新功能的添加</a:t>
            </a:r>
            <a:endParaRPr lang="en-US" altLang="zh-CN" dirty="0" smtClean="0"/>
          </a:p>
          <a:p>
            <a:r>
              <a:rPr lang="zh-CN" altLang="en-US" dirty="0" smtClean="0"/>
              <a:t>* 中层的信息系统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18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角色：会员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* 维度</a:t>
            </a:r>
            <a:r>
              <a:rPr lang="zh-CN" altLang="en-US" dirty="0" smtClean="0"/>
              <a:t>：场馆、地域、演出时间</a:t>
            </a:r>
            <a:r>
              <a:rPr lang="zh-CN" altLang="en-US" dirty="0"/>
              <a:t>、</a:t>
            </a:r>
            <a:r>
              <a:rPr lang="zh-CN" altLang="en-US" dirty="0" smtClean="0"/>
              <a:t>价格</a:t>
            </a:r>
            <a:r>
              <a:rPr lang="zh-CN" altLang="en-US" dirty="0"/>
              <a:t>区间、演出</a:t>
            </a:r>
            <a:r>
              <a:rPr lang="zh-CN" altLang="en-US" dirty="0" smtClean="0"/>
              <a:t>类型、订单</a:t>
            </a:r>
            <a:endParaRPr lang="en-US" altLang="zh-CN" dirty="0"/>
          </a:p>
          <a:p>
            <a:r>
              <a:rPr lang="zh-CN" altLang="en-US" dirty="0" smtClean="0"/>
              <a:t>* </a:t>
            </a:r>
            <a:r>
              <a:rPr lang="zh-CN" altLang="en-US" dirty="0"/>
              <a:t>层次结构：</a:t>
            </a:r>
            <a:r>
              <a:rPr lang="zh-CN" altLang="en-US" dirty="0" smtClean="0"/>
              <a:t>省</a:t>
            </a:r>
            <a:r>
              <a:rPr lang="en-US" altLang="zh-CN" dirty="0"/>
              <a:t>-</a:t>
            </a:r>
            <a:r>
              <a:rPr lang="zh-CN" altLang="en-US" dirty="0" smtClean="0"/>
              <a:t>市，年</a:t>
            </a:r>
            <a:r>
              <a:rPr lang="en-US" altLang="zh-CN" dirty="0" smtClean="0"/>
              <a:t>-</a:t>
            </a:r>
            <a:r>
              <a:rPr lang="zh-CN" altLang="en-US" dirty="0" smtClean="0"/>
              <a:t>季</a:t>
            </a:r>
            <a:r>
              <a:rPr lang="en-US" altLang="zh-CN" dirty="0" smtClean="0"/>
              <a:t>-</a:t>
            </a:r>
            <a:r>
              <a:rPr lang="zh-CN" altLang="en-US" dirty="0" smtClean="0"/>
              <a:t>月</a:t>
            </a:r>
            <a:endParaRPr lang="zh-CN" altLang="en-US" dirty="0"/>
          </a:p>
          <a:p>
            <a:r>
              <a:rPr lang="zh-CN" altLang="en-US" dirty="0"/>
              <a:t>* 度量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个人偏好的场馆分析；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个人常去的城市分析；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个人喜爱看演出的时间分析；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个人能接受的票价范围分析；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个人喜爱的演出类型分析；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个人的付款率（已付款的订单数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所有订单数）分析；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个人的成交率（已检票的订单数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所有订单数）</a:t>
            </a:r>
            <a:r>
              <a:rPr lang="zh-CN" altLang="en-US" dirty="0" smtClean="0"/>
              <a:t>分析；</a:t>
            </a:r>
          </a:p>
        </p:txBody>
      </p:sp>
    </p:spTree>
    <p:extLst>
      <p:ext uri="{BB962C8B-B14F-4D97-AF65-F5344CB8AC3E}">
        <p14:creationId xmlns:p14="http://schemas.microsoft.com/office/powerpoint/2010/main" val="426727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角色：场馆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* 维度</a:t>
            </a:r>
            <a:r>
              <a:rPr lang="zh-CN" altLang="en-US" dirty="0" smtClean="0"/>
              <a:t>：演出时间</a:t>
            </a:r>
            <a:r>
              <a:rPr lang="zh-CN" altLang="en-US" dirty="0"/>
              <a:t>、价格区间、演出</a:t>
            </a:r>
            <a:r>
              <a:rPr lang="zh-CN" altLang="en-US" dirty="0" smtClean="0"/>
              <a:t>类型、订单、会员</a:t>
            </a:r>
            <a:endParaRPr lang="en-US" altLang="zh-CN" dirty="0" smtClean="0"/>
          </a:p>
          <a:p>
            <a:r>
              <a:rPr lang="zh-CN" altLang="en-US" dirty="0"/>
              <a:t>* 层次结构</a:t>
            </a:r>
            <a:r>
              <a:rPr lang="zh-CN" altLang="en-US" dirty="0" smtClean="0"/>
              <a:t>：年</a:t>
            </a:r>
            <a:r>
              <a:rPr lang="en-US" altLang="zh-CN" dirty="0"/>
              <a:t>-</a:t>
            </a:r>
            <a:r>
              <a:rPr lang="zh-CN" altLang="en-US" dirty="0"/>
              <a:t>季</a:t>
            </a:r>
            <a:r>
              <a:rPr lang="en-US" altLang="zh-CN" dirty="0"/>
              <a:t>-</a:t>
            </a:r>
            <a:r>
              <a:rPr lang="zh-CN" altLang="en-US" dirty="0" smtClean="0"/>
              <a:t>月</a:t>
            </a:r>
            <a:endParaRPr lang="zh-CN" altLang="en-US" dirty="0"/>
          </a:p>
          <a:p>
            <a:r>
              <a:rPr lang="zh-CN" altLang="en-US" dirty="0" smtClean="0"/>
              <a:t>* 度量：</a:t>
            </a:r>
            <a:endParaRPr lang="en-US" altLang="zh-CN" dirty="0" smtClean="0"/>
          </a:p>
          <a:p>
            <a:pPr lvl="1"/>
            <a:r>
              <a:rPr lang="zh-CN" altLang="en-US" dirty="0"/>
              <a:t>分析会员喜爱看演出的</a:t>
            </a:r>
            <a:r>
              <a:rPr lang="zh-CN" altLang="en-US" dirty="0" smtClean="0"/>
              <a:t>时间，增加该时间段演出的安排数量；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分析各年</a:t>
            </a:r>
            <a:r>
              <a:rPr lang="zh-CN" altLang="en-US" dirty="0"/>
              <a:t>、各季度、各月的订单总额</a:t>
            </a:r>
            <a:r>
              <a:rPr lang="en-US" altLang="zh-CN" dirty="0"/>
              <a:t>/</a:t>
            </a:r>
            <a:r>
              <a:rPr lang="zh-CN" altLang="en-US" dirty="0"/>
              <a:t>平均</a:t>
            </a:r>
            <a:r>
              <a:rPr lang="zh-CN" altLang="en-US" dirty="0" smtClean="0"/>
              <a:t>票价，以制定合理的票价；</a:t>
            </a:r>
            <a:endParaRPr lang="en-US" altLang="zh-CN" dirty="0" smtClean="0"/>
          </a:p>
          <a:p>
            <a:pPr lvl="1"/>
            <a:r>
              <a:rPr lang="zh-CN" altLang="en-US" dirty="0"/>
              <a:t>分析各演出类型订单数的</a:t>
            </a:r>
            <a:r>
              <a:rPr lang="zh-CN" altLang="en-US" dirty="0" smtClean="0"/>
              <a:t>比例，以改进相应演出的安排数量；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活动</a:t>
            </a:r>
            <a:r>
              <a:rPr lang="zh-CN" altLang="en-US" dirty="0"/>
              <a:t>售票率（总</a:t>
            </a:r>
            <a:r>
              <a:rPr lang="zh-CN" altLang="en-US" dirty="0" smtClean="0"/>
              <a:t>售出票数</a:t>
            </a:r>
            <a:r>
              <a:rPr lang="en-US" altLang="zh-CN" dirty="0"/>
              <a:t>/</a:t>
            </a:r>
            <a:r>
              <a:rPr lang="zh-CN" altLang="en-US" dirty="0"/>
              <a:t>总票</a:t>
            </a:r>
            <a:r>
              <a:rPr lang="zh-CN" altLang="en-US" dirty="0" smtClean="0"/>
              <a:t>数）分析；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活动</a:t>
            </a:r>
            <a:r>
              <a:rPr lang="zh-CN" altLang="en-US" dirty="0"/>
              <a:t>入座率（检票数</a:t>
            </a:r>
            <a:r>
              <a:rPr lang="en-US" altLang="zh-CN" dirty="0"/>
              <a:t>/</a:t>
            </a:r>
            <a:r>
              <a:rPr lang="zh-CN" altLang="en-US" dirty="0"/>
              <a:t>总</a:t>
            </a:r>
            <a:r>
              <a:rPr lang="zh-CN" altLang="en-US" dirty="0" smtClean="0"/>
              <a:t>售出票数）分析；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分析得出常光顾的会员群体，重点营销；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57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角色</a:t>
            </a:r>
            <a:r>
              <a:rPr lang="zh-CN" altLang="en-US" b="1" dirty="0"/>
              <a:t>：经理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* 维度</a:t>
            </a:r>
            <a:r>
              <a:rPr lang="zh-CN" altLang="en-US" dirty="0" smtClean="0"/>
              <a:t>：场馆、</a:t>
            </a:r>
            <a:r>
              <a:rPr lang="zh-CN" altLang="en-US" dirty="0"/>
              <a:t>地域</a:t>
            </a:r>
            <a:r>
              <a:rPr lang="zh-CN" altLang="en-US" dirty="0" smtClean="0"/>
              <a:t>、演出时间、价格</a:t>
            </a:r>
            <a:r>
              <a:rPr lang="zh-CN" altLang="en-US" dirty="0"/>
              <a:t>区间、演出类型</a:t>
            </a:r>
            <a:r>
              <a:rPr lang="zh-CN" altLang="en-US" dirty="0" smtClean="0"/>
              <a:t>、订单、会员</a:t>
            </a:r>
            <a:endParaRPr lang="en-US" altLang="zh-CN" dirty="0" smtClean="0"/>
          </a:p>
          <a:p>
            <a:r>
              <a:rPr lang="zh-CN" altLang="en-US" dirty="0" smtClean="0"/>
              <a:t>* </a:t>
            </a:r>
            <a:r>
              <a:rPr lang="zh-CN" altLang="en-US" dirty="0"/>
              <a:t>层次结构：省</a:t>
            </a:r>
            <a:r>
              <a:rPr lang="en-US" altLang="zh-CN" dirty="0"/>
              <a:t>-</a:t>
            </a:r>
            <a:r>
              <a:rPr lang="zh-CN" altLang="en-US" dirty="0" smtClean="0"/>
              <a:t>市，</a:t>
            </a:r>
            <a:r>
              <a:rPr lang="zh-CN" altLang="en-US" dirty="0"/>
              <a:t>年</a:t>
            </a:r>
            <a:r>
              <a:rPr lang="en-US" altLang="zh-CN" dirty="0"/>
              <a:t>-</a:t>
            </a:r>
            <a:r>
              <a:rPr lang="zh-CN" altLang="en-US" dirty="0"/>
              <a:t>季</a:t>
            </a:r>
            <a:r>
              <a:rPr lang="en-US" altLang="zh-CN" dirty="0"/>
              <a:t>-</a:t>
            </a:r>
            <a:r>
              <a:rPr lang="zh-CN" altLang="en-US" dirty="0" smtClean="0"/>
              <a:t>月</a:t>
            </a:r>
            <a:endParaRPr lang="zh-CN" altLang="en-US" dirty="0"/>
          </a:p>
          <a:p>
            <a:r>
              <a:rPr lang="zh-CN" altLang="en-US" dirty="0" smtClean="0"/>
              <a:t>* 度量：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会员偏好</a:t>
            </a:r>
            <a:r>
              <a:rPr lang="zh-CN" altLang="en-US" dirty="0"/>
              <a:t>的场馆分析；</a:t>
            </a:r>
            <a:endParaRPr lang="en-US" altLang="zh-CN" dirty="0"/>
          </a:p>
          <a:p>
            <a:pPr lvl="1"/>
            <a:r>
              <a:rPr lang="zh-CN" altLang="en-US" dirty="0"/>
              <a:t>会员</a:t>
            </a:r>
            <a:r>
              <a:rPr lang="zh-CN" altLang="en-US" dirty="0" smtClean="0"/>
              <a:t>常</a:t>
            </a:r>
            <a:r>
              <a:rPr lang="zh-CN" altLang="en-US" dirty="0"/>
              <a:t>去的城市分析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/>
              <a:t>会员</a:t>
            </a:r>
            <a:r>
              <a:rPr lang="zh-CN" altLang="en-US" dirty="0" smtClean="0"/>
              <a:t>喜爱</a:t>
            </a:r>
            <a:r>
              <a:rPr lang="zh-CN" altLang="en-US" dirty="0"/>
              <a:t>看演出的</a:t>
            </a:r>
            <a:r>
              <a:rPr lang="zh-CN" altLang="en-US" dirty="0" smtClean="0"/>
              <a:t>时间分析；</a:t>
            </a:r>
            <a:endParaRPr lang="en-US" altLang="zh-CN" dirty="0"/>
          </a:p>
          <a:p>
            <a:pPr lvl="1"/>
            <a:r>
              <a:rPr lang="zh-CN" altLang="en-US" dirty="0" smtClean="0"/>
              <a:t>分析场馆各年</a:t>
            </a:r>
            <a:r>
              <a:rPr lang="zh-CN" altLang="en-US" dirty="0"/>
              <a:t>、各季度、各月的订单</a:t>
            </a:r>
            <a:r>
              <a:rPr lang="zh-CN" altLang="en-US" dirty="0" smtClean="0"/>
              <a:t>总额</a:t>
            </a:r>
            <a:r>
              <a:rPr lang="en-US" altLang="zh-CN" dirty="0"/>
              <a:t>/</a:t>
            </a:r>
            <a:r>
              <a:rPr lang="zh-CN" altLang="en-US" dirty="0"/>
              <a:t>平均</a:t>
            </a:r>
            <a:r>
              <a:rPr lang="zh-CN" altLang="en-US" dirty="0" smtClean="0"/>
              <a:t>票价，制定相应的平台收取比例；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</a:t>
            </a:r>
            <a:r>
              <a:rPr lang="zh-CN" altLang="en-US" dirty="0"/>
              <a:t>类型演出订单数的</a:t>
            </a:r>
            <a:r>
              <a:rPr lang="zh-CN" altLang="en-US" dirty="0" smtClean="0"/>
              <a:t>比例分析，重点宣传受欢迎的演出类型；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平台</a:t>
            </a:r>
            <a:r>
              <a:rPr lang="zh-CN" altLang="en-US" dirty="0"/>
              <a:t>售票率</a:t>
            </a:r>
            <a:r>
              <a:rPr lang="zh-CN" altLang="en-US" dirty="0" smtClean="0"/>
              <a:t>（平台售出</a:t>
            </a:r>
            <a:r>
              <a:rPr lang="zh-CN" altLang="en-US" dirty="0"/>
              <a:t>票数</a:t>
            </a:r>
            <a:r>
              <a:rPr lang="en-US" altLang="zh-CN" dirty="0"/>
              <a:t>/</a:t>
            </a:r>
            <a:r>
              <a:rPr lang="zh-CN" altLang="en-US" dirty="0" smtClean="0"/>
              <a:t>总售出票</a:t>
            </a:r>
            <a:r>
              <a:rPr lang="zh-CN" altLang="en-US" dirty="0"/>
              <a:t>数</a:t>
            </a:r>
            <a:r>
              <a:rPr lang="zh-CN" altLang="en-US" dirty="0" smtClean="0"/>
              <a:t>）分析；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6450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</TotalTime>
  <Words>359</Words>
  <Application>Microsoft Office PowerPoint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华文仿宋</vt:lpstr>
      <vt:lpstr>Tw Cen MT</vt:lpstr>
      <vt:lpstr>Tw Cen MT Condensed</vt:lpstr>
      <vt:lpstr>Wingdings 3</vt:lpstr>
      <vt:lpstr>积分</vt:lpstr>
      <vt:lpstr>tickets订票信息系统规划</vt:lpstr>
      <vt:lpstr>概述</vt:lpstr>
      <vt:lpstr>角色：会员</vt:lpstr>
      <vt:lpstr>角色：场馆</vt:lpstr>
      <vt:lpstr>角色：经理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解析指令流水线&amp;乱序执行</dc:title>
  <dc:creator>唐鑫</dc:creator>
  <cp:lastModifiedBy>唐鑫</cp:lastModifiedBy>
  <cp:revision>10</cp:revision>
  <dcterms:created xsi:type="dcterms:W3CDTF">2017-03-19T14:41:45Z</dcterms:created>
  <dcterms:modified xsi:type="dcterms:W3CDTF">2018-06-07T03:15:45Z</dcterms:modified>
</cp:coreProperties>
</file>