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2" r:id="rId6"/>
    <p:sldId id="293" r:id="rId7"/>
    <p:sldId id="264" r:id="rId8"/>
    <p:sldId id="287" r:id="rId9"/>
    <p:sldId id="283" r:id="rId10"/>
    <p:sldId id="298" r:id="rId11"/>
    <p:sldId id="299" r:id="rId12"/>
    <p:sldId id="302" r:id="rId13"/>
    <p:sldId id="296" r:id="rId14"/>
    <p:sldId id="305" r:id="rId15"/>
    <p:sldId id="308" r:id="rId16"/>
    <p:sldId id="306" r:id="rId17"/>
    <p:sldId id="310" r:id="rId18"/>
    <p:sldId id="289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E6B1A-4C89-45FB-BAAE-B7ABB016DE63}" v="3" dt="2024-09-21T05:18:30.265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ca Butler" userId="04c242f9b6dd9099" providerId="LiveId" clId="{509E6B1A-4C89-45FB-BAAE-B7ABB016DE63}"/>
    <pc:docChg chg="undo custSel addSld delSld modSld sldOrd">
      <pc:chgData name="Angelica Butler" userId="04c242f9b6dd9099" providerId="LiveId" clId="{509E6B1A-4C89-45FB-BAAE-B7ABB016DE63}" dt="2024-09-21T23:17:29.206" v="482"/>
      <pc:docMkLst>
        <pc:docMk/>
      </pc:docMkLst>
      <pc:sldChg chg="del">
        <pc:chgData name="Angelica Butler" userId="04c242f9b6dd9099" providerId="LiveId" clId="{509E6B1A-4C89-45FB-BAAE-B7ABB016DE63}" dt="2024-09-21T05:02:35.139" v="37" actId="47"/>
        <pc:sldMkLst>
          <pc:docMk/>
          <pc:sldMk cId="4259977132" sldId="268"/>
        </pc:sldMkLst>
      </pc:sldChg>
      <pc:sldChg chg="add del">
        <pc:chgData name="Angelica Butler" userId="04c242f9b6dd9099" providerId="LiveId" clId="{509E6B1A-4C89-45FB-BAAE-B7ABB016DE63}" dt="2024-09-21T05:09:02.688" v="299" actId="47"/>
        <pc:sldMkLst>
          <pc:docMk/>
          <pc:sldMk cId="3604630649" sldId="285"/>
        </pc:sldMkLst>
      </pc:sldChg>
      <pc:sldChg chg="addSp delSp modSp mod ord setBg modClrScheme chgLayout">
        <pc:chgData name="Angelica Butler" userId="04c242f9b6dd9099" providerId="LiveId" clId="{509E6B1A-4C89-45FB-BAAE-B7ABB016DE63}" dt="2024-09-21T05:09:04.787" v="301"/>
        <pc:sldMkLst>
          <pc:docMk/>
          <pc:sldMk cId="2676905442" sldId="289"/>
        </pc:sldMkLst>
        <pc:spChg chg="del mod">
          <ac:chgData name="Angelica Butler" userId="04c242f9b6dd9099" providerId="LiveId" clId="{509E6B1A-4C89-45FB-BAAE-B7ABB016DE63}" dt="2024-09-21T05:08:20.544" v="289" actId="700"/>
          <ac:spMkLst>
            <pc:docMk/>
            <pc:sldMk cId="2676905442" sldId="289"/>
            <ac:spMk id="3" creationId="{68A5FD2B-E3E5-1C2B-0151-21F216B14A33}"/>
          </ac:spMkLst>
        </pc:spChg>
        <pc:spChg chg="del mod">
          <ac:chgData name="Angelica Butler" userId="04c242f9b6dd9099" providerId="LiveId" clId="{509E6B1A-4C89-45FB-BAAE-B7ABB016DE63}" dt="2024-09-21T05:08:20.544" v="289" actId="700"/>
          <ac:spMkLst>
            <pc:docMk/>
            <pc:sldMk cId="2676905442" sldId="289"/>
            <ac:spMk id="4" creationId="{ACFBB810-3430-2C29-1AA0-9744AA0A1AA3}"/>
          </ac:spMkLst>
        </pc:spChg>
        <pc:spChg chg="mod ord">
          <ac:chgData name="Angelica Butler" userId="04c242f9b6dd9099" providerId="LiveId" clId="{509E6B1A-4C89-45FB-BAAE-B7ABB016DE63}" dt="2024-09-21T05:08:30.056" v="291" actId="1076"/>
          <ac:spMkLst>
            <pc:docMk/>
            <pc:sldMk cId="2676905442" sldId="289"/>
            <ac:spMk id="17" creationId="{EBA544F6-BF8C-2C87-3906-146BEDB4C299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3" creationId="{E6C8E6EB-4C59-429B-97E4-72A058CFC4FB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5" creationId="{B5B90362-AFCC-46A9-B41C-A257A8C5B314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7" creationId="{F71EF7F1-38BA-471D-8CD4-2A9AE8E35527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9" creationId="{C0524398-BFB4-4C4A-8317-83B8729F9B26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31" creationId="{2FB82883-1DC0-4BE1-A607-009095F3355A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33" creationId="{9FA98EAA-A866-4C95-A2A8-44E46FBAD5A0}"/>
          </ac:spMkLst>
        </pc:spChg>
        <pc:picChg chg="add">
          <ac:chgData name="Angelica Butler" userId="04c242f9b6dd9099" providerId="LiveId" clId="{509E6B1A-4C89-45FB-BAAE-B7ABB016DE63}" dt="2024-09-21T05:08:26.985" v="290" actId="26606"/>
          <ac:picMkLst>
            <pc:docMk/>
            <pc:sldMk cId="2676905442" sldId="289"/>
            <ac:picMk id="19" creationId="{75737855-4E54-AEF7-28C1-51BB93E88892}"/>
          </ac:picMkLst>
        </pc:picChg>
      </pc:sldChg>
      <pc:sldChg chg="modSp mod">
        <pc:chgData name="Angelica Butler" userId="04c242f9b6dd9099" providerId="LiveId" clId="{509E6B1A-4C89-45FB-BAAE-B7ABB016DE63}" dt="2024-09-21T05:18:25.931" v="383" actId="20577"/>
        <pc:sldMkLst>
          <pc:docMk/>
          <pc:sldMk cId="2201125929" sldId="292"/>
        </pc:sldMkLst>
        <pc:spChg chg="mod">
          <ac:chgData name="Angelica Butler" userId="04c242f9b6dd9099" providerId="LiveId" clId="{509E6B1A-4C89-45FB-BAAE-B7ABB016DE63}" dt="2024-09-21T05:18:25.931" v="383" actId="20577"/>
          <ac:spMkLst>
            <pc:docMk/>
            <pc:sldMk cId="2201125929" sldId="292"/>
            <ac:spMk id="8" creationId="{1A667A9A-3428-68BE-D555-0DE1859FDF8A}"/>
          </ac:spMkLst>
        </pc:spChg>
      </pc:sldChg>
      <pc:sldChg chg="del">
        <pc:chgData name="Angelica Butler" userId="04c242f9b6dd9099" providerId="LiveId" clId="{509E6B1A-4C89-45FB-BAAE-B7ABB016DE63}" dt="2024-09-21T05:15:45.272" v="317" actId="47"/>
        <pc:sldMkLst>
          <pc:docMk/>
          <pc:sldMk cId="2770959368" sldId="294"/>
        </pc:sldMkLst>
      </pc:sldChg>
      <pc:sldChg chg="modSp mod">
        <pc:chgData name="Angelica Butler" userId="04c242f9b6dd9099" providerId="LiveId" clId="{509E6B1A-4C89-45FB-BAAE-B7ABB016DE63}" dt="2024-09-21T05:06:03.642" v="267" actId="20577"/>
        <pc:sldMkLst>
          <pc:docMk/>
          <pc:sldMk cId="370479512" sldId="296"/>
        </pc:sldMkLst>
        <pc:spChg chg="mod">
          <ac:chgData name="Angelica Butler" userId="04c242f9b6dd9099" providerId="LiveId" clId="{509E6B1A-4C89-45FB-BAAE-B7ABB016DE63}" dt="2024-09-21T05:06:03.642" v="267" actId="20577"/>
          <ac:spMkLst>
            <pc:docMk/>
            <pc:sldMk cId="370479512" sldId="296"/>
            <ac:spMk id="7" creationId="{EFB07C5C-BB79-F9CB-7AB0-1829BE665FBE}"/>
          </ac:spMkLst>
        </pc:spChg>
      </pc:sldChg>
      <pc:sldChg chg="del">
        <pc:chgData name="Angelica Butler" userId="04c242f9b6dd9099" providerId="LiveId" clId="{509E6B1A-4C89-45FB-BAAE-B7ABB016DE63}" dt="2024-09-21T05:02:47.321" v="41" actId="47"/>
        <pc:sldMkLst>
          <pc:docMk/>
          <pc:sldMk cId="710413007" sldId="297"/>
        </pc:sldMkLst>
      </pc:sldChg>
      <pc:sldChg chg="del">
        <pc:chgData name="Angelica Butler" userId="04c242f9b6dd9099" providerId="LiveId" clId="{509E6B1A-4C89-45FB-BAAE-B7ABB016DE63}" dt="2024-09-21T05:02:46.534" v="40" actId="47"/>
        <pc:sldMkLst>
          <pc:docMk/>
          <pc:sldMk cId="2171587551" sldId="300"/>
        </pc:sldMkLst>
      </pc:sldChg>
      <pc:sldChg chg="modSp add del mod">
        <pc:chgData name="Angelica Butler" userId="04c242f9b6dd9099" providerId="LiveId" clId="{509E6B1A-4C89-45FB-BAAE-B7ABB016DE63}" dt="2024-09-21T05:16:24.055" v="323"/>
        <pc:sldMkLst>
          <pc:docMk/>
          <pc:sldMk cId="3478550187" sldId="301"/>
        </pc:sldMkLst>
        <pc:spChg chg="mod">
          <ac:chgData name="Angelica Butler" userId="04c242f9b6dd9099" providerId="LiveId" clId="{509E6B1A-4C89-45FB-BAAE-B7ABB016DE63}" dt="2024-09-21T05:16:24.055" v="323"/>
          <ac:spMkLst>
            <pc:docMk/>
            <pc:sldMk cId="3478550187" sldId="301"/>
            <ac:spMk id="5" creationId="{3EAC4D93-387F-7DBA-9450-DFC1550F3F47}"/>
          </ac:spMkLst>
        </pc:spChg>
      </pc:sldChg>
      <pc:sldChg chg="del">
        <pc:chgData name="Angelica Butler" userId="04c242f9b6dd9099" providerId="LiveId" clId="{509E6B1A-4C89-45FB-BAAE-B7ABB016DE63}" dt="2024-09-21T05:02:38.075" v="38" actId="47"/>
        <pc:sldMkLst>
          <pc:docMk/>
          <pc:sldMk cId="1436255652" sldId="303"/>
        </pc:sldMkLst>
      </pc:sldChg>
      <pc:sldChg chg="del">
        <pc:chgData name="Angelica Butler" userId="04c242f9b6dd9099" providerId="LiveId" clId="{509E6B1A-4C89-45FB-BAAE-B7ABB016DE63}" dt="2024-09-21T05:02:41.015" v="39" actId="47"/>
        <pc:sldMkLst>
          <pc:docMk/>
          <pc:sldMk cId="1869830468" sldId="304"/>
        </pc:sldMkLst>
      </pc:sldChg>
      <pc:sldChg chg="modSp mod">
        <pc:chgData name="Angelica Butler" userId="04c242f9b6dd9099" providerId="LiveId" clId="{509E6B1A-4C89-45FB-BAAE-B7ABB016DE63}" dt="2024-09-21T04:57:11.058" v="5" actId="20577"/>
        <pc:sldMkLst>
          <pc:docMk/>
          <pc:sldMk cId="1075424864" sldId="305"/>
        </pc:sldMkLst>
        <pc:spChg chg="mod">
          <ac:chgData name="Angelica Butler" userId="04c242f9b6dd9099" providerId="LiveId" clId="{509E6B1A-4C89-45FB-BAAE-B7ABB016DE63}" dt="2024-09-21T04:57:11.058" v="5" actId="20577"/>
          <ac:spMkLst>
            <pc:docMk/>
            <pc:sldMk cId="1075424864" sldId="305"/>
            <ac:spMk id="3" creationId="{08A2874F-F7A0-5E68-AF1D-1A51EC0510E0}"/>
          </ac:spMkLst>
        </pc:spChg>
        <pc:spChg chg="mod">
          <ac:chgData name="Angelica Butler" userId="04c242f9b6dd9099" providerId="LiveId" clId="{509E6B1A-4C89-45FB-BAAE-B7ABB016DE63}" dt="2024-09-21T04:57:06.131" v="1" actId="20577"/>
          <ac:spMkLst>
            <pc:docMk/>
            <pc:sldMk cId="1075424864" sldId="305"/>
            <ac:spMk id="4" creationId="{AA19D9D7-3439-B7F5-BF8C-528369908D65}"/>
          </ac:spMkLst>
        </pc:spChg>
      </pc:sldChg>
      <pc:sldChg chg="del">
        <pc:chgData name="Angelica Butler" userId="04c242f9b6dd9099" providerId="LiveId" clId="{509E6B1A-4C89-45FB-BAAE-B7ABB016DE63}" dt="2024-09-21T05:02:32.409" v="36" actId="47"/>
        <pc:sldMkLst>
          <pc:docMk/>
          <pc:sldMk cId="119385967" sldId="307"/>
        </pc:sldMkLst>
      </pc:sldChg>
      <pc:sldChg chg="addSp delSp modSp mod setBg">
        <pc:chgData name="Angelica Butler" userId="04c242f9b6dd9099" providerId="LiveId" clId="{509E6B1A-4C89-45FB-BAAE-B7ABB016DE63}" dt="2024-09-21T05:01:47.987" v="35" actId="33524"/>
        <pc:sldMkLst>
          <pc:docMk/>
          <pc:sldMk cId="2583693138" sldId="308"/>
        </pc:sldMkLst>
        <pc:spChg chg="mo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" creationId="{1AF2E4DB-797F-C13C-CE17-99591DF008A4}"/>
          </ac:spMkLst>
        </pc:spChg>
        <pc:spChg chg="mod">
          <ac:chgData name="Angelica Butler" userId="04c242f9b6dd9099" providerId="LiveId" clId="{509E6B1A-4C89-45FB-BAAE-B7ABB016DE63}" dt="2024-09-21T05:01:47.987" v="35" actId="33524"/>
          <ac:spMkLst>
            <pc:docMk/>
            <pc:sldMk cId="2583693138" sldId="308"/>
            <ac:spMk id="3" creationId="{52662724-70F9-9AD8-28E6-C3A98BD0FE78}"/>
          </ac:spMkLst>
        </pc:spChg>
        <pc:spChg chg="add del">
          <ac:chgData name="Angelica Butler" userId="04c242f9b6dd9099" providerId="LiveId" clId="{509E6B1A-4C89-45FB-BAAE-B7ABB016DE63}" dt="2024-09-21T05:00:13.442" v="16" actId="26606"/>
          <ac:spMkLst>
            <pc:docMk/>
            <pc:sldMk cId="2583693138" sldId="308"/>
            <ac:spMk id="11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13.442" v="16" actId="26606"/>
          <ac:spMkLst>
            <pc:docMk/>
            <pc:sldMk cId="2583693138" sldId="308"/>
            <ac:spMk id="13" creationId="{E536F3B4-50F6-4C52-8F76-4EB1214719DC}"/>
          </ac:spMkLst>
        </pc:spChg>
        <pc:spChg chg="add del">
          <ac:chgData name="Angelica Butler" userId="04c242f9b6dd9099" providerId="LiveId" clId="{509E6B1A-4C89-45FB-BAAE-B7ABB016DE63}" dt="2024-09-21T05:00:10.848" v="13" actId="26606"/>
          <ac:spMkLst>
            <pc:docMk/>
            <pc:sldMk cId="2583693138" sldId="308"/>
            <ac:spMk id="18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10.848" v="13" actId="26606"/>
          <ac:spMkLst>
            <pc:docMk/>
            <pc:sldMk cId="2583693138" sldId="308"/>
            <ac:spMk id="20" creationId="{E536F3B4-50F6-4C52-8F76-4EB1214719DC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2" creationId="{08990612-E008-4F02-AEBB-B140BE753558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3" creationId="{F875149D-F692-45DA-8324-D5E0193D5FC4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4" creationId="{A310A41F-3A14-4150-B6CF-0A577DDDEAD2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5" creationId="{C0B19935-C760-4698-9DD1-973C8A428D26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6" creationId="{7B89EEFD-93BC-4ACF-962C-E6279E72B00B}"/>
          </ac:spMkLst>
        </pc:spChg>
        <pc:spChg chg="add del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8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9" creationId="{E536F3B4-50F6-4C52-8F76-4EB1214719DC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4" creationId="{F875149D-F692-45DA-8324-D5E0193D5FC4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6" creationId="{C0B19935-C760-4698-9DD1-973C8A428D26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8" creationId="{08990612-E008-4F02-AEBB-B140BE753558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40" creationId="{A310A41F-3A14-4150-B6CF-0A577DDDEAD2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42" creationId="{7B89EEFD-93BC-4ACF-962C-E6279E72B00B}"/>
          </ac:spMkLst>
        </pc:spChg>
        <pc:picChg chg="add mod ord">
          <ac:chgData name="Angelica Butler" userId="04c242f9b6dd9099" providerId="LiveId" clId="{509E6B1A-4C89-45FB-BAAE-B7ABB016DE63}" dt="2024-09-21T05:00:41.915" v="34" actId="26606"/>
          <ac:picMkLst>
            <pc:docMk/>
            <pc:sldMk cId="2583693138" sldId="308"/>
            <ac:picMk id="6" creationId="{6A6BE6C5-8A57-112C-B8F9-79CBA5DF2552}"/>
          </ac:picMkLst>
        </pc:picChg>
      </pc:sldChg>
      <pc:sldChg chg="new del">
        <pc:chgData name="Angelica Butler" userId="04c242f9b6dd9099" providerId="LiveId" clId="{509E6B1A-4C89-45FB-BAAE-B7ABB016DE63}" dt="2024-09-21T05:07:53.029" v="270" actId="47"/>
        <pc:sldMkLst>
          <pc:docMk/>
          <pc:sldMk cId="2217014680" sldId="309"/>
        </pc:sldMkLst>
      </pc:sldChg>
      <pc:sldChg chg="addSp delSp modSp new mod modClrScheme chgLayout">
        <pc:chgData name="Angelica Butler" userId="04c242f9b6dd9099" providerId="LiveId" clId="{509E6B1A-4C89-45FB-BAAE-B7ABB016DE63}" dt="2024-09-21T23:17:29.206" v="482"/>
        <pc:sldMkLst>
          <pc:docMk/>
          <pc:sldMk cId="3072221515" sldId="310"/>
        </pc:sldMkLst>
        <pc:spChg chg="mod ord">
          <ac:chgData name="Angelica Butler" userId="04c242f9b6dd9099" providerId="LiveId" clId="{509E6B1A-4C89-45FB-BAAE-B7ABB016DE63}" dt="2024-09-21T05:20:57.435" v="481" actId="122"/>
          <ac:spMkLst>
            <pc:docMk/>
            <pc:sldMk cId="3072221515" sldId="310"/>
            <ac:spMk id="2" creationId="{755384A7-0990-D403-F157-72880F8E02D5}"/>
          </ac:spMkLst>
        </pc:spChg>
        <pc:spChg chg="mod ord">
          <ac:chgData name="Angelica Butler" userId="04c242f9b6dd9099" providerId="LiveId" clId="{509E6B1A-4C89-45FB-BAAE-B7ABB016DE63}" dt="2024-09-21T23:17:29.206" v="482"/>
          <ac:spMkLst>
            <pc:docMk/>
            <pc:sldMk cId="3072221515" sldId="310"/>
            <ac:spMk id="3" creationId="{0EC0791C-6B07-A728-806F-9E1CE35C70BF}"/>
          </ac:spMkLst>
        </pc:spChg>
        <pc:spChg chg="add del mod ord">
          <ac:chgData name="Angelica Butler" userId="04c242f9b6dd9099" providerId="LiveId" clId="{509E6B1A-4C89-45FB-BAAE-B7ABB016DE63}" dt="2024-09-21T05:11:29.441" v="315" actId="700"/>
          <ac:spMkLst>
            <pc:docMk/>
            <pc:sldMk cId="3072221515" sldId="310"/>
            <ac:spMk id="4" creationId="{6E02613E-895F-6DF1-F2C7-30DE7DF98AA8}"/>
          </ac:spMkLst>
        </pc:spChg>
      </pc:sldChg>
      <pc:sldChg chg="addSp delSp modSp new del mod modClrScheme chgLayout">
        <pc:chgData name="Angelica Butler" userId="04c242f9b6dd9099" providerId="LiveId" clId="{509E6B1A-4C89-45FB-BAAE-B7ABB016DE63}" dt="2024-09-21T05:15:41.282" v="316" actId="47"/>
        <pc:sldMkLst>
          <pc:docMk/>
          <pc:sldMk cId="3734116653" sldId="311"/>
        </pc:sldMkLst>
        <pc:spChg chg="del mod ord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2" creationId="{707A69B4-9090-A563-9AA6-14660A0AA08A}"/>
          </ac:spMkLst>
        </pc:spChg>
        <pc:spChg chg="del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3" creationId="{79F8A11F-6297-43A2-4670-E59D08EFF44A}"/>
          </ac:spMkLst>
        </pc:spChg>
        <pc:spChg chg="del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4" creationId="{A76F9B70-2776-A65B-3144-84B18A0228EF}"/>
          </ac:spMkLst>
        </pc:spChg>
        <pc:spChg chg="add mod ord">
          <ac:chgData name="Angelica Butler" userId="04c242f9b6dd9099" providerId="LiveId" clId="{509E6B1A-4C89-45FB-BAAE-B7ABB016DE63}" dt="2024-09-21T05:09:29.805" v="314" actId="313"/>
          <ac:spMkLst>
            <pc:docMk/>
            <pc:sldMk cId="3734116653" sldId="311"/>
            <ac:spMk id="5" creationId="{7F6BBC17-EAF4-5009-ECE2-3901A2D5AAB5}"/>
          </ac:spMkLst>
        </pc:spChg>
      </pc:sldChg>
      <pc:sldMasterChg chg="addSldLayout delSldLayout">
        <pc:chgData name="Angelica Butler" userId="04c242f9b6dd9099" providerId="LiveId" clId="{509E6B1A-4C89-45FB-BAAE-B7ABB016DE63}" dt="2024-09-21T05:09:02.688" v="299" actId="47"/>
        <pc:sldMasterMkLst>
          <pc:docMk/>
          <pc:sldMasterMk cId="110910551" sldId="2147483799"/>
        </pc:sldMasterMkLst>
        <pc:sldLayoutChg chg="del">
          <pc:chgData name="Angelica Butler" userId="04c242f9b6dd9099" providerId="LiveId" clId="{509E6B1A-4C89-45FB-BAAE-B7ABB016DE63}" dt="2024-09-21T05:02:35.139" v="37" actId="47"/>
          <pc:sldLayoutMkLst>
            <pc:docMk/>
            <pc:sldMasterMk cId="110910551" sldId="2147483799"/>
            <pc:sldLayoutMk cId="3555291847" sldId="2147483819"/>
          </pc:sldLayoutMkLst>
        </pc:sldLayoutChg>
        <pc:sldLayoutChg chg="add del">
          <pc:chgData name="Angelica Butler" userId="04c242f9b6dd9099" providerId="LiveId" clId="{509E6B1A-4C89-45FB-BAAE-B7ABB016DE63}" dt="2024-09-21T05:09:02.688" v="299" actId="47"/>
          <pc:sldLayoutMkLst>
            <pc:docMk/>
            <pc:sldMasterMk cId="110910551" sldId="2147483799"/>
            <pc:sldLayoutMk cId="2386264458" sldId="2147483821"/>
          </pc:sldLayoutMkLst>
        </pc:sldLayoutChg>
        <pc:sldLayoutChg chg="del">
          <pc:chgData name="Angelica Butler" userId="04c242f9b6dd9099" providerId="LiveId" clId="{509E6B1A-4C89-45FB-BAAE-B7ABB016DE63}" dt="2024-09-21T05:02:47.321" v="41" actId="47"/>
          <pc:sldLayoutMkLst>
            <pc:docMk/>
            <pc:sldMasterMk cId="110910551" sldId="2147483799"/>
            <pc:sldLayoutMk cId="3289231115" sldId="214748382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Patients Admitted</a:t>
            </a:r>
            <a:r>
              <a:rPr lang="en-US" baseline="0" dirty="0"/>
              <a:t> in ICU vs Not Admitted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Patients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ICU</c:v>
                </c:pt>
                <c:pt idx="1">
                  <c:v>No ICU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193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C-408E-A382-1F94EE142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5558031"/>
        <c:axId val="1096247823"/>
      </c:barChart>
      <c:catAx>
        <c:axId val="1095558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247823"/>
        <c:crosses val="autoZero"/>
        <c:auto val="1"/>
        <c:lblAlgn val="ctr"/>
        <c:lblOffset val="100"/>
        <c:noMultiLvlLbl val="0"/>
      </c:catAx>
      <c:valAx>
        <c:axId val="109624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patients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55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ICU Identification Time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ICU idenification Window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E9F-48EA-8115-C3F8EBC7C044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E9F-48EA-8115-C3F8EBC7C044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E9F-48EA-8115-C3F8EBC7C044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E9F-48EA-8115-C3F8EBC7C044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7E9F-48EA-8115-C3F8EBC7C0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0-2hrs</c:v>
                </c:pt>
                <c:pt idx="1">
                  <c:v>2-4hrs</c:v>
                </c:pt>
                <c:pt idx="2">
                  <c:v>4-6hr</c:v>
                </c:pt>
                <c:pt idx="3">
                  <c:v>6-12hrs</c:v>
                </c:pt>
                <c:pt idx="4">
                  <c:v>ABOVE_12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59</c:v>
                </c:pt>
                <c:pt idx="2">
                  <c:v>99</c:v>
                </c:pt>
                <c:pt idx="3">
                  <c:v>130</c:v>
                </c:pt>
                <c:pt idx="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9F-48EA-8115-C3F8EBC7C04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ICU Patients by Age Range (in 10ths)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</c:v>
                </c:pt>
                <c:pt idx="1">
                  <c:v>29</c:v>
                </c:pt>
                <c:pt idx="2">
                  <c:v>45</c:v>
                </c:pt>
                <c:pt idx="3">
                  <c:v>34</c:v>
                </c:pt>
                <c:pt idx="4">
                  <c:v>45</c:v>
                </c:pt>
                <c:pt idx="5">
                  <c:v>57</c:v>
                </c:pt>
                <c:pt idx="6">
                  <c:v>68</c:v>
                </c:pt>
                <c:pt idx="7">
                  <c:v>62</c:v>
                </c:pt>
                <c:pt idx="8">
                  <c:v>63</c:v>
                </c:pt>
                <c:pt idx="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E-4FE3-9E70-7069352136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4163327"/>
        <c:axId val="1184163807"/>
      </c:lineChart>
      <c:catAx>
        <c:axId val="1184163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163807"/>
        <c:crosses val="autoZero"/>
        <c:auto val="1"/>
        <c:lblAlgn val="ctr"/>
        <c:lblOffset val="100"/>
        <c:noMultiLvlLbl val="0"/>
      </c:catAx>
      <c:valAx>
        <c:axId val="11841638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84163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B522D-C6CC-43D7-AF2C-EE71D7EAD3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89B21-40E1-4A34-B960-0B3163EF4487}">
      <dgm:prSet/>
      <dgm:spPr/>
      <dgm:t>
        <a:bodyPr/>
        <a:lstStyle/>
        <a:p>
          <a:r>
            <a:rPr lang="en-US"/>
            <a:t>Covid-19 is considered the greatest challenge in the history of critical care.</a:t>
          </a:r>
        </a:p>
      </dgm:t>
    </dgm:pt>
    <dgm:pt modelId="{77DAC24B-A9EE-4747-8062-3F2600684ED1}" type="parTrans" cxnId="{5AD310E3-471F-44CD-943A-0FF2D0DCDB56}">
      <dgm:prSet/>
      <dgm:spPr/>
      <dgm:t>
        <a:bodyPr/>
        <a:lstStyle/>
        <a:p>
          <a:endParaRPr lang="en-US"/>
        </a:p>
      </dgm:t>
    </dgm:pt>
    <dgm:pt modelId="{3FE4BFE3-0559-42D9-8C1C-5419B1DEB6E3}" type="sibTrans" cxnId="{5AD310E3-471F-44CD-943A-0FF2D0DCDB56}">
      <dgm:prSet/>
      <dgm:spPr/>
      <dgm:t>
        <a:bodyPr/>
        <a:lstStyle/>
        <a:p>
          <a:endParaRPr lang="en-US"/>
        </a:p>
      </dgm:t>
    </dgm:pt>
    <dgm:pt modelId="{C3B91FA7-9D95-47C3-8E38-6A515E656F1D}">
      <dgm:prSet/>
      <dgm:spPr/>
      <dgm:t>
        <a:bodyPr/>
        <a:lstStyle/>
        <a:p>
          <a:r>
            <a:rPr lang="en-US"/>
            <a:t>Identifying the requirement of intensive care among COVID-19 patients, can varies and take time when relaying on manual analysis.</a:t>
          </a:r>
        </a:p>
      </dgm:t>
    </dgm:pt>
    <dgm:pt modelId="{F9DB5579-08E0-492B-B935-B963E699BC82}" type="parTrans" cxnId="{B93448C6-FAB7-4695-9536-54B3D0595960}">
      <dgm:prSet/>
      <dgm:spPr/>
      <dgm:t>
        <a:bodyPr/>
        <a:lstStyle/>
        <a:p>
          <a:endParaRPr lang="en-US"/>
        </a:p>
      </dgm:t>
    </dgm:pt>
    <dgm:pt modelId="{97F63FEA-CCA0-411B-8C5A-E7F653474716}" type="sibTrans" cxnId="{B93448C6-FAB7-4695-9536-54B3D0595960}">
      <dgm:prSet/>
      <dgm:spPr/>
      <dgm:t>
        <a:bodyPr/>
        <a:lstStyle/>
        <a:p>
          <a:endParaRPr lang="en-US"/>
        </a:p>
      </dgm:t>
    </dgm:pt>
    <dgm:pt modelId="{DDAB9059-A3C1-4686-B405-EFEED0AAF7FD}">
      <dgm:prSet/>
      <dgm:spPr/>
      <dgm:t>
        <a:bodyPr/>
        <a:lstStyle/>
        <a:p>
          <a:r>
            <a:rPr lang="en-US" dirty="0"/>
            <a:t>Lost of resources can be wasted on patients that are ultimately not identified as critical care due to the time it task to distinguish from those who do. </a:t>
          </a:r>
        </a:p>
      </dgm:t>
    </dgm:pt>
    <dgm:pt modelId="{92AE5947-0A86-452F-BFAC-33A7069B8FEE}" type="parTrans" cxnId="{6E815BED-10BE-41E9-9AA4-79EC2DBF15C5}">
      <dgm:prSet/>
      <dgm:spPr/>
      <dgm:t>
        <a:bodyPr/>
        <a:lstStyle/>
        <a:p>
          <a:endParaRPr lang="en-US"/>
        </a:p>
      </dgm:t>
    </dgm:pt>
    <dgm:pt modelId="{BFFDA54B-C3D5-4D77-8F4E-7F54D2A76BE8}" type="sibTrans" cxnId="{6E815BED-10BE-41E9-9AA4-79EC2DBF15C5}">
      <dgm:prSet/>
      <dgm:spPr/>
      <dgm:t>
        <a:bodyPr/>
        <a:lstStyle/>
        <a:p>
          <a:endParaRPr lang="en-US"/>
        </a:p>
      </dgm:t>
    </dgm:pt>
    <dgm:pt modelId="{7CE103CC-6426-486B-BABD-A98972707ADE}">
      <dgm:prSet/>
      <dgm:spPr/>
      <dgm:t>
        <a:bodyPr/>
        <a:lstStyle/>
        <a:p>
          <a:r>
            <a:rPr lang="en-US" dirty="0"/>
            <a:t>Delays in identifying patients who need critical care can increase mortality rates. </a:t>
          </a:r>
        </a:p>
      </dgm:t>
    </dgm:pt>
    <dgm:pt modelId="{C10807DD-4D79-43C6-B100-140A7D74E079}" type="parTrans" cxnId="{F611676F-125B-46C9-9795-1B35A5920EF3}">
      <dgm:prSet/>
      <dgm:spPr/>
      <dgm:t>
        <a:bodyPr/>
        <a:lstStyle/>
        <a:p>
          <a:endParaRPr lang="en-US"/>
        </a:p>
      </dgm:t>
    </dgm:pt>
    <dgm:pt modelId="{B33AE5A5-537A-497B-9D85-90A6322CD288}" type="sibTrans" cxnId="{F611676F-125B-46C9-9795-1B35A5920EF3}">
      <dgm:prSet/>
      <dgm:spPr/>
      <dgm:t>
        <a:bodyPr/>
        <a:lstStyle/>
        <a:p>
          <a:endParaRPr lang="en-US"/>
        </a:p>
      </dgm:t>
    </dgm:pt>
    <dgm:pt modelId="{BCFD53E9-B9F5-4E76-B392-0332D0D52217}" type="pres">
      <dgm:prSet presAssocID="{9B9B522D-C6CC-43D7-AF2C-EE71D7EAD35D}" presName="outerComposite" presStyleCnt="0">
        <dgm:presLayoutVars>
          <dgm:chMax val="5"/>
          <dgm:dir/>
          <dgm:resizeHandles val="exact"/>
        </dgm:presLayoutVars>
      </dgm:prSet>
      <dgm:spPr/>
    </dgm:pt>
    <dgm:pt modelId="{269982CF-6F57-4B2F-A833-3FBD755CCDCF}" type="pres">
      <dgm:prSet presAssocID="{9B9B522D-C6CC-43D7-AF2C-EE71D7EAD35D}" presName="dummyMaxCanvas" presStyleCnt="0">
        <dgm:presLayoutVars/>
      </dgm:prSet>
      <dgm:spPr/>
    </dgm:pt>
    <dgm:pt modelId="{4EBBFEFC-B8D0-402F-A840-59F2E4D02DEF}" type="pres">
      <dgm:prSet presAssocID="{9B9B522D-C6CC-43D7-AF2C-EE71D7EAD35D}" presName="FourNodes_1" presStyleLbl="node1" presStyleIdx="0" presStyleCnt="4">
        <dgm:presLayoutVars>
          <dgm:bulletEnabled val="1"/>
        </dgm:presLayoutVars>
      </dgm:prSet>
      <dgm:spPr/>
    </dgm:pt>
    <dgm:pt modelId="{25CD5BF9-41D5-4212-BB2F-FAF4F1766F90}" type="pres">
      <dgm:prSet presAssocID="{9B9B522D-C6CC-43D7-AF2C-EE71D7EAD35D}" presName="FourNodes_2" presStyleLbl="node1" presStyleIdx="1" presStyleCnt="4">
        <dgm:presLayoutVars>
          <dgm:bulletEnabled val="1"/>
        </dgm:presLayoutVars>
      </dgm:prSet>
      <dgm:spPr/>
    </dgm:pt>
    <dgm:pt modelId="{EA3EEC6D-E095-418D-882A-CE67DD295F68}" type="pres">
      <dgm:prSet presAssocID="{9B9B522D-C6CC-43D7-AF2C-EE71D7EAD35D}" presName="FourNodes_3" presStyleLbl="node1" presStyleIdx="2" presStyleCnt="4">
        <dgm:presLayoutVars>
          <dgm:bulletEnabled val="1"/>
        </dgm:presLayoutVars>
      </dgm:prSet>
      <dgm:spPr/>
    </dgm:pt>
    <dgm:pt modelId="{C9C1790B-75AF-4F97-9CB7-0C3DB238440F}" type="pres">
      <dgm:prSet presAssocID="{9B9B522D-C6CC-43D7-AF2C-EE71D7EAD35D}" presName="FourNodes_4" presStyleLbl="node1" presStyleIdx="3" presStyleCnt="4" custLinFactNeighborX="440" custLinFactNeighborY="0">
        <dgm:presLayoutVars>
          <dgm:bulletEnabled val="1"/>
        </dgm:presLayoutVars>
      </dgm:prSet>
      <dgm:spPr/>
    </dgm:pt>
    <dgm:pt modelId="{239CA5A1-58A4-470B-805C-EBD9254320D7}" type="pres">
      <dgm:prSet presAssocID="{9B9B522D-C6CC-43D7-AF2C-EE71D7EAD35D}" presName="FourConn_1-2" presStyleLbl="fgAccFollowNode1" presStyleIdx="0" presStyleCnt="3">
        <dgm:presLayoutVars>
          <dgm:bulletEnabled val="1"/>
        </dgm:presLayoutVars>
      </dgm:prSet>
      <dgm:spPr/>
    </dgm:pt>
    <dgm:pt modelId="{A726788E-5EEB-4F0F-A0CC-C179E98759B9}" type="pres">
      <dgm:prSet presAssocID="{9B9B522D-C6CC-43D7-AF2C-EE71D7EAD35D}" presName="FourConn_2-3" presStyleLbl="fgAccFollowNode1" presStyleIdx="1" presStyleCnt="3">
        <dgm:presLayoutVars>
          <dgm:bulletEnabled val="1"/>
        </dgm:presLayoutVars>
      </dgm:prSet>
      <dgm:spPr/>
    </dgm:pt>
    <dgm:pt modelId="{C8034B31-5071-40C5-A4B7-1C1115683604}" type="pres">
      <dgm:prSet presAssocID="{9B9B522D-C6CC-43D7-AF2C-EE71D7EAD35D}" presName="FourConn_3-4" presStyleLbl="fgAccFollowNode1" presStyleIdx="2" presStyleCnt="3">
        <dgm:presLayoutVars>
          <dgm:bulletEnabled val="1"/>
        </dgm:presLayoutVars>
      </dgm:prSet>
      <dgm:spPr/>
    </dgm:pt>
    <dgm:pt modelId="{1C6C689A-9002-477F-85DB-ECD365969DC6}" type="pres">
      <dgm:prSet presAssocID="{9B9B522D-C6CC-43D7-AF2C-EE71D7EAD35D}" presName="FourNodes_1_text" presStyleLbl="node1" presStyleIdx="3" presStyleCnt="4">
        <dgm:presLayoutVars>
          <dgm:bulletEnabled val="1"/>
        </dgm:presLayoutVars>
      </dgm:prSet>
      <dgm:spPr/>
    </dgm:pt>
    <dgm:pt modelId="{3821D96F-6295-4BA1-BD31-9FAB2EFA9730}" type="pres">
      <dgm:prSet presAssocID="{9B9B522D-C6CC-43D7-AF2C-EE71D7EAD35D}" presName="FourNodes_2_text" presStyleLbl="node1" presStyleIdx="3" presStyleCnt="4">
        <dgm:presLayoutVars>
          <dgm:bulletEnabled val="1"/>
        </dgm:presLayoutVars>
      </dgm:prSet>
      <dgm:spPr/>
    </dgm:pt>
    <dgm:pt modelId="{BE9ACF18-E216-448D-85A9-0F844F267DAA}" type="pres">
      <dgm:prSet presAssocID="{9B9B522D-C6CC-43D7-AF2C-EE71D7EAD35D}" presName="FourNodes_3_text" presStyleLbl="node1" presStyleIdx="3" presStyleCnt="4">
        <dgm:presLayoutVars>
          <dgm:bulletEnabled val="1"/>
        </dgm:presLayoutVars>
      </dgm:prSet>
      <dgm:spPr/>
    </dgm:pt>
    <dgm:pt modelId="{9AAA4228-1EAB-426D-8F6B-EE5F19E1C099}" type="pres">
      <dgm:prSet presAssocID="{9B9B522D-C6CC-43D7-AF2C-EE71D7EAD35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B0035-36A6-473A-951A-C53EB384538F}" type="presOf" srcId="{C3B91FA7-9D95-47C3-8E38-6A515E656F1D}" destId="{3821D96F-6295-4BA1-BD31-9FAB2EFA9730}" srcOrd="1" destOrd="0" presId="urn:microsoft.com/office/officeart/2005/8/layout/vProcess5"/>
    <dgm:cxn modelId="{C80E3D3E-5F73-4FC5-A423-91EF0177CAD0}" type="presOf" srcId="{9B9B522D-C6CC-43D7-AF2C-EE71D7EAD35D}" destId="{BCFD53E9-B9F5-4E76-B392-0332D0D52217}" srcOrd="0" destOrd="0" presId="urn:microsoft.com/office/officeart/2005/8/layout/vProcess5"/>
    <dgm:cxn modelId="{2185686B-88D6-461C-A932-1C2B4CC5B1DF}" type="presOf" srcId="{DDAB9059-A3C1-4686-B405-EFEED0AAF7FD}" destId="{EA3EEC6D-E095-418D-882A-CE67DD295F68}" srcOrd="0" destOrd="0" presId="urn:microsoft.com/office/officeart/2005/8/layout/vProcess5"/>
    <dgm:cxn modelId="{F611676F-125B-46C9-9795-1B35A5920EF3}" srcId="{9B9B522D-C6CC-43D7-AF2C-EE71D7EAD35D}" destId="{7CE103CC-6426-486B-BABD-A98972707ADE}" srcOrd="3" destOrd="0" parTransId="{C10807DD-4D79-43C6-B100-140A7D74E079}" sibTransId="{B33AE5A5-537A-497B-9D85-90A6322CD288}"/>
    <dgm:cxn modelId="{71C82174-2DBA-4133-84EA-E4B253534066}" type="presOf" srcId="{C3B91FA7-9D95-47C3-8E38-6A515E656F1D}" destId="{25CD5BF9-41D5-4212-BB2F-FAF4F1766F90}" srcOrd="0" destOrd="0" presId="urn:microsoft.com/office/officeart/2005/8/layout/vProcess5"/>
    <dgm:cxn modelId="{873C0F7F-FB16-48C0-AFCF-DA1960ED7799}" type="presOf" srcId="{97F63FEA-CCA0-411B-8C5A-E7F653474716}" destId="{A726788E-5EEB-4F0F-A0CC-C179E98759B9}" srcOrd="0" destOrd="0" presId="urn:microsoft.com/office/officeart/2005/8/layout/vProcess5"/>
    <dgm:cxn modelId="{33822D83-8F5A-44DF-B7D5-A7888C7D825F}" type="presOf" srcId="{85989B21-40E1-4A34-B960-0B3163EF4487}" destId="{4EBBFEFC-B8D0-402F-A840-59F2E4D02DEF}" srcOrd="0" destOrd="0" presId="urn:microsoft.com/office/officeart/2005/8/layout/vProcess5"/>
    <dgm:cxn modelId="{FAD23C8E-1CA6-4564-B536-1925339EAFAA}" type="presOf" srcId="{DDAB9059-A3C1-4686-B405-EFEED0AAF7FD}" destId="{BE9ACF18-E216-448D-85A9-0F844F267DAA}" srcOrd="1" destOrd="0" presId="urn:microsoft.com/office/officeart/2005/8/layout/vProcess5"/>
    <dgm:cxn modelId="{1F3F31B1-F4B1-4963-B12E-14ACAC9E7F5A}" type="presOf" srcId="{7CE103CC-6426-486B-BABD-A98972707ADE}" destId="{C9C1790B-75AF-4F97-9CB7-0C3DB238440F}" srcOrd="0" destOrd="0" presId="urn:microsoft.com/office/officeart/2005/8/layout/vProcess5"/>
    <dgm:cxn modelId="{2731C7B9-C6BA-4DC3-AFD7-72FD3E692733}" type="presOf" srcId="{85989B21-40E1-4A34-B960-0B3163EF4487}" destId="{1C6C689A-9002-477F-85DB-ECD365969DC6}" srcOrd="1" destOrd="0" presId="urn:microsoft.com/office/officeart/2005/8/layout/vProcess5"/>
    <dgm:cxn modelId="{B93448C6-FAB7-4695-9536-54B3D0595960}" srcId="{9B9B522D-C6CC-43D7-AF2C-EE71D7EAD35D}" destId="{C3B91FA7-9D95-47C3-8E38-6A515E656F1D}" srcOrd="1" destOrd="0" parTransId="{F9DB5579-08E0-492B-B935-B963E699BC82}" sibTransId="{97F63FEA-CCA0-411B-8C5A-E7F653474716}"/>
    <dgm:cxn modelId="{C10F39D2-3ED2-4E3F-90EB-7CE346CF7ABA}" type="presOf" srcId="{3FE4BFE3-0559-42D9-8C1C-5419B1DEB6E3}" destId="{239CA5A1-58A4-470B-805C-EBD9254320D7}" srcOrd="0" destOrd="0" presId="urn:microsoft.com/office/officeart/2005/8/layout/vProcess5"/>
    <dgm:cxn modelId="{5AD310E3-471F-44CD-943A-0FF2D0DCDB56}" srcId="{9B9B522D-C6CC-43D7-AF2C-EE71D7EAD35D}" destId="{85989B21-40E1-4A34-B960-0B3163EF4487}" srcOrd="0" destOrd="0" parTransId="{77DAC24B-A9EE-4747-8062-3F2600684ED1}" sibTransId="{3FE4BFE3-0559-42D9-8C1C-5419B1DEB6E3}"/>
    <dgm:cxn modelId="{CA2714E7-5168-4129-AD9E-E246D547E41F}" type="presOf" srcId="{7CE103CC-6426-486B-BABD-A98972707ADE}" destId="{9AAA4228-1EAB-426D-8F6B-EE5F19E1C099}" srcOrd="1" destOrd="0" presId="urn:microsoft.com/office/officeart/2005/8/layout/vProcess5"/>
    <dgm:cxn modelId="{6E815BED-10BE-41E9-9AA4-79EC2DBF15C5}" srcId="{9B9B522D-C6CC-43D7-AF2C-EE71D7EAD35D}" destId="{DDAB9059-A3C1-4686-B405-EFEED0AAF7FD}" srcOrd="2" destOrd="0" parTransId="{92AE5947-0A86-452F-BFAC-33A7069B8FEE}" sibTransId="{BFFDA54B-C3D5-4D77-8F4E-7F54D2A76BE8}"/>
    <dgm:cxn modelId="{C3C07CFE-0AC1-4426-9A48-C8EFCF1A13BB}" type="presOf" srcId="{BFFDA54B-C3D5-4D77-8F4E-7F54D2A76BE8}" destId="{C8034B31-5071-40C5-A4B7-1C1115683604}" srcOrd="0" destOrd="0" presId="urn:microsoft.com/office/officeart/2005/8/layout/vProcess5"/>
    <dgm:cxn modelId="{DD3265B1-C890-4976-BA6A-896BC602602E}" type="presParOf" srcId="{BCFD53E9-B9F5-4E76-B392-0332D0D52217}" destId="{269982CF-6F57-4B2F-A833-3FBD755CCDCF}" srcOrd="0" destOrd="0" presId="urn:microsoft.com/office/officeart/2005/8/layout/vProcess5"/>
    <dgm:cxn modelId="{2A5B0E9D-79DF-41BA-8987-C62FAC893FC6}" type="presParOf" srcId="{BCFD53E9-B9F5-4E76-B392-0332D0D52217}" destId="{4EBBFEFC-B8D0-402F-A840-59F2E4D02DEF}" srcOrd="1" destOrd="0" presId="urn:microsoft.com/office/officeart/2005/8/layout/vProcess5"/>
    <dgm:cxn modelId="{B579C170-1857-40E2-860A-320B32C9FA2D}" type="presParOf" srcId="{BCFD53E9-B9F5-4E76-B392-0332D0D52217}" destId="{25CD5BF9-41D5-4212-BB2F-FAF4F1766F90}" srcOrd="2" destOrd="0" presId="urn:microsoft.com/office/officeart/2005/8/layout/vProcess5"/>
    <dgm:cxn modelId="{84F2E698-FB41-4BB5-AA61-A1C3D2A53201}" type="presParOf" srcId="{BCFD53E9-B9F5-4E76-B392-0332D0D52217}" destId="{EA3EEC6D-E095-418D-882A-CE67DD295F68}" srcOrd="3" destOrd="0" presId="urn:microsoft.com/office/officeart/2005/8/layout/vProcess5"/>
    <dgm:cxn modelId="{8EF0D809-83B2-49C6-9B99-D925A819516D}" type="presParOf" srcId="{BCFD53E9-B9F5-4E76-B392-0332D0D52217}" destId="{C9C1790B-75AF-4F97-9CB7-0C3DB238440F}" srcOrd="4" destOrd="0" presId="urn:microsoft.com/office/officeart/2005/8/layout/vProcess5"/>
    <dgm:cxn modelId="{0B439A8C-BA28-4F40-BD8F-6E4F04A14A75}" type="presParOf" srcId="{BCFD53E9-B9F5-4E76-B392-0332D0D52217}" destId="{239CA5A1-58A4-470B-805C-EBD9254320D7}" srcOrd="5" destOrd="0" presId="urn:microsoft.com/office/officeart/2005/8/layout/vProcess5"/>
    <dgm:cxn modelId="{F998F00C-D33C-45D8-84A8-C402C3788305}" type="presParOf" srcId="{BCFD53E9-B9F5-4E76-B392-0332D0D52217}" destId="{A726788E-5EEB-4F0F-A0CC-C179E98759B9}" srcOrd="6" destOrd="0" presId="urn:microsoft.com/office/officeart/2005/8/layout/vProcess5"/>
    <dgm:cxn modelId="{A95E6053-18E3-49DB-B06F-604BC51EE71E}" type="presParOf" srcId="{BCFD53E9-B9F5-4E76-B392-0332D0D52217}" destId="{C8034B31-5071-40C5-A4B7-1C1115683604}" srcOrd="7" destOrd="0" presId="urn:microsoft.com/office/officeart/2005/8/layout/vProcess5"/>
    <dgm:cxn modelId="{0B5FF6ED-017D-436C-A331-E7C9BC86FF1F}" type="presParOf" srcId="{BCFD53E9-B9F5-4E76-B392-0332D0D52217}" destId="{1C6C689A-9002-477F-85DB-ECD365969DC6}" srcOrd="8" destOrd="0" presId="urn:microsoft.com/office/officeart/2005/8/layout/vProcess5"/>
    <dgm:cxn modelId="{4B44B09E-0945-45CD-9308-5FA0B436D45F}" type="presParOf" srcId="{BCFD53E9-B9F5-4E76-B392-0332D0D52217}" destId="{3821D96F-6295-4BA1-BD31-9FAB2EFA9730}" srcOrd="9" destOrd="0" presId="urn:microsoft.com/office/officeart/2005/8/layout/vProcess5"/>
    <dgm:cxn modelId="{F625F902-AEDD-486E-87AE-49B604742AD1}" type="presParOf" srcId="{BCFD53E9-B9F5-4E76-B392-0332D0D52217}" destId="{BE9ACF18-E216-448D-85A9-0F844F267DAA}" srcOrd="10" destOrd="0" presId="urn:microsoft.com/office/officeart/2005/8/layout/vProcess5"/>
    <dgm:cxn modelId="{22E85679-E066-4B28-A27B-A0A3AF2C1102}" type="presParOf" srcId="{BCFD53E9-B9F5-4E76-B392-0332D0D52217}" destId="{9AAA4228-1EAB-426D-8F6B-EE5F19E1C0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BFEFC-B8D0-402F-A840-59F2E4D02DEF}">
      <dsp:nvSpPr>
        <dsp:cNvPr id="0" name=""/>
        <dsp:cNvSpPr/>
      </dsp:nvSpPr>
      <dsp:spPr>
        <a:xfrm>
          <a:off x="0" y="0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Covid-19 is considered the greatest challenge in the history of critical care.</a:t>
          </a:r>
        </a:p>
      </dsp:txBody>
      <dsp:txXfrm>
        <a:off x="23410" y="23410"/>
        <a:ext cx="3225799" cy="752450"/>
      </dsp:txXfrm>
    </dsp:sp>
    <dsp:sp modelId="{25CD5BF9-41D5-4212-BB2F-FAF4F1766F90}">
      <dsp:nvSpPr>
        <dsp:cNvPr id="0" name=""/>
        <dsp:cNvSpPr/>
      </dsp:nvSpPr>
      <dsp:spPr>
        <a:xfrm>
          <a:off x="348049" y="944592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Identifying the requirement of intensive care among COVID-19 patients, can varies and take time when relaying on manual analysis.</a:t>
          </a:r>
        </a:p>
      </dsp:txBody>
      <dsp:txXfrm>
        <a:off x="371459" y="968002"/>
        <a:ext cx="3241418" cy="752450"/>
      </dsp:txXfrm>
    </dsp:sp>
    <dsp:sp modelId="{EA3EEC6D-E095-418D-882A-CE67DD295F68}">
      <dsp:nvSpPr>
        <dsp:cNvPr id="0" name=""/>
        <dsp:cNvSpPr/>
      </dsp:nvSpPr>
      <dsp:spPr>
        <a:xfrm>
          <a:off x="690904" y="1889184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Lost of resources can be wasted on patients that are ultimately not identified as critical care due to the time it task to distinguish from those who do. </a:t>
          </a:r>
        </a:p>
      </dsp:txBody>
      <dsp:txXfrm>
        <a:off x="714314" y="1912594"/>
        <a:ext cx="3246613" cy="752450"/>
      </dsp:txXfrm>
    </dsp:sp>
    <dsp:sp modelId="{C9C1790B-75AF-4F97-9CB7-0C3DB238440F}">
      <dsp:nvSpPr>
        <dsp:cNvPr id="0" name=""/>
        <dsp:cNvSpPr/>
      </dsp:nvSpPr>
      <dsp:spPr>
        <a:xfrm>
          <a:off x="1038953" y="2833776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Delays in identifying patients who need critical care can increase mortality rates. </a:t>
          </a:r>
        </a:p>
      </dsp:txBody>
      <dsp:txXfrm>
        <a:off x="1062363" y="2857186"/>
        <a:ext cx="3241418" cy="752450"/>
      </dsp:txXfrm>
    </dsp:sp>
    <dsp:sp modelId="{239CA5A1-58A4-470B-805C-EBD9254320D7}">
      <dsp:nvSpPr>
        <dsp:cNvPr id="0" name=""/>
        <dsp:cNvSpPr/>
      </dsp:nvSpPr>
      <dsp:spPr>
        <a:xfrm>
          <a:off x="3636287" y="612168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53180" y="612168"/>
        <a:ext cx="285739" cy="390943"/>
      </dsp:txXfrm>
    </dsp:sp>
    <dsp:sp modelId="{A726788E-5EEB-4F0F-A0CC-C179E98759B9}">
      <dsp:nvSpPr>
        <dsp:cNvPr id="0" name=""/>
        <dsp:cNvSpPr/>
      </dsp:nvSpPr>
      <dsp:spPr>
        <a:xfrm>
          <a:off x="3984337" y="1556760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01230" y="1556760"/>
        <a:ext cx="285739" cy="390943"/>
      </dsp:txXfrm>
    </dsp:sp>
    <dsp:sp modelId="{C8034B31-5071-40C5-A4B7-1C1115683604}">
      <dsp:nvSpPr>
        <dsp:cNvPr id="0" name=""/>
        <dsp:cNvSpPr/>
      </dsp:nvSpPr>
      <dsp:spPr>
        <a:xfrm>
          <a:off x="4327191" y="2501352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44084" y="2501352"/>
        <a:ext cx="285739" cy="39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18" r:id="rId17"/>
    <p:sldLayoutId id="214748382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0692846/" TargetMode="External"/><Relationship Id="rId2" Type="http://schemas.openxmlformats.org/officeDocument/2006/relationships/hyperlink" Target="https://www.kaggle.com/datasets/S%C3%ADrio-Libanes/covid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778087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ICU Admissions: Predictive Analysis of COVID-19 Patients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5720A-1A61-0250-D848-62B0FFF7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By Angelica butler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681643"/>
            <a:ext cx="11267440" cy="1143000"/>
          </a:xfrm>
        </p:spPr>
        <p:txBody>
          <a:bodyPr/>
          <a:lstStyle/>
          <a:p>
            <a:r>
              <a:rPr lang="en-US" dirty="0"/>
              <a:t>The help Critical care NEEDS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7371083" cy="76645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000" b="1" i="1" dirty="0"/>
              <a:t>Identifying whether a patient needs to be admitted to the ICU sooner is key to alleviating many of the challenges critical care faces.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07C5C-BB79-F9CB-7AB0-1829BE665FBE}"/>
              </a:ext>
            </a:extLst>
          </p:cNvPr>
          <p:cNvSpPr txBox="1"/>
          <p:nvPr/>
        </p:nvSpPr>
        <p:spPr>
          <a:xfrm>
            <a:off x="655782" y="3565236"/>
            <a:ext cx="669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predictive analysis was performed using machine learning algorithms called Random Forest based on the data study.</a:t>
            </a:r>
          </a:p>
          <a:p>
            <a:endParaRPr lang="en-US" dirty="0"/>
          </a:p>
          <a:p>
            <a:r>
              <a:rPr lang="en-US" dirty="0"/>
              <a:t>The model's sole purpose is to predict whether a patient should be admitted into the ICU. The model parameters are curated to perform this analysis more effectively and efficiently than any manual analysis could.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8A7B339-8142-1DB4-D46F-BDA8AE51E66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7993063" y="2318490"/>
            <a:ext cx="3732212" cy="3555070"/>
          </a:xfrm>
        </p:spPr>
      </p:pic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2874F-F7A0-5E68-AF1D-1A51EC051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final model achieved an accuracy score of 86%. This means the model can predict which patients will require ICU admissions with 86%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9D9D7-3439-B7F5-BF8C-528369908D65}"/>
              </a:ext>
            </a:extLst>
          </p:cNvPr>
          <p:cNvSpPr/>
          <p:nvPr/>
        </p:nvSpPr>
        <p:spPr>
          <a:xfrm>
            <a:off x="4872182" y="2134830"/>
            <a:ext cx="24476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86%</a:t>
            </a:r>
            <a:endParaRPr lang="en-US" sz="6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42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2E4DB-797F-C13C-CE17-99591DF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2724-70F9-9AD8-28E6-C3A98BD0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was able to decipher between useful data and data that is not as important when deciding if a patient needs to be admitted into the ICU. Below is a high-level overview of the optimization efforts that were used to build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BE6C5-8A57-112C-B8F9-79CBA5DF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296180"/>
            <a:ext cx="7183597" cy="19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4F752-2AD9-01CA-A163-8F8FC693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ADOPTATION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9671B-E4EF-0121-C4E2-8FA3DE7D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Benefits of implementing this model into our system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	educing Healthcare Cost: Incorrect admissions into ICU is expensive.</a:t>
            </a:r>
          </a:p>
          <a:p>
            <a:r>
              <a:rPr lang="en-US" dirty="0"/>
              <a:t>Improve patient Outcome: Patients will be able to receive timely and appropriate care</a:t>
            </a:r>
          </a:p>
          <a:p>
            <a:r>
              <a:rPr lang="en-US" dirty="0"/>
              <a:t>Optimizing Resource Allocation: Utilize limited resources in a more efficient way.</a:t>
            </a:r>
          </a:p>
          <a:p>
            <a:r>
              <a:rPr lang="en-US" dirty="0"/>
              <a:t>Enhancing Healthcare System: The model will help manage the overwhelming amount of data, reducing the burden on the database.</a:t>
            </a:r>
            <a:endParaRPr lang="en-US" sz="14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E2274D82-9E41-19A5-829A-55ACE143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58830"/>
            <a:ext cx="4077566" cy="20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9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84A7-0990-D403-F157-72880F8E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791C-6B07-A728-806F-9E1CE35C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Random Forest provides a powerful tool to predict ICU admissions for COVID-19 patients.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Early identification helps in saving lives by enabling proactive critical care.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Predictive models can be integrated into hospital workflows to optimize healthcare delivery during pandemics and beyond.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Investment in the system implementation will return great rewards.</a:t>
            </a:r>
          </a:p>
        </p:txBody>
      </p:sp>
    </p:spTree>
    <p:extLst>
      <p:ext uri="{BB962C8B-B14F-4D97-AF65-F5344CB8AC3E}">
        <p14:creationId xmlns:p14="http://schemas.microsoft.com/office/powerpoint/2010/main" val="30722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3D black question marks with one yellow question mark">
            <a:extLst>
              <a:ext uri="{FF2B5EF4-FFF2-40B4-BE49-F238E27FC236}">
                <a16:creationId xmlns:a16="http://schemas.microsoft.com/office/drawing/2014/main" id="{75737855-4E54-AEF7-28C1-51BB93E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94" y="5013500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F473-E187-E53A-16BB-825B20E9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C4D93-387F-7DBA-9450-DFC1550F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>
                <a:hlinkClick r:id="rId2"/>
              </a:rPr>
              <a:t>https://www.kaggle.com/datasets/S%C3%ADrio-Libanes/covid19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https://www.ncbi.nlm.nih.gov/pmc/articles/PMC10692846/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https://www.ncbi.nlm.nih.gov/pmc/articles/PMC7780877/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Pandemic Overview</a:t>
            </a:r>
          </a:p>
          <a:p>
            <a:r>
              <a:rPr lang="en-US" dirty="0"/>
              <a:t>ICU Challenges</a:t>
            </a:r>
          </a:p>
          <a:p>
            <a:r>
              <a:rPr lang="en-US" dirty="0"/>
              <a:t>Sirio Labenes Study</a:t>
            </a:r>
          </a:p>
          <a:p>
            <a:r>
              <a:rPr lang="en-US" dirty="0"/>
              <a:t>Predictive Analysis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the COVID-19 Pandemic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970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The COVID-19 pandemic has had a profound impact on healthcare systems worldwide. Healthcare workers face unprecedented pressure and challenges as they navigate the chaos of the crisis. Key factors contributing to the strain include: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</a:rPr>
              <a:t>ICU Bed Availability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</a:rPr>
              <a:t>Access to Personal Protective Equipment (PPE)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</a:rPr>
              <a:t>Staffing and Personnel Shortages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</a:rPr>
              <a:t>Overall Healthcare Resource Constraints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6742" r="674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CARE Unit (</a:t>
            </a:r>
            <a:r>
              <a:rPr lang="en-US" dirty="0" err="1"/>
              <a:t>icu</a:t>
            </a:r>
            <a:r>
              <a:rPr lang="en-US" dirty="0"/>
              <a:t>) Admission challenges’</a:t>
            </a:r>
          </a:p>
        </p:txBody>
      </p:sp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3FD52C49-C6C5-3B94-1135-DB569122B2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5065433"/>
              </p:ext>
            </p:extLst>
          </p:nvPr>
        </p:nvGraphicFramePr>
        <p:xfrm>
          <a:off x="581193" y="2228003"/>
          <a:ext cx="5194767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7DBE-CE40-E1AD-1857-771CB187D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67B0-89D7-3D82-13B8-705CC01F7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508" y="1717990"/>
            <a:ext cx="6165829" cy="41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Sirio Labanes study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COVID-19 patients was gathered from Sirio </a:t>
            </a:r>
            <a:r>
              <a:rPr lang="en-US" dirty="0" err="1"/>
              <a:t>Labenes</a:t>
            </a:r>
            <a:r>
              <a:rPr lang="en-US" dirty="0"/>
              <a:t> and used in our analysis.</a:t>
            </a:r>
          </a:p>
          <a:p>
            <a:r>
              <a:rPr lang="en-US" dirty="0"/>
              <a:t>There was a total of 383 patients and the data that was gathered included the following variables:</a:t>
            </a:r>
          </a:p>
          <a:p>
            <a:pPr lvl="1"/>
            <a:r>
              <a:rPr lang="en-US" dirty="0"/>
              <a:t>Demographic Information </a:t>
            </a:r>
          </a:p>
          <a:p>
            <a:pPr lvl="1"/>
            <a:r>
              <a:rPr lang="en-US" dirty="0"/>
              <a:t>Previous Diseases </a:t>
            </a:r>
          </a:p>
          <a:p>
            <a:pPr lvl="1"/>
            <a:r>
              <a:rPr lang="en-US" dirty="0"/>
              <a:t>Blood Results </a:t>
            </a:r>
          </a:p>
          <a:p>
            <a:pPr lvl="1"/>
            <a:r>
              <a:rPr lang="en-US" dirty="0"/>
              <a:t>Vital Signs </a:t>
            </a:r>
          </a:p>
          <a:p>
            <a:pPr lvl="1"/>
            <a:r>
              <a:rPr lang="en-US" dirty="0"/>
              <a:t>Blood Gases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671CFFF-A7C4-A030-4BC7-1D70F20366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360" b="4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Objective of the study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study aims to develop a predictive model that identifies COVID-19 patients who are likely to require ICU admission sooner in their treatment.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154A35-12F5-2E74-A05A-A918CDC8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CARE outcome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9CBF31F-B092-8EFC-9D03-2093441919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3952660"/>
              </p:ext>
            </p:extLst>
          </p:nvPr>
        </p:nvGraphicFramePr>
        <p:xfrm>
          <a:off x="467360" y="2318490"/>
          <a:ext cx="7370763" cy="363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8C31A0-210D-BC6D-38D2-8691BEB9C05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sz="2400" dirty="0"/>
          </a:p>
          <a:p>
            <a:pPr indent="0" algn="ctr">
              <a:buNone/>
            </a:pPr>
            <a:r>
              <a:rPr lang="en-US" sz="2400" dirty="0"/>
              <a:t>There was a roughly 51% of a patient being admitted into ICU.</a:t>
            </a:r>
          </a:p>
        </p:txBody>
      </p:sp>
    </p:spTree>
    <p:extLst>
      <p:ext uri="{BB962C8B-B14F-4D97-AF65-F5344CB8AC3E}">
        <p14:creationId xmlns:p14="http://schemas.microsoft.com/office/powerpoint/2010/main" val="34482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704D3B4-72DD-0423-3CE5-767F6FE14C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5162689"/>
              </p:ext>
            </p:extLst>
          </p:nvPr>
        </p:nvGraphicFramePr>
        <p:xfrm>
          <a:off x="323272" y="1228437"/>
          <a:ext cx="5452689" cy="463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2C58-5E56-1D71-A2CD-125F867A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1" y="831274"/>
            <a:ext cx="5194769" cy="1995053"/>
          </a:xfrm>
        </p:spPr>
        <p:txBody>
          <a:bodyPr/>
          <a:lstStyle/>
          <a:p>
            <a:r>
              <a:rPr lang="en-US" dirty="0"/>
              <a:t>In this chart you can distinguished the time window where the patients that was admitted into ICU. </a:t>
            </a:r>
          </a:p>
          <a:p>
            <a:r>
              <a:rPr lang="en-US" dirty="0"/>
              <a:t>In most industries especially healthcare, time alone is a very expensive and important resource. </a:t>
            </a:r>
          </a:p>
        </p:txBody>
      </p:sp>
      <p:pic>
        <p:nvPicPr>
          <p:cNvPr id="7" name="Picture 6" descr="A graph of a number of windows&#10;&#10;Description automatically generated">
            <a:extLst>
              <a:ext uri="{FF2B5EF4-FFF2-40B4-BE49-F238E27FC236}">
                <a16:creationId xmlns:a16="http://schemas.microsoft.com/office/drawing/2014/main" id="{56DEFD80-0317-C7A2-F2F7-F571B9A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6" y="3092268"/>
            <a:ext cx="5688364" cy="36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3C73A64-3671-E59C-37FF-D0A1BD9D5E0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5536255"/>
              </p:ext>
            </p:extLst>
          </p:nvPr>
        </p:nvGraphicFramePr>
        <p:xfrm>
          <a:off x="447675" y="641350"/>
          <a:ext cx="11290300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94E58B-B705-C5CE-1B31-BE240287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305843"/>
            <a:ext cx="11029617" cy="952431"/>
          </a:xfrm>
        </p:spPr>
        <p:txBody>
          <a:bodyPr/>
          <a:lstStyle/>
          <a:p>
            <a:pPr algn="ctr"/>
            <a:r>
              <a:rPr lang="en-US" dirty="0"/>
              <a:t>In this graph it shows which age group is primarily more high risk of becoming an ICU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997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{11CFA8C1-8EDE-4D27-AF3A-FE90AE3F83C9}tf45205285_win32</Template>
  <TotalTime>185</TotalTime>
  <Words>692</Words>
  <Application>Microsoft Office PowerPoint</Application>
  <PresentationFormat>Widescreen</PresentationFormat>
  <Paragraphs>77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Wingdings 2</vt:lpstr>
      <vt:lpstr>DividendVTI</vt:lpstr>
      <vt:lpstr>ICU Admissions: Predictive Analysis of COVID-19 Patients</vt:lpstr>
      <vt:lpstr>Agenda </vt:lpstr>
      <vt:lpstr>Impact of the COVID-19 Pandemic</vt:lpstr>
      <vt:lpstr>INTENSIVE CARE Unit (icu) Admission challenges’</vt:lpstr>
      <vt:lpstr>Sirio Labanes study</vt:lpstr>
      <vt:lpstr>Objective of the study</vt:lpstr>
      <vt:lpstr>patients CARE outcome</vt:lpstr>
      <vt:lpstr>PowerPoint Presentation</vt:lpstr>
      <vt:lpstr>PowerPoint Presentation</vt:lpstr>
      <vt:lpstr>The help Critical care NEEDS</vt:lpstr>
      <vt:lpstr>PowerPoint Presentation</vt:lpstr>
      <vt:lpstr>Model Attributes</vt:lpstr>
      <vt:lpstr>MODEL ADOPTATION</vt:lpstr>
      <vt:lpstr>Conclusions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Angelica Butler</dc:creator>
  <cp:lastModifiedBy>Angelica Butler</cp:lastModifiedBy>
  <cp:revision>2</cp:revision>
  <dcterms:created xsi:type="dcterms:W3CDTF">2024-09-21T02:50:01Z</dcterms:created>
  <dcterms:modified xsi:type="dcterms:W3CDTF">2024-09-22T19:40:42Z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