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82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00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88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5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0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0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75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58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63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71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54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D1E7-4BF0-4A8D-A283-A296F87305D1}" type="datetimeFigureOut">
              <a:rPr lang="es-ES" smtClean="0"/>
              <a:t>07/02/2013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79E1-D502-44AA-8710-B40442311C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48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t="38267" r="17620" b="44086"/>
          <a:stretch/>
        </p:blipFill>
        <p:spPr bwMode="auto">
          <a:xfrm>
            <a:off x="298134" y="188640"/>
            <a:ext cx="8594346" cy="145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6" t="38563" r="34463" b="24435"/>
          <a:stretch/>
        </p:blipFill>
        <p:spPr bwMode="auto">
          <a:xfrm>
            <a:off x="4860033" y="4064473"/>
            <a:ext cx="4133789" cy="249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2" t="41402" r="57227" b="39925"/>
          <a:stretch/>
        </p:blipFill>
        <p:spPr bwMode="auto">
          <a:xfrm>
            <a:off x="1221485" y="5033868"/>
            <a:ext cx="1882588" cy="142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6" t="42746" r="33410" b="24779"/>
          <a:stretch/>
        </p:blipFill>
        <p:spPr bwMode="auto">
          <a:xfrm>
            <a:off x="4860033" y="1712393"/>
            <a:ext cx="3240360" cy="161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7" t="41535" r="56929" b="42284"/>
          <a:stretch/>
        </p:blipFill>
        <p:spPr bwMode="auto">
          <a:xfrm>
            <a:off x="1212653" y="2520088"/>
            <a:ext cx="1891420" cy="123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Elipse"/>
          <p:cNvSpPr/>
          <p:nvPr/>
        </p:nvSpPr>
        <p:spPr>
          <a:xfrm>
            <a:off x="4058862" y="5058534"/>
            <a:ext cx="658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1</a:t>
            </a:r>
            <a:endParaRPr lang="es-ES" sz="2800" b="1" dirty="0"/>
          </a:p>
        </p:txBody>
      </p:sp>
      <p:sp>
        <p:nvSpPr>
          <p:cNvPr id="11" name="10 Elipse"/>
          <p:cNvSpPr/>
          <p:nvPr/>
        </p:nvSpPr>
        <p:spPr>
          <a:xfrm>
            <a:off x="554201" y="5241252"/>
            <a:ext cx="658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2</a:t>
            </a:r>
            <a:endParaRPr lang="es-ES" sz="2800" b="1" dirty="0"/>
          </a:p>
        </p:txBody>
      </p:sp>
      <p:sp>
        <p:nvSpPr>
          <p:cNvPr id="12" name="11 Elipse"/>
          <p:cNvSpPr/>
          <p:nvPr/>
        </p:nvSpPr>
        <p:spPr>
          <a:xfrm>
            <a:off x="4139952" y="2667084"/>
            <a:ext cx="658452" cy="47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13" name="12 Elipse"/>
          <p:cNvSpPr/>
          <p:nvPr/>
        </p:nvSpPr>
        <p:spPr>
          <a:xfrm>
            <a:off x="607570" y="2667084"/>
            <a:ext cx="658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4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6948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0" t="37086" r="17698" b="41828"/>
          <a:stretch/>
        </p:blipFill>
        <p:spPr bwMode="auto">
          <a:xfrm>
            <a:off x="539552" y="260648"/>
            <a:ext cx="7859207" cy="160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8" t="41461" r="32798" b="18978"/>
          <a:stretch/>
        </p:blipFill>
        <p:spPr bwMode="auto">
          <a:xfrm>
            <a:off x="4644008" y="4149080"/>
            <a:ext cx="4248472" cy="249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Elipse"/>
          <p:cNvSpPr/>
          <p:nvPr/>
        </p:nvSpPr>
        <p:spPr>
          <a:xfrm>
            <a:off x="6109792" y="3936913"/>
            <a:ext cx="658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1</a:t>
            </a:r>
            <a:endParaRPr lang="es-ES" sz="28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t="39984" r="32720" b="26449"/>
          <a:stretch/>
        </p:blipFill>
        <p:spPr bwMode="auto">
          <a:xfrm>
            <a:off x="196407" y="4430562"/>
            <a:ext cx="4568616" cy="231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Elipse"/>
          <p:cNvSpPr/>
          <p:nvPr/>
        </p:nvSpPr>
        <p:spPr>
          <a:xfrm>
            <a:off x="817204" y="5949280"/>
            <a:ext cx="658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2</a:t>
            </a:r>
            <a:endParaRPr lang="es-ES" sz="2800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5" t="40254" r="38805" b="30939"/>
          <a:stretch/>
        </p:blipFill>
        <p:spPr bwMode="auto">
          <a:xfrm>
            <a:off x="4624089" y="1714316"/>
            <a:ext cx="4114800" cy="219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Elipse"/>
          <p:cNvSpPr/>
          <p:nvPr/>
        </p:nvSpPr>
        <p:spPr>
          <a:xfrm>
            <a:off x="8086806" y="1714316"/>
            <a:ext cx="658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3</a:t>
            </a:r>
            <a:endParaRPr lang="es-ES" sz="2800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6" t="43071" r="40857" b="42372"/>
          <a:stretch/>
        </p:blipFill>
        <p:spPr bwMode="auto">
          <a:xfrm>
            <a:off x="552629" y="2638697"/>
            <a:ext cx="3837592" cy="11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24 Elipse"/>
          <p:cNvSpPr/>
          <p:nvPr/>
        </p:nvSpPr>
        <p:spPr>
          <a:xfrm>
            <a:off x="3131840" y="2207870"/>
            <a:ext cx="658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4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2108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Office PowerPoint</Application>
  <PresentationFormat>Presentación en pantalla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3</cp:revision>
  <dcterms:created xsi:type="dcterms:W3CDTF">2013-02-07T14:41:02Z</dcterms:created>
  <dcterms:modified xsi:type="dcterms:W3CDTF">2013-02-07T15:09:45Z</dcterms:modified>
</cp:coreProperties>
</file>