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BC744FE-5BBC-4A2A-8CD4-7456A08C2504}" v="6" dt="2020-05-19T18:03:10.935"/>
    <p1510:client id="{D2686F93-BAFC-400B-8779-8894A8381F5C}" v="32" dt="2020-05-20T03:51:35.0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DRIGUEZ OLIVARES MILTON OBED" userId="S::zs17012872@estudiantes.uv.mx::37d19c39-6211-4289-8c24-2ed130aedf69" providerId="AD" clId="Web-{ABC744FE-5BBC-4A2A-8CD4-7456A08C2504}"/>
    <pc:docChg chg="modSld">
      <pc:chgData name="RODRIGUEZ OLIVARES MILTON OBED" userId="S::zs17012872@estudiantes.uv.mx::37d19c39-6211-4289-8c24-2ed130aedf69" providerId="AD" clId="Web-{ABC744FE-5BBC-4A2A-8CD4-7456A08C2504}" dt="2020-05-19T18:03:16.357" v="6"/>
      <pc:docMkLst>
        <pc:docMk/>
      </pc:docMkLst>
      <pc:sldChg chg="addSp delSp modSp mod setBg">
        <pc:chgData name="RODRIGUEZ OLIVARES MILTON OBED" userId="S::zs17012872@estudiantes.uv.mx::37d19c39-6211-4289-8c24-2ed130aedf69" providerId="AD" clId="Web-{ABC744FE-5BBC-4A2A-8CD4-7456A08C2504}" dt="2020-05-19T18:03:16.357" v="6"/>
        <pc:sldMkLst>
          <pc:docMk/>
          <pc:sldMk cId="1038124408" sldId="261"/>
        </pc:sldMkLst>
        <pc:spChg chg="mod">
          <ac:chgData name="RODRIGUEZ OLIVARES MILTON OBED" userId="S::zs17012872@estudiantes.uv.mx::37d19c39-6211-4289-8c24-2ed130aedf69" providerId="AD" clId="Web-{ABC744FE-5BBC-4A2A-8CD4-7456A08C2504}" dt="2020-05-19T18:03:16.357" v="6"/>
          <ac:spMkLst>
            <pc:docMk/>
            <pc:sldMk cId="1038124408" sldId="261"/>
            <ac:spMk id="2" creationId="{79BD9D5A-D996-445E-8A3E-43ED3FEF11CE}"/>
          </ac:spMkLst>
        </pc:spChg>
        <pc:spChg chg="del">
          <ac:chgData name="RODRIGUEZ OLIVARES MILTON OBED" userId="S::zs17012872@estudiantes.uv.mx::37d19c39-6211-4289-8c24-2ed130aedf69" providerId="AD" clId="Web-{ABC744FE-5BBC-4A2A-8CD4-7456A08C2504}" dt="2020-05-19T18:02:04.009" v="0"/>
          <ac:spMkLst>
            <pc:docMk/>
            <pc:sldMk cId="1038124408" sldId="261"/>
            <ac:spMk id="3" creationId="{7220EFC2-6F07-480D-B36B-8DF37C6035E5}"/>
          </ac:spMkLst>
        </pc:spChg>
        <pc:spChg chg="add">
          <ac:chgData name="RODRIGUEZ OLIVARES MILTON OBED" userId="S::zs17012872@estudiantes.uv.mx::37d19c39-6211-4289-8c24-2ed130aedf69" providerId="AD" clId="Web-{ABC744FE-5BBC-4A2A-8CD4-7456A08C2504}" dt="2020-05-19T18:03:16.357" v="6"/>
          <ac:spMkLst>
            <pc:docMk/>
            <pc:sldMk cId="1038124408" sldId="261"/>
            <ac:spMk id="8" creationId="{4DA55E0A-195C-45B9-AED3-9946A0559E90}"/>
          </ac:spMkLst>
        </pc:spChg>
        <pc:picChg chg="add mod ord modCrop">
          <ac:chgData name="RODRIGUEZ OLIVARES MILTON OBED" userId="S::zs17012872@estudiantes.uv.mx::37d19c39-6211-4289-8c24-2ed130aedf69" providerId="AD" clId="Web-{ABC744FE-5BBC-4A2A-8CD4-7456A08C2504}" dt="2020-05-19T18:03:16.357" v="6"/>
          <ac:picMkLst>
            <pc:docMk/>
            <pc:sldMk cId="1038124408" sldId="261"/>
            <ac:picMk id="4" creationId="{83C98B9A-3D1A-414B-8516-93131084CA20}"/>
          </ac:picMkLst>
        </pc:picChg>
      </pc:sldChg>
    </pc:docChg>
  </pc:docChgLst>
  <pc:docChgLst>
    <pc:chgData name="ANGELICA GUTIERREZ MORENO" userId="c09910ce-1936-486f-9359-43f592f216e0" providerId="ADAL" clId="{D2686F93-BAFC-400B-8779-8894A8381F5C}"/>
    <pc:docChg chg="undo custSel mod modSld">
      <pc:chgData name="ANGELICA GUTIERREZ MORENO" userId="c09910ce-1936-486f-9359-43f592f216e0" providerId="ADAL" clId="{D2686F93-BAFC-400B-8779-8894A8381F5C}" dt="2020-05-20T03:51:35.041" v="323" actId="403"/>
      <pc:docMkLst>
        <pc:docMk/>
      </pc:docMkLst>
      <pc:sldChg chg="addSp delSp modSp mod setBg setClrOvrMap">
        <pc:chgData name="ANGELICA GUTIERREZ MORENO" userId="c09910ce-1936-486f-9359-43f592f216e0" providerId="ADAL" clId="{D2686F93-BAFC-400B-8779-8894A8381F5C}" dt="2020-05-20T03:51:35.041" v="323" actId="403"/>
        <pc:sldMkLst>
          <pc:docMk/>
          <pc:sldMk cId="1198853843" sldId="258"/>
        </pc:sldMkLst>
        <pc:spChg chg="mod">
          <ac:chgData name="ANGELICA GUTIERREZ MORENO" userId="c09910ce-1936-486f-9359-43f592f216e0" providerId="ADAL" clId="{D2686F93-BAFC-400B-8779-8894A8381F5C}" dt="2020-05-20T03:51:26.068" v="321" actId="26606"/>
          <ac:spMkLst>
            <pc:docMk/>
            <pc:sldMk cId="1198853843" sldId="258"/>
            <ac:spMk id="2" creationId="{151D40AD-05EF-46F6-8971-9FE35F842A37}"/>
          </ac:spMkLst>
        </pc:spChg>
        <pc:spChg chg="mod">
          <ac:chgData name="ANGELICA GUTIERREZ MORENO" userId="c09910ce-1936-486f-9359-43f592f216e0" providerId="ADAL" clId="{D2686F93-BAFC-400B-8779-8894A8381F5C}" dt="2020-05-20T03:51:35.041" v="323" actId="403"/>
          <ac:spMkLst>
            <pc:docMk/>
            <pc:sldMk cId="1198853843" sldId="258"/>
            <ac:spMk id="3" creationId="{8CCCBF94-B388-459D-B228-BF26ABCEF28D}"/>
          </ac:spMkLst>
        </pc:spChg>
        <pc:spChg chg="add del">
          <ac:chgData name="ANGELICA GUTIERREZ MORENO" userId="c09910ce-1936-486f-9359-43f592f216e0" providerId="ADAL" clId="{D2686F93-BAFC-400B-8779-8894A8381F5C}" dt="2020-05-20T03:51:26.068" v="321" actId="26606"/>
          <ac:spMkLst>
            <pc:docMk/>
            <pc:sldMk cId="1198853843" sldId="258"/>
            <ac:spMk id="9" creationId="{DADC4F84-175A-4AB1-916C-1E5796E1E0D3}"/>
          </ac:spMkLst>
        </pc:spChg>
        <pc:spChg chg="add del">
          <ac:chgData name="ANGELICA GUTIERREZ MORENO" userId="c09910ce-1936-486f-9359-43f592f216e0" providerId="ADAL" clId="{D2686F93-BAFC-400B-8779-8894A8381F5C}" dt="2020-05-20T03:51:26.012" v="320" actId="26606"/>
          <ac:spMkLst>
            <pc:docMk/>
            <pc:sldMk cId="1198853843" sldId="258"/>
            <ac:spMk id="11" creationId="{A3CBF2AD-D8D1-4170-B16B-A760E87F650A}"/>
          </ac:spMkLst>
        </pc:spChg>
        <pc:spChg chg="add del">
          <ac:chgData name="ANGELICA GUTIERREZ MORENO" userId="c09910ce-1936-486f-9359-43f592f216e0" providerId="ADAL" clId="{D2686F93-BAFC-400B-8779-8894A8381F5C}" dt="2020-05-20T03:51:26.012" v="320" actId="26606"/>
          <ac:spMkLst>
            <pc:docMk/>
            <pc:sldMk cId="1198853843" sldId="258"/>
            <ac:spMk id="12" creationId="{8C83BAC5-B7A8-4C7B-9A76-1725090EFC30}"/>
          </ac:spMkLst>
        </pc:spChg>
        <pc:spChg chg="add del">
          <ac:chgData name="ANGELICA GUTIERREZ MORENO" userId="c09910ce-1936-486f-9359-43f592f216e0" providerId="ADAL" clId="{D2686F93-BAFC-400B-8779-8894A8381F5C}" dt="2020-05-20T03:51:26.012" v="320" actId="26606"/>
          <ac:spMkLst>
            <pc:docMk/>
            <pc:sldMk cId="1198853843" sldId="258"/>
            <ac:spMk id="13" creationId="{41AC3F50-3B90-41EA-B63E-BB37117D3783}"/>
          </ac:spMkLst>
        </pc:spChg>
        <pc:spChg chg="add del">
          <ac:chgData name="ANGELICA GUTIERREZ MORENO" userId="c09910ce-1936-486f-9359-43f592f216e0" providerId="ADAL" clId="{D2686F93-BAFC-400B-8779-8894A8381F5C}" dt="2020-05-20T03:51:18.994" v="316" actId="26606"/>
          <ac:spMkLst>
            <pc:docMk/>
            <pc:sldMk cId="1198853843" sldId="258"/>
            <ac:spMk id="14" creationId="{A3CBF2AD-D8D1-4170-B16B-A760E87F650A}"/>
          </ac:spMkLst>
        </pc:spChg>
        <pc:spChg chg="add">
          <ac:chgData name="ANGELICA GUTIERREZ MORENO" userId="c09910ce-1936-486f-9359-43f592f216e0" providerId="ADAL" clId="{D2686F93-BAFC-400B-8779-8894A8381F5C}" dt="2020-05-20T03:51:26.068" v="321" actId="26606"/>
          <ac:spMkLst>
            <pc:docMk/>
            <pc:sldMk cId="1198853843" sldId="258"/>
            <ac:spMk id="15" creationId="{696A55C8-89F1-439D-863D-E208C0AC880F}"/>
          </ac:spMkLst>
        </pc:spChg>
        <pc:spChg chg="add del">
          <ac:chgData name="ANGELICA GUTIERREZ MORENO" userId="c09910ce-1936-486f-9359-43f592f216e0" providerId="ADAL" clId="{D2686F93-BAFC-400B-8779-8894A8381F5C}" dt="2020-05-20T03:51:18.994" v="316" actId="26606"/>
          <ac:spMkLst>
            <pc:docMk/>
            <pc:sldMk cId="1198853843" sldId="258"/>
            <ac:spMk id="16" creationId="{8C83BAC5-B7A8-4C7B-9A76-1725090EFC30}"/>
          </ac:spMkLst>
        </pc:spChg>
        <pc:spChg chg="add">
          <ac:chgData name="ANGELICA GUTIERREZ MORENO" userId="c09910ce-1936-486f-9359-43f592f216e0" providerId="ADAL" clId="{D2686F93-BAFC-400B-8779-8894A8381F5C}" dt="2020-05-20T03:51:26.068" v="321" actId="26606"/>
          <ac:spMkLst>
            <pc:docMk/>
            <pc:sldMk cId="1198853843" sldId="258"/>
            <ac:spMk id="17" creationId="{E4A1FD7E-EAEC-40B9-B75B-432F9DA75BA8}"/>
          </ac:spMkLst>
        </pc:spChg>
        <pc:spChg chg="add del">
          <ac:chgData name="ANGELICA GUTIERREZ MORENO" userId="c09910ce-1936-486f-9359-43f592f216e0" providerId="ADAL" clId="{D2686F93-BAFC-400B-8779-8894A8381F5C}" dt="2020-05-20T03:51:18.994" v="316" actId="26606"/>
          <ac:spMkLst>
            <pc:docMk/>
            <pc:sldMk cId="1198853843" sldId="258"/>
            <ac:spMk id="18" creationId="{41AC3F50-3B90-41EA-B63E-BB37117D3783}"/>
          </ac:spMkLst>
        </pc:spChg>
        <pc:spChg chg="add">
          <ac:chgData name="ANGELICA GUTIERREZ MORENO" userId="c09910ce-1936-486f-9359-43f592f216e0" providerId="ADAL" clId="{D2686F93-BAFC-400B-8779-8894A8381F5C}" dt="2020-05-20T03:51:26.068" v="321" actId="26606"/>
          <ac:spMkLst>
            <pc:docMk/>
            <pc:sldMk cId="1198853843" sldId="258"/>
            <ac:spMk id="19" creationId="{AC88629E-396B-4C99-B284-F30AABDF2E1D}"/>
          </ac:spMkLst>
        </pc:spChg>
        <pc:picChg chg="add mod ord">
          <ac:chgData name="ANGELICA GUTIERREZ MORENO" userId="c09910ce-1936-486f-9359-43f592f216e0" providerId="ADAL" clId="{D2686F93-BAFC-400B-8779-8894A8381F5C}" dt="2020-05-20T03:51:26.068" v="321" actId="26606"/>
          <ac:picMkLst>
            <pc:docMk/>
            <pc:sldMk cId="1198853843" sldId="258"/>
            <ac:picMk id="5" creationId="{DDF570CB-3E8F-47A6-95B8-BBAFD1C497A0}"/>
          </ac:picMkLst>
        </pc:picChg>
      </pc:sldChg>
      <pc:sldChg chg="addSp modSp mod setBg setClrOvrMap">
        <pc:chgData name="ANGELICA GUTIERREZ MORENO" userId="c09910ce-1936-486f-9359-43f592f216e0" providerId="ADAL" clId="{D2686F93-BAFC-400B-8779-8894A8381F5C}" dt="2020-05-19T19:51:13.128" v="281" actId="26606"/>
        <pc:sldMkLst>
          <pc:docMk/>
          <pc:sldMk cId="2589422503" sldId="259"/>
        </pc:sldMkLst>
        <pc:spChg chg="mod">
          <ac:chgData name="ANGELICA GUTIERREZ MORENO" userId="c09910ce-1936-486f-9359-43f592f216e0" providerId="ADAL" clId="{D2686F93-BAFC-400B-8779-8894A8381F5C}" dt="2020-05-19T19:51:13.128" v="281" actId="26606"/>
          <ac:spMkLst>
            <pc:docMk/>
            <pc:sldMk cId="2589422503" sldId="259"/>
            <ac:spMk id="2" creationId="{3363C8D1-E394-4BEF-BC83-99BD64F0F06F}"/>
          </ac:spMkLst>
        </pc:spChg>
        <pc:spChg chg="mod">
          <ac:chgData name="ANGELICA GUTIERREZ MORENO" userId="c09910ce-1936-486f-9359-43f592f216e0" providerId="ADAL" clId="{D2686F93-BAFC-400B-8779-8894A8381F5C}" dt="2020-05-19T19:51:13.128" v="281" actId="26606"/>
          <ac:spMkLst>
            <pc:docMk/>
            <pc:sldMk cId="2589422503" sldId="259"/>
            <ac:spMk id="3" creationId="{836644C3-040C-4372-BE92-62CAAA9EF116}"/>
          </ac:spMkLst>
        </pc:spChg>
        <pc:spChg chg="add">
          <ac:chgData name="ANGELICA GUTIERREZ MORENO" userId="c09910ce-1936-486f-9359-43f592f216e0" providerId="ADAL" clId="{D2686F93-BAFC-400B-8779-8894A8381F5C}" dt="2020-05-19T19:51:13.128" v="281" actId="26606"/>
          <ac:spMkLst>
            <pc:docMk/>
            <pc:sldMk cId="2589422503" sldId="259"/>
            <ac:spMk id="8" creationId="{C162DF2A-64D1-4AA9-BA42-8A4063EADE09}"/>
          </ac:spMkLst>
        </pc:spChg>
        <pc:spChg chg="add">
          <ac:chgData name="ANGELICA GUTIERREZ MORENO" userId="c09910ce-1936-486f-9359-43f592f216e0" providerId="ADAL" clId="{D2686F93-BAFC-400B-8779-8894A8381F5C}" dt="2020-05-19T19:51:13.128" v="281" actId="26606"/>
          <ac:spMkLst>
            <pc:docMk/>
            <pc:sldMk cId="2589422503" sldId="259"/>
            <ac:spMk id="10" creationId="{5D7C1373-63AF-4A75-909E-990E05356670}"/>
          </ac:spMkLst>
        </pc:spChg>
        <pc:spChg chg="add">
          <ac:chgData name="ANGELICA GUTIERREZ MORENO" userId="c09910ce-1936-486f-9359-43f592f216e0" providerId="ADAL" clId="{D2686F93-BAFC-400B-8779-8894A8381F5C}" dt="2020-05-19T19:51:13.128" v="281" actId="26606"/>
          <ac:spMkLst>
            <pc:docMk/>
            <pc:sldMk cId="2589422503" sldId="259"/>
            <ac:spMk id="12" creationId="{2F4AD318-2FB6-4C6E-931E-58E404FA18CD}"/>
          </ac:spMkLst>
        </pc:spChg>
        <pc:spChg chg="add">
          <ac:chgData name="ANGELICA GUTIERREZ MORENO" userId="c09910ce-1936-486f-9359-43f592f216e0" providerId="ADAL" clId="{D2686F93-BAFC-400B-8779-8894A8381F5C}" dt="2020-05-19T19:51:13.128" v="281" actId="26606"/>
          <ac:spMkLst>
            <pc:docMk/>
            <pc:sldMk cId="2589422503" sldId="259"/>
            <ac:spMk id="14" creationId="{1A118E35-1CBF-4863-8497-F4DF1A166D2D}"/>
          </ac:spMkLst>
        </pc:spChg>
        <pc:spChg chg="add">
          <ac:chgData name="ANGELICA GUTIERREZ MORENO" userId="c09910ce-1936-486f-9359-43f592f216e0" providerId="ADAL" clId="{D2686F93-BAFC-400B-8779-8894A8381F5C}" dt="2020-05-19T19:51:13.128" v="281" actId="26606"/>
          <ac:spMkLst>
            <pc:docMk/>
            <pc:sldMk cId="2589422503" sldId="259"/>
            <ac:spMk id="16" creationId="{6E187274-5DC2-4BE0-AF99-925D6D973550}"/>
          </ac:spMkLst>
        </pc:spChg>
      </pc:sldChg>
      <pc:sldChg chg="addSp delSp modSp">
        <pc:chgData name="ANGELICA GUTIERREZ MORENO" userId="c09910ce-1936-486f-9359-43f592f216e0" providerId="ADAL" clId="{D2686F93-BAFC-400B-8779-8894A8381F5C}" dt="2020-05-20T03:49:14.668" v="302" actId="1076"/>
        <pc:sldMkLst>
          <pc:docMk/>
          <pc:sldMk cId="752392989" sldId="260"/>
        </pc:sldMkLst>
        <pc:spChg chg="add del mod">
          <ac:chgData name="ANGELICA GUTIERREZ MORENO" userId="c09910ce-1936-486f-9359-43f592f216e0" providerId="ADAL" clId="{D2686F93-BAFC-400B-8779-8894A8381F5C}" dt="2020-05-19T17:53:55.111" v="1" actId="931"/>
          <ac:spMkLst>
            <pc:docMk/>
            <pc:sldMk cId="752392989" sldId="260"/>
            <ac:spMk id="4" creationId="{85D1CC0C-13F5-4FE8-B3F7-50A869C89140}"/>
          </ac:spMkLst>
        </pc:spChg>
        <pc:picChg chg="add mod">
          <ac:chgData name="ANGELICA GUTIERREZ MORENO" userId="c09910ce-1936-486f-9359-43f592f216e0" providerId="ADAL" clId="{D2686F93-BAFC-400B-8779-8894A8381F5C}" dt="2020-05-19T19:54:17.913" v="290" actId="14100"/>
          <ac:picMkLst>
            <pc:docMk/>
            <pc:sldMk cId="752392989" sldId="260"/>
            <ac:picMk id="4" creationId="{364C681B-C8E5-4D8E-9B97-2D52CB21D915}"/>
          </ac:picMkLst>
        </pc:picChg>
        <pc:picChg chg="del">
          <ac:chgData name="ANGELICA GUTIERREZ MORENO" userId="c09910ce-1936-486f-9359-43f592f216e0" providerId="ADAL" clId="{D2686F93-BAFC-400B-8779-8894A8381F5C}" dt="2020-05-19T17:53:43.912" v="0" actId="478"/>
          <ac:picMkLst>
            <pc:docMk/>
            <pc:sldMk cId="752392989" sldId="260"/>
            <ac:picMk id="5" creationId="{208BD839-5BE4-4F7E-9914-9F788917917A}"/>
          </ac:picMkLst>
        </pc:picChg>
        <pc:picChg chg="add del mod">
          <ac:chgData name="ANGELICA GUTIERREZ MORENO" userId="c09910ce-1936-486f-9359-43f592f216e0" providerId="ADAL" clId="{D2686F93-BAFC-400B-8779-8894A8381F5C}" dt="2020-05-20T03:48:54.135" v="298" actId="478"/>
          <ac:picMkLst>
            <pc:docMk/>
            <pc:sldMk cId="752392989" sldId="260"/>
            <ac:picMk id="6" creationId="{DD0B977E-F1FA-4550-85A4-059AC5241858}"/>
          </ac:picMkLst>
        </pc:picChg>
        <pc:picChg chg="add mod">
          <ac:chgData name="ANGELICA GUTIERREZ MORENO" userId="c09910ce-1936-486f-9359-43f592f216e0" providerId="ADAL" clId="{D2686F93-BAFC-400B-8779-8894A8381F5C}" dt="2020-05-19T19:51:27.446" v="282" actId="1076"/>
          <ac:picMkLst>
            <pc:docMk/>
            <pc:sldMk cId="752392989" sldId="260"/>
            <ac:picMk id="7" creationId="{53667A86-AB32-40A5-B7E4-B6B48B12EF9C}"/>
          </ac:picMkLst>
        </pc:picChg>
        <pc:picChg chg="add mod">
          <ac:chgData name="ANGELICA GUTIERREZ MORENO" userId="c09910ce-1936-486f-9359-43f592f216e0" providerId="ADAL" clId="{D2686F93-BAFC-400B-8779-8894A8381F5C}" dt="2020-05-20T03:49:14.668" v="302" actId="1076"/>
          <ac:picMkLst>
            <pc:docMk/>
            <pc:sldMk cId="752392989" sldId="260"/>
            <ac:picMk id="8" creationId="{1EBDF3F7-FBC7-40A9-8577-99059CBA5AF2}"/>
          </ac:picMkLst>
        </pc:picChg>
      </pc:sldChg>
      <pc:sldChg chg="addSp delSp modSp">
        <pc:chgData name="ANGELICA GUTIERREZ MORENO" userId="c09910ce-1936-486f-9359-43f592f216e0" providerId="ADAL" clId="{D2686F93-BAFC-400B-8779-8894A8381F5C}" dt="2020-05-20T03:50:41.078" v="314" actId="26606"/>
        <pc:sldMkLst>
          <pc:docMk/>
          <pc:sldMk cId="1038124408" sldId="261"/>
        </pc:sldMkLst>
        <pc:spChg chg="mod">
          <ac:chgData name="ANGELICA GUTIERREZ MORENO" userId="c09910ce-1936-486f-9359-43f592f216e0" providerId="ADAL" clId="{D2686F93-BAFC-400B-8779-8894A8381F5C}" dt="2020-05-20T03:50:41.078" v="314" actId="26606"/>
          <ac:spMkLst>
            <pc:docMk/>
            <pc:sldMk cId="1038124408" sldId="261"/>
            <ac:spMk id="2" creationId="{79BD9D5A-D996-445E-8A3E-43ED3FEF11CE}"/>
          </ac:spMkLst>
        </pc:spChg>
        <pc:spChg chg="del">
          <ac:chgData name="ANGELICA GUTIERREZ MORENO" userId="c09910ce-1936-486f-9359-43f592f216e0" providerId="ADAL" clId="{D2686F93-BAFC-400B-8779-8894A8381F5C}" dt="2020-05-20T03:49:48.002" v="304"/>
          <ac:spMkLst>
            <pc:docMk/>
            <pc:sldMk cId="1038124408" sldId="261"/>
            <ac:spMk id="8" creationId="{4DA55E0A-195C-45B9-AED3-9946A0559E90}"/>
          </ac:spMkLst>
        </pc:spChg>
        <pc:spChg chg="add del">
          <ac:chgData name="ANGELICA GUTIERREZ MORENO" userId="c09910ce-1936-486f-9359-43f592f216e0" providerId="ADAL" clId="{D2686F93-BAFC-400B-8779-8894A8381F5C}" dt="2020-05-20T03:50:41.070" v="313" actId="26606"/>
          <ac:spMkLst>
            <pc:docMk/>
            <pc:sldMk cId="1038124408" sldId="261"/>
            <ac:spMk id="10" creationId="{A7A7CE4E-4A60-4AE3-A8C7-5FA9BF0B0055}"/>
          </ac:spMkLst>
        </pc:spChg>
        <pc:spChg chg="add">
          <ac:chgData name="ANGELICA GUTIERREZ MORENO" userId="c09910ce-1936-486f-9359-43f592f216e0" providerId="ADAL" clId="{D2686F93-BAFC-400B-8779-8894A8381F5C}" dt="2020-05-20T03:50:41.078" v="314" actId="26606"/>
          <ac:spMkLst>
            <pc:docMk/>
            <pc:sldMk cId="1038124408" sldId="261"/>
            <ac:spMk id="11" creationId="{64C9EE1D-12BB-43F7-9A2A-893578DCA63A}"/>
          </ac:spMkLst>
        </pc:spChg>
        <pc:spChg chg="add del">
          <ac:chgData name="ANGELICA GUTIERREZ MORENO" userId="c09910ce-1936-486f-9359-43f592f216e0" providerId="ADAL" clId="{D2686F93-BAFC-400B-8779-8894A8381F5C}" dt="2020-05-20T03:50:41.070" v="313" actId="26606"/>
          <ac:spMkLst>
            <pc:docMk/>
            <pc:sldMk cId="1038124408" sldId="261"/>
            <ac:spMk id="13" creationId="{A1DFCBE5-52C1-48A9-89CF-E7D68CCA1620}"/>
          </ac:spMkLst>
        </pc:spChg>
        <pc:spChg chg="add del">
          <ac:chgData name="ANGELICA GUTIERREZ MORENO" userId="c09910ce-1936-486f-9359-43f592f216e0" providerId="ADAL" clId="{D2686F93-BAFC-400B-8779-8894A8381F5C}" dt="2020-05-20T03:50:41.070" v="313" actId="26606"/>
          <ac:spMkLst>
            <pc:docMk/>
            <pc:sldMk cId="1038124408" sldId="261"/>
            <ac:spMk id="15" creationId="{EB17C8F6-D357-4254-BBAC-96B01EEBE162}"/>
          </ac:spMkLst>
        </pc:spChg>
        <pc:spChg chg="add">
          <ac:chgData name="ANGELICA GUTIERREZ MORENO" userId="c09910ce-1936-486f-9359-43f592f216e0" providerId="ADAL" clId="{D2686F93-BAFC-400B-8779-8894A8381F5C}" dt="2020-05-20T03:50:41.078" v="314" actId="26606"/>
          <ac:spMkLst>
            <pc:docMk/>
            <pc:sldMk cId="1038124408" sldId="261"/>
            <ac:spMk id="17" creationId="{9DCA8533-CC5E-4754-9A04-047EDE49E0F9}"/>
          </ac:spMkLst>
        </pc:spChg>
        <pc:spChg chg="add">
          <ac:chgData name="ANGELICA GUTIERREZ MORENO" userId="c09910ce-1936-486f-9359-43f592f216e0" providerId="ADAL" clId="{D2686F93-BAFC-400B-8779-8894A8381F5C}" dt="2020-05-20T03:50:41.078" v="314" actId="26606"/>
          <ac:spMkLst>
            <pc:docMk/>
            <pc:sldMk cId="1038124408" sldId="261"/>
            <ac:spMk id="18" creationId="{43962A31-C54E-4762-B155-59777FED1C75}"/>
          </ac:spMkLst>
        </pc:spChg>
        <pc:spChg chg="add">
          <ac:chgData name="ANGELICA GUTIERREZ MORENO" userId="c09910ce-1936-486f-9359-43f592f216e0" providerId="ADAL" clId="{D2686F93-BAFC-400B-8779-8894A8381F5C}" dt="2020-05-20T03:50:41.078" v="314" actId="26606"/>
          <ac:spMkLst>
            <pc:docMk/>
            <pc:sldMk cId="1038124408" sldId="261"/>
            <ac:spMk id="19" creationId="{4B392D36-B685-45E0-B197-6EE5D748093B}"/>
          </ac:spMkLst>
        </pc:spChg>
        <pc:picChg chg="del">
          <ac:chgData name="ANGELICA GUTIERREZ MORENO" userId="c09910ce-1936-486f-9359-43f592f216e0" providerId="ADAL" clId="{D2686F93-BAFC-400B-8779-8894A8381F5C}" dt="2020-05-20T03:49:27.822" v="303" actId="478"/>
          <ac:picMkLst>
            <pc:docMk/>
            <pc:sldMk cId="1038124408" sldId="261"/>
            <ac:picMk id="4" creationId="{83C98B9A-3D1A-414B-8516-93131084CA20}"/>
          </ac:picMkLst>
        </pc:picChg>
        <pc:picChg chg="add mod">
          <ac:chgData name="ANGELICA GUTIERREZ MORENO" userId="c09910ce-1936-486f-9359-43f592f216e0" providerId="ADAL" clId="{D2686F93-BAFC-400B-8779-8894A8381F5C}" dt="2020-05-20T03:50:41.078" v="314" actId="26606"/>
          <ac:picMkLst>
            <pc:docMk/>
            <pc:sldMk cId="1038124408" sldId="261"/>
            <ac:picMk id="5" creationId="{876F9F09-30EB-4F31-AA89-7C5680E8AA92}"/>
          </ac:picMkLst>
        </pc:picChg>
        <pc:picChg chg="add mod">
          <ac:chgData name="ANGELICA GUTIERREZ MORENO" userId="c09910ce-1936-486f-9359-43f592f216e0" providerId="ADAL" clId="{D2686F93-BAFC-400B-8779-8894A8381F5C}" dt="2020-05-20T03:50:41.078" v="314" actId="26606"/>
          <ac:picMkLst>
            <pc:docMk/>
            <pc:sldMk cId="1038124408" sldId="261"/>
            <ac:picMk id="6" creationId="{055F4C05-567C-4334-AAA2-2B1A690C77C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09E81-0BC0-42A5-98BF-DC5CF1E9F522}" type="datetimeFigureOut">
              <a:rPr lang="es-MX" smtClean="0"/>
              <a:t>18/06/2020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4E36E-B115-4642-86D8-8BC4877BE447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50704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09E81-0BC0-42A5-98BF-DC5CF1E9F522}" type="datetimeFigureOut">
              <a:rPr lang="es-MX" smtClean="0"/>
              <a:t>18/06/2020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4E36E-B115-4642-86D8-8BC4877BE447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53329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09E81-0BC0-42A5-98BF-DC5CF1E9F522}" type="datetimeFigureOut">
              <a:rPr lang="es-MX" smtClean="0"/>
              <a:t>18/06/2020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4E36E-B115-4642-86D8-8BC4877BE447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75234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09E81-0BC0-42A5-98BF-DC5CF1E9F522}" type="datetimeFigureOut">
              <a:rPr lang="es-MX" smtClean="0"/>
              <a:t>18/06/2020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4E36E-B115-4642-86D8-8BC4877BE447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49065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09E81-0BC0-42A5-98BF-DC5CF1E9F522}" type="datetimeFigureOut">
              <a:rPr lang="es-MX" smtClean="0"/>
              <a:t>18/06/2020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4E36E-B115-4642-86D8-8BC4877BE447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47905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09E81-0BC0-42A5-98BF-DC5CF1E9F522}" type="datetimeFigureOut">
              <a:rPr lang="es-MX" smtClean="0"/>
              <a:t>18/06/2020</a:t>
            </a:fld>
            <a:endParaRPr lang="es-MX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4E36E-B115-4642-86D8-8BC4877BE447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06006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09E81-0BC0-42A5-98BF-DC5CF1E9F522}" type="datetimeFigureOut">
              <a:rPr lang="es-MX" smtClean="0"/>
              <a:t>18/06/2020</a:t>
            </a:fld>
            <a:endParaRPr lang="es-MX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4E36E-B115-4642-86D8-8BC4877BE447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60165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09E81-0BC0-42A5-98BF-DC5CF1E9F522}" type="datetimeFigureOut">
              <a:rPr lang="es-MX" smtClean="0"/>
              <a:t>18/06/2020</a:t>
            </a:fld>
            <a:endParaRPr lang="es-MX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4E36E-B115-4642-86D8-8BC4877BE447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82355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09E81-0BC0-42A5-98BF-DC5CF1E9F522}" type="datetimeFigureOut">
              <a:rPr lang="es-MX" smtClean="0"/>
              <a:t>18/06/2020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4E36E-B115-4642-86D8-8BC4877BE447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67223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09E81-0BC0-42A5-98BF-DC5CF1E9F522}" type="datetimeFigureOut">
              <a:rPr lang="es-MX" smtClean="0"/>
              <a:t>18/06/2020</a:t>
            </a:fld>
            <a:endParaRPr lang="es-MX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4E36E-B115-4642-86D8-8BC4877BE447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66932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09E81-0BC0-42A5-98BF-DC5CF1E9F522}" type="datetimeFigureOut">
              <a:rPr lang="es-MX" smtClean="0"/>
              <a:t>18/06/2020</a:t>
            </a:fld>
            <a:endParaRPr lang="es-MX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s-MX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4E36E-B115-4642-86D8-8BC4877BE447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04508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79A09E81-0BC0-42A5-98BF-DC5CF1E9F522}" type="datetimeFigureOut">
              <a:rPr lang="es-MX" smtClean="0"/>
              <a:t>18/06/2020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5784E36E-B115-4642-86D8-8BC4877BE447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04975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hyperlink" Target="http://www.humandalas.com/types/breathe-in-sync/" TargetMode="External"/><Relationship Id="rId7" Type="http://schemas.openxmlformats.org/officeDocument/2006/relationships/hyperlink" Target="http://electronics.stackexchange.com/questions/88099/how-is-analog-current-converted-to-usb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hyperlink" Target="https://arduino.stackexchange.com/questions/8560/arduino-uno-with-crystal" TargetMode="Externa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hyperlink" Target="https://www.maxpixel.net/Blue-Wireless-Signal-Vector-Icon-Wi-fi-Image-1119306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EB472E-7CA6-4C2D-81E9-CD39A44F0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E0A0486-F672-4FEF-A0A9-E6C3B7E3A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3289875" cy="5334001"/>
          </a:xfrm>
          <a:prstGeom prst="rect">
            <a:avLst/>
          </a:prstGeom>
          <a:solidFill>
            <a:srgbClr val="C8C8C8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89BC21-5566-4B70-91EA-44B4299CB3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11870" y="761999"/>
            <a:ext cx="8790301" cy="3810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189A49-D8D3-4E71-8C5A-5BE74E1D11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22622" y="1298448"/>
            <a:ext cx="7187529" cy="2951819"/>
          </a:xfrm>
        </p:spPr>
        <p:txBody>
          <a:bodyPr anchor="b">
            <a:normAutofit/>
          </a:bodyPr>
          <a:lstStyle/>
          <a:p>
            <a:r>
              <a:rPr lang="es-MX" sz="5800"/>
              <a:t>Monitoreo remoto de la frecuencia respiratoria de un paciente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F1FCE6A-97BC-41EB-809A-50936E0F9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00889" y="4684418"/>
            <a:ext cx="8801282" cy="1411582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02EE4F-F6FD-4F88-98F9-BE3565B14B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22622" y="5006151"/>
            <a:ext cx="7187529" cy="768116"/>
          </a:xfrm>
        </p:spPr>
        <p:txBody>
          <a:bodyPr anchor="t">
            <a:normAutofit/>
          </a:bodyPr>
          <a:lstStyle/>
          <a:p>
            <a:r>
              <a:rPr lang="es-MX" sz="1900">
                <a:solidFill>
                  <a:schemeClr val="accent1"/>
                </a:solidFill>
              </a:rPr>
              <a:t>Castillo Vásquez Jorge Miguel-Colorado Martínez Jesús Alejandro</a:t>
            </a:r>
          </a:p>
          <a:p>
            <a:r>
              <a:rPr lang="es-MX" sz="1900">
                <a:solidFill>
                  <a:schemeClr val="accent1"/>
                </a:solidFill>
              </a:rPr>
              <a:t>Gutiérrez Moreno Angélica-Rodríguez Olivares Milton Obed</a:t>
            </a:r>
          </a:p>
        </p:txBody>
      </p:sp>
    </p:spTree>
    <p:extLst>
      <p:ext uri="{BB962C8B-B14F-4D97-AF65-F5344CB8AC3E}">
        <p14:creationId xmlns:p14="http://schemas.microsoft.com/office/powerpoint/2010/main" val="3610656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84B191-0CF6-439D-A1D2-EE84D1A5D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s-ES"/>
              <a:t>Entradas y acondicionamiento</a:t>
            </a:r>
            <a:endParaRPr lang="es-MX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AC5AAA-3DEE-47F5-BEE2-5D596BEAB8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753" y="2535446"/>
            <a:ext cx="8983489" cy="3554457"/>
          </a:xfrm>
        </p:spPr>
        <p:txBody>
          <a:bodyPr>
            <a:normAutofit/>
          </a:bodyPr>
          <a:lstStyle/>
          <a:p>
            <a:r>
              <a:rPr lang="es-MX">
                <a:solidFill>
                  <a:schemeClr val="tx1"/>
                </a:solidFill>
              </a:rPr>
              <a:t>Aliento</a:t>
            </a:r>
          </a:p>
          <a:p>
            <a:r>
              <a:rPr lang="es-MX">
                <a:solidFill>
                  <a:schemeClr val="tx1"/>
                </a:solidFill>
              </a:rPr>
              <a:t>Voltaje en el MQ-135</a:t>
            </a:r>
          </a:p>
          <a:p>
            <a:r>
              <a:rPr lang="es-MX">
                <a:solidFill>
                  <a:schemeClr val="tx1"/>
                </a:solidFill>
              </a:rPr>
              <a:t>ADC</a:t>
            </a:r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216E2801-5E5B-401A-8DF8-52C1392CF4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742068" y="3581075"/>
            <a:ext cx="1562717" cy="139342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88274D0-CEE0-4539-BF44-EC01B3FE1B2A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9978821" y="3367315"/>
            <a:ext cx="2271943" cy="1741823"/>
          </a:xfrm>
          <a:prstGeom prst="rect">
            <a:avLst/>
          </a:prstGeom>
        </p:spPr>
      </p:pic>
      <p:sp>
        <p:nvSpPr>
          <p:cNvPr id="18" name="Arrow: Right 17">
            <a:extLst>
              <a:ext uri="{FF2B5EF4-FFF2-40B4-BE49-F238E27FC236}">
                <a16:creationId xmlns:a16="http://schemas.microsoft.com/office/drawing/2014/main" id="{AFA887E7-DDDC-4703-90F6-21848892FD8F}"/>
              </a:ext>
            </a:extLst>
          </p:cNvPr>
          <p:cNvSpPr/>
          <p:nvPr/>
        </p:nvSpPr>
        <p:spPr>
          <a:xfrm>
            <a:off x="6279412" y="4091288"/>
            <a:ext cx="537092" cy="3618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695D3266-2E6A-4708-AC8E-1C7E884BD811}"/>
              </a:ext>
            </a:extLst>
          </p:cNvPr>
          <p:cNvSpPr/>
          <p:nvPr/>
        </p:nvSpPr>
        <p:spPr>
          <a:xfrm>
            <a:off x="7816465" y="4040620"/>
            <a:ext cx="2271943" cy="4743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22" name="Picture 21" descr="A picture containing drawing, table&#10;&#10;Description automatically generated">
            <a:extLst>
              <a:ext uri="{FF2B5EF4-FFF2-40B4-BE49-F238E27FC236}">
                <a16:creationId xmlns:a16="http://schemas.microsoft.com/office/drawing/2014/main" id="{1F998AD4-03A0-4D56-B80D-1F206B157FD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7949795" y="4203502"/>
            <a:ext cx="2029026" cy="640745"/>
          </a:xfrm>
          <a:prstGeom prst="rect">
            <a:avLst/>
          </a:prstGeom>
        </p:spPr>
      </p:pic>
      <p:pic>
        <p:nvPicPr>
          <p:cNvPr id="23" name="Picture 2" descr="Amazon.com: hiletgo MQ-135 mq135 Sensor de calidad del aire ...">
            <a:extLst>
              <a:ext uri="{FF2B5EF4-FFF2-40B4-BE49-F238E27FC236}">
                <a16:creationId xmlns:a16="http://schemas.microsoft.com/office/drawing/2014/main" id="{49AA8930-A425-4D7A-B4BF-E742459850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6534398" y="3487806"/>
            <a:ext cx="1741822" cy="1155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684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3">
            <a:extLst>
              <a:ext uri="{FF2B5EF4-FFF2-40B4-BE49-F238E27FC236}">
                <a16:creationId xmlns:a16="http://schemas.microsoft.com/office/drawing/2014/main" id="{696A55C8-89F1-439D-863D-E208C0AC88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F570CB-3E8F-47A6-95B8-BBAFD1C497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91" r="9114"/>
          <a:stretch/>
        </p:blipFill>
        <p:spPr>
          <a:xfrm>
            <a:off x="20" y="1"/>
            <a:ext cx="12188932" cy="6858000"/>
          </a:xfrm>
          <a:prstGeom prst="rect">
            <a:avLst/>
          </a:prstGeom>
        </p:spPr>
      </p:pic>
      <p:sp>
        <p:nvSpPr>
          <p:cNvPr id="17" name="Rectangle 15">
            <a:extLst>
              <a:ext uri="{FF2B5EF4-FFF2-40B4-BE49-F238E27FC236}">
                <a16:creationId xmlns:a16="http://schemas.microsoft.com/office/drawing/2014/main" id="{E4A1FD7E-EAEC-40B9-B75B-432F9DA75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609599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1D40AD-05EF-46F6-8971-9FE35F842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248" y="1123837"/>
            <a:ext cx="5218209" cy="1255469"/>
          </a:xfrm>
        </p:spPr>
        <p:txBody>
          <a:bodyPr>
            <a:normAutofit/>
          </a:bodyPr>
          <a:lstStyle/>
          <a:p>
            <a:r>
              <a:rPr lang="es-ES" sz="2800">
                <a:ln w="15875">
                  <a:solidFill>
                    <a:srgbClr val="FFFFFF"/>
                  </a:solidFill>
                </a:ln>
              </a:rPr>
              <a:t>Procesamiento de la información proporcionada por el usuario</a:t>
            </a:r>
            <a:endParaRPr lang="es-MX" sz="2800">
              <a:ln w="15875">
                <a:solidFill>
                  <a:srgbClr val="FFFFFF"/>
                </a:solidFill>
              </a:ln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CBF94-B388-459D-B228-BF26ABCEF2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248" y="2510395"/>
            <a:ext cx="5218209" cy="3274586"/>
          </a:xfrm>
        </p:spPr>
        <p:txBody>
          <a:bodyPr anchor="t">
            <a:normAutofit/>
          </a:bodyPr>
          <a:lstStyle/>
          <a:p>
            <a:r>
              <a:rPr lang="es-MX" sz="2800">
                <a:solidFill>
                  <a:srgbClr val="FFFFFF"/>
                </a:solidFill>
              </a:rPr>
              <a:t>La información es procesada por la ESP32 y es enviada a través de internet a la plataforma del proyecto.</a:t>
            </a:r>
          </a:p>
        </p:txBody>
      </p:sp>
      <p:sp>
        <p:nvSpPr>
          <p:cNvPr id="19" name="Rectangle 17">
            <a:extLst>
              <a:ext uri="{FF2B5EF4-FFF2-40B4-BE49-F238E27FC236}">
                <a16:creationId xmlns:a16="http://schemas.microsoft.com/office/drawing/2014/main" id="{AC88629E-396B-4C99-B284-F30AABDF2E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98853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162DF2A-64D1-4AA9-BA42-8A4063EAD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D7C1373-63AF-4A75-909E-990E05356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F4AD318-2FB6-4C6E-931E-58E404FA1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A118E35-1CBF-4863-8497-F4DF1A166D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582" y="752748"/>
            <a:ext cx="1001483" cy="4744251"/>
          </a:xfrm>
          <a:custGeom>
            <a:avLst/>
            <a:gdLst>
              <a:gd name="connsiteX0" fmla="*/ 0 w 1001483"/>
              <a:gd name="connsiteY0" fmla="*/ 0 h 4744251"/>
              <a:gd name="connsiteX1" fmla="*/ 1001483 w 1001483"/>
              <a:gd name="connsiteY1" fmla="*/ 0 h 4744251"/>
              <a:gd name="connsiteX2" fmla="*/ 0 w 1001483"/>
              <a:gd name="connsiteY2" fmla="*/ 4744251 h 4744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1483" h="4744251">
                <a:moveTo>
                  <a:pt x="0" y="0"/>
                </a:moveTo>
                <a:lnTo>
                  <a:pt x="1001483" y="0"/>
                </a:lnTo>
                <a:lnTo>
                  <a:pt x="0" y="474425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6E187274-5DC2-4BE0-AF99-925D6D9735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7094" y="761999"/>
            <a:ext cx="4208489" cy="5334001"/>
          </a:xfrm>
          <a:custGeom>
            <a:avLst/>
            <a:gdLst>
              <a:gd name="connsiteX0" fmla="*/ 1015642 w 4208489"/>
              <a:gd name="connsiteY0" fmla="*/ 0 h 5334001"/>
              <a:gd name="connsiteX1" fmla="*/ 4208489 w 4208489"/>
              <a:gd name="connsiteY1" fmla="*/ 0 h 5334001"/>
              <a:gd name="connsiteX2" fmla="*/ 4208489 w 4208489"/>
              <a:gd name="connsiteY2" fmla="*/ 5334001 h 5334001"/>
              <a:gd name="connsiteX3" fmla="*/ 0 w 4208489"/>
              <a:gd name="connsiteY3" fmla="*/ 5334001 h 5334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8489" h="5334001">
                <a:moveTo>
                  <a:pt x="1015642" y="0"/>
                </a:moveTo>
                <a:lnTo>
                  <a:pt x="4208489" y="0"/>
                </a:lnTo>
                <a:lnTo>
                  <a:pt x="4208489" y="5334001"/>
                </a:lnTo>
                <a:lnTo>
                  <a:pt x="0" y="533400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63C8D1-E394-4BEF-BC83-99BD64F0F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9" y="1298448"/>
            <a:ext cx="6917245" cy="32552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000" spc="-100"/>
              <a:t>Generación de las señales de salidas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644C3-040C-4372-BE92-62CAAA9EF1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58384" y="2144121"/>
            <a:ext cx="3021621" cy="170915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1800">
                <a:solidFill>
                  <a:schemeClr val="tx1"/>
                </a:solidFill>
              </a:rPr>
              <a:t>La </a:t>
            </a:r>
            <a:r>
              <a:rPr lang="en-US" sz="1800" err="1">
                <a:solidFill>
                  <a:schemeClr val="tx1"/>
                </a:solidFill>
              </a:rPr>
              <a:t>interfaz</a:t>
            </a:r>
            <a:r>
              <a:rPr lang="en-US" sz="1800">
                <a:solidFill>
                  <a:schemeClr val="tx1"/>
                </a:solidFill>
              </a:rPr>
              <a:t> del </a:t>
            </a:r>
            <a:r>
              <a:rPr lang="en-US" sz="1800" err="1">
                <a:solidFill>
                  <a:schemeClr val="tx1"/>
                </a:solidFill>
              </a:rPr>
              <a:t>proyecto</a:t>
            </a:r>
            <a:r>
              <a:rPr lang="en-US" sz="1800">
                <a:solidFill>
                  <a:schemeClr val="tx1"/>
                </a:solidFill>
              </a:rPr>
              <a:t> se </a:t>
            </a:r>
            <a:r>
              <a:rPr lang="en-US" sz="1800" err="1">
                <a:solidFill>
                  <a:schemeClr val="tx1"/>
                </a:solidFill>
              </a:rPr>
              <a:t>muestra</a:t>
            </a:r>
            <a:r>
              <a:rPr lang="en-US" sz="1800">
                <a:solidFill>
                  <a:schemeClr val="tx1"/>
                </a:solidFill>
              </a:rPr>
              <a:t> </a:t>
            </a:r>
            <a:r>
              <a:rPr lang="en-US" sz="1800" err="1">
                <a:solidFill>
                  <a:schemeClr val="tx1"/>
                </a:solidFill>
              </a:rPr>
              <a:t>como</a:t>
            </a:r>
            <a:r>
              <a:rPr lang="en-US" sz="1800">
                <a:solidFill>
                  <a:schemeClr val="tx1"/>
                </a:solidFill>
              </a:rPr>
              <a:t> una </a:t>
            </a:r>
            <a:r>
              <a:rPr lang="en-US" sz="1800" err="1">
                <a:solidFill>
                  <a:schemeClr val="tx1"/>
                </a:solidFill>
              </a:rPr>
              <a:t>gráfica</a:t>
            </a:r>
            <a:r>
              <a:rPr lang="en-US" sz="1800">
                <a:solidFill>
                  <a:schemeClr val="tx1"/>
                </a:solidFill>
              </a:rPr>
              <a:t> de las </a:t>
            </a:r>
            <a:r>
              <a:rPr lang="en-US" sz="1800" err="1">
                <a:solidFill>
                  <a:schemeClr val="tx1"/>
                </a:solidFill>
              </a:rPr>
              <a:t>respiraciones</a:t>
            </a:r>
            <a:r>
              <a:rPr lang="en-US" sz="1800">
                <a:solidFill>
                  <a:schemeClr val="tx1"/>
                </a:solidFill>
              </a:rPr>
              <a:t> que </a:t>
            </a:r>
            <a:r>
              <a:rPr lang="en-US" sz="1800" err="1">
                <a:solidFill>
                  <a:schemeClr val="tx1"/>
                </a:solidFill>
              </a:rPr>
              <a:t>presenta</a:t>
            </a:r>
            <a:r>
              <a:rPr lang="en-US" sz="1800">
                <a:solidFill>
                  <a:schemeClr val="tx1"/>
                </a:solidFill>
              </a:rPr>
              <a:t> el </a:t>
            </a:r>
            <a:r>
              <a:rPr lang="en-US" sz="1800" err="1">
                <a:solidFill>
                  <a:schemeClr val="tx1"/>
                </a:solidFill>
              </a:rPr>
              <a:t>usuario</a:t>
            </a:r>
            <a:r>
              <a:rPr lang="en-US" sz="180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894225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A close up of a map&#10;&#10;Description automatically generated">
            <a:extLst>
              <a:ext uri="{FF2B5EF4-FFF2-40B4-BE49-F238E27FC236}">
                <a16:creationId xmlns:a16="http://schemas.microsoft.com/office/drawing/2014/main" id="{722CB368-82C6-44E8-8077-1B5CE0AB44B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clrChange>
              <a:clrFrom>
                <a:srgbClr val="E0E0D0"/>
              </a:clrFrom>
              <a:clrTo>
                <a:srgbClr val="E0E0D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8437" y="2649325"/>
            <a:ext cx="6050804" cy="393988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CDE545B-2594-4113-86F1-50BAA18FB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/>
              <a:t>Comunicación entre el prototipo y otros elementos</a:t>
            </a:r>
            <a:br>
              <a:rPr lang="es-MX"/>
            </a:br>
            <a:endParaRPr lang="es-MX"/>
          </a:p>
        </p:txBody>
      </p:sp>
      <p:pic>
        <p:nvPicPr>
          <p:cNvPr id="4" name="Picture 3" descr="A picture containing building, wheel, bridge&#10;&#10;Description automatically generated">
            <a:extLst>
              <a:ext uri="{FF2B5EF4-FFF2-40B4-BE49-F238E27FC236}">
                <a16:creationId xmlns:a16="http://schemas.microsoft.com/office/drawing/2014/main" id="{364C681B-C8E5-4D8E-9B97-2D52CB21D9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 rot="1236732">
            <a:off x="6279146" y="2935802"/>
            <a:ext cx="1858844" cy="127214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EBDF3F7-FBC7-40A9-8577-99059CBA5AF2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1115" y="379058"/>
            <a:ext cx="4392208" cy="2270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392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64C9EE1D-12BB-43F7-9A2A-893578DCA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3962A31-C54E-4762-B155-59777FED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4B392D36-B685-45E0-B197-6EE5D7480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DCA8533-CC5E-4754-9A04-047EDE49E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BD9D5A-D996-445E-8A3E-43ED3FEF1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590661"/>
            <a:ext cx="10210862" cy="10656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700" spc="-100"/>
              <a:t>Exposición de información e interacción con usuarios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B4D8D9EC-0945-4279-AA22-CA66E2373157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/>
          <a:srcRect t="8120" b="5188"/>
          <a:stretch/>
        </p:blipFill>
        <p:spPr bwMode="auto">
          <a:xfrm>
            <a:off x="1063691" y="1095107"/>
            <a:ext cx="4789994" cy="2335804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Picture 5" descr="C:\Users\angie\AppData\Local\Microsoft\Windows\INetCache\Content.MSO\7E69D557.tmp">
            <a:extLst>
              <a:ext uri="{FF2B5EF4-FFF2-40B4-BE49-F238E27FC236}">
                <a16:creationId xmlns:a16="http://schemas.microsoft.com/office/drawing/2014/main" id="{055F4C05-567C-4334-AAA2-2B1A690C77C4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54934" y="484632"/>
            <a:ext cx="3556755" cy="355675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38124408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96</Words>
  <Application>Microsoft Office PowerPoint</Application>
  <PresentationFormat>Widescreen</PresentationFormat>
  <Paragraphs>13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Corbel</vt:lpstr>
      <vt:lpstr>Wingdings 2</vt:lpstr>
      <vt:lpstr>Frame</vt:lpstr>
      <vt:lpstr>Monitoreo remoto de la frecuencia respiratoria de un paciente</vt:lpstr>
      <vt:lpstr>Entradas y acondicionamiento</vt:lpstr>
      <vt:lpstr>Procesamiento de la información proporcionada por el usuario</vt:lpstr>
      <vt:lpstr>Generación de las señales de salidas</vt:lpstr>
      <vt:lpstr>Comunicación entre el prototipo y otros elementos </vt:lpstr>
      <vt:lpstr>Exposición de información e interacción con usuarios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Monitoreo remoto de la frecuencia respiratoria de un paciente</dc:title>
  <dc:creator>Angie GuMo'</dc:creator>
  <cp:lastModifiedBy>Angie GuMo'</cp:lastModifiedBy>
  <cp:revision>2</cp:revision>
  <dcterms:created xsi:type="dcterms:W3CDTF">2020-06-18T19:11:02Z</dcterms:created>
  <dcterms:modified xsi:type="dcterms:W3CDTF">2020-06-18T19:11:22Z</dcterms:modified>
</cp:coreProperties>
</file>