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70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3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2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0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9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00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35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5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A09E81-0BC0-42A5-98BF-DC5CF1E9F522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784E36E-B115-4642-86D8-8BC4877BE4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9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humandalas.com/types/breathe-in-sync/" TargetMode="External"/><Relationship Id="rId7" Type="http://schemas.openxmlformats.org/officeDocument/2006/relationships/hyperlink" Target="http://electronics.stackexchange.com/questions/88099/how-is-analog-current-converted-to-us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rduino.stackexchange.com/questions/8560/arduino-uno-with-crysta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89A49-D8D3-4E71-8C5A-5BE74E1D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MX" sz="5800"/>
              <a:t>Monitoreo remoto de la frecuencia respiratoria de un paciente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2EE4F-F6FD-4F88-98F9-BE3565B1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MX" sz="1900">
                <a:solidFill>
                  <a:schemeClr val="accent1"/>
                </a:solidFill>
              </a:rPr>
              <a:t>Castillo Vásquez Jorge Miguel-Colorado Martínez Jesús Alejandro</a:t>
            </a:r>
          </a:p>
          <a:p>
            <a:r>
              <a:rPr lang="es-MX" sz="1900">
                <a:solidFill>
                  <a:schemeClr val="accent1"/>
                </a:solidFill>
              </a:rPr>
              <a:t>Gutiérrez Moreno Angélica-Rodríguez Olivares Milton Obed</a:t>
            </a:r>
          </a:p>
        </p:txBody>
      </p:sp>
    </p:spTree>
    <p:extLst>
      <p:ext uri="{BB962C8B-B14F-4D97-AF65-F5344CB8AC3E}">
        <p14:creationId xmlns:p14="http://schemas.microsoft.com/office/powerpoint/2010/main" val="36106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4B191-0CF6-439D-A1D2-EE84D1A5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Entradas y acondicionamiento</a:t>
            </a:r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5AAA-3DEE-47F5-BEE2-5D596BEA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Aliento</a:t>
            </a:r>
          </a:p>
          <a:p>
            <a:r>
              <a:rPr lang="es-MX" dirty="0">
                <a:solidFill>
                  <a:schemeClr val="tx1"/>
                </a:solidFill>
              </a:rPr>
              <a:t>Voltaje en el MQ-135</a:t>
            </a:r>
          </a:p>
          <a:p>
            <a:r>
              <a:rPr lang="es-MX" dirty="0">
                <a:solidFill>
                  <a:schemeClr val="tx1"/>
                </a:solidFill>
              </a:rPr>
              <a:t>ADC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6E2801-5E5B-401A-8DF8-52C1392C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2068" y="3581075"/>
            <a:ext cx="1562717" cy="1393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8274D0-CEE0-4539-BF44-EC01B3FE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8821" y="3367315"/>
            <a:ext cx="2271943" cy="174182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A887E7-DDDC-4703-90F6-21848892FD8F}"/>
              </a:ext>
            </a:extLst>
          </p:cNvPr>
          <p:cNvSpPr/>
          <p:nvPr/>
        </p:nvSpPr>
        <p:spPr>
          <a:xfrm>
            <a:off x="6279412" y="4091288"/>
            <a:ext cx="537092" cy="361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5D3266-2E6A-4708-AC8E-1C7E884BD811}"/>
              </a:ext>
            </a:extLst>
          </p:cNvPr>
          <p:cNvSpPr/>
          <p:nvPr/>
        </p:nvSpPr>
        <p:spPr>
          <a:xfrm>
            <a:off x="7816465" y="4040620"/>
            <a:ext cx="2271943" cy="47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2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1F998AD4-03A0-4D56-B80D-1F206B157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49795" y="4203502"/>
            <a:ext cx="2029026" cy="640745"/>
          </a:xfrm>
          <a:prstGeom prst="rect">
            <a:avLst/>
          </a:prstGeom>
        </p:spPr>
      </p:pic>
      <p:pic>
        <p:nvPicPr>
          <p:cNvPr id="23" name="Picture 2" descr="Amazon.com: hiletgo MQ-135 mq135 Sensor de calidad del aire ...">
            <a:extLst>
              <a:ext uri="{FF2B5EF4-FFF2-40B4-BE49-F238E27FC236}">
                <a16:creationId xmlns:a16="http://schemas.microsoft.com/office/drawing/2014/main" id="{49AA8930-A425-4D7A-B4BF-E7424598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4398" y="3487806"/>
            <a:ext cx="1741822" cy="11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40AD-05EF-46F6-8971-9FE35F84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Procesamiento de la información proporcionada por el usuario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BF94-B388-459D-B228-BF26ABCE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88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C8D1-E394-4BEF-BC83-99BD64F0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las señales de salidas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44C3-040C-4372-BE92-62CAAA9E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4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545B-2594-4113-86F1-50BAA18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Comunicación entre el prototipo y otros elementos</a:t>
            </a:r>
            <a:br>
              <a:rPr lang="es-MX" dirty="0"/>
            </a:br>
            <a:endParaRPr lang="es-MX" dirty="0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208BD839-5BE4-4F7E-9914-9F788917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17912"/>
            <a:ext cx="7315200" cy="4012651"/>
          </a:xfrm>
        </p:spPr>
      </p:pic>
    </p:spTree>
    <p:extLst>
      <p:ext uri="{BB962C8B-B14F-4D97-AF65-F5344CB8AC3E}">
        <p14:creationId xmlns:p14="http://schemas.microsoft.com/office/powerpoint/2010/main" val="7523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D5A-D996-445E-8A3E-43ED3FEF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Exposición de información e interacción con usuarios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EFC2-6F07-480D-B36B-8DF37C60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59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Monitoreo remoto de la frecuencia respiratoria de un paciente</vt:lpstr>
      <vt:lpstr>Entradas y acondicionamiento</vt:lpstr>
      <vt:lpstr>Procesamiento de la información proporcionada por el usuario</vt:lpstr>
      <vt:lpstr>Generación de las señales de salidas</vt:lpstr>
      <vt:lpstr>Comunicación entre el prototipo y otros elementos </vt:lpstr>
      <vt:lpstr>Exposición de información e interacción con 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remoto de la frecuencia respiratoria de un paciente</dc:title>
  <dc:creator>Angie GuMo'</dc:creator>
  <cp:lastModifiedBy>Angie GuMo'</cp:lastModifiedBy>
  <cp:revision>10</cp:revision>
  <dcterms:created xsi:type="dcterms:W3CDTF">2020-05-12T01:15:01Z</dcterms:created>
  <dcterms:modified xsi:type="dcterms:W3CDTF">2020-05-13T16:59:59Z</dcterms:modified>
</cp:coreProperties>
</file>