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87" r:id="rId5"/>
    <p:sldId id="289" r:id="rId6"/>
    <p:sldId id="290" r:id="rId7"/>
    <p:sldId id="288" r:id="rId8"/>
    <p:sldId id="293" r:id="rId9"/>
    <p:sldId id="294" r:id="rId10"/>
    <p:sldId id="291" r:id="rId11"/>
    <p:sldId id="295" r:id="rId12"/>
    <p:sldId id="285" r:id="rId13"/>
    <p:sldId id="286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57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8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1A6D6-8214-5846-6E97-9BB916352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EDD170-5950-BE94-9C13-4CA8E9E79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77D6B-14F9-265E-27D9-FD2856FB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6174-FEAC-46BE-841B-C2F9D445F9F4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75269-9A3C-DDE7-DE0A-6AE773E9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44C028-DC87-B8D5-C22A-D38EBD15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B895-1A0F-4B7D-A813-28CDFCEE08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06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EFC14-02EA-E318-D11C-265FD0DD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ED2837-F282-4778-F495-59E703821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B3CCE-3F94-7043-75A4-C6F46E8D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6174-FEAC-46BE-841B-C2F9D445F9F4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192BCB-C2E4-691C-2199-9312A236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FEF7E-AA0F-4C85-1BB4-E4B47235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B895-1A0F-4B7D-A813-28CDFCEE08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9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E43338-BB17-46D9-1F97-286900B64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8E2B50-9FDE-944E-D0AD-5E5FB99B2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8E797-D914-779A-7CB7-094200E5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6174-FEAC-46BE-841B-C2F9D445F9F4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B50F64-0A36-AB64-F395-177E8065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17D6D-486C-D3B0-E2F9-3C2F3DC8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B895-1A0F-4B7D-A813-28CDFCEE08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85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A0B0D-BE9A-F681-0DD4-F6D0CC92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6F003F-99B3-E31C-BE4C-942DAEFE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11FAD-5F20-FC05-DA10-D5A657CC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6174-FEAC-46BE-841B-C2F9D445F9F4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677B0-A408-94C3-D9E0-F4788870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FDB554-8E17-871B-4822-A95F2EF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B895-1A0F-4B7D-A813-28CDFCEE08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0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8B3AC-5EBB-18B7-5147-C3BD2E28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D85BE0-D69E-3321-0FFD-512CA971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1D8DB9-7B2E-636E-5CE1-81299039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6174-FEAC-46BE-841B-C2F9D445F9F4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A92760-4F8A-1459-0261-C0AACB8A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DA56A-B8D7-7333-2737-18B26EFF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B895-1A0F-4B7D-A813-28CDFCEE08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99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9112D-358B-0197-6EE1-A41072E3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D0E4F-1305-2133-18CC-B0D1977F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F07FD-E538-9783-034F-AB45134F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D586AE-9463-DEB8-A538-70BAF993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6174-FEAC-46BE-841B-C2F9D445F9F4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5D9582-4048-4C2D-BA84-9764B3F0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B5D06-B109-5C6B-00B4-4196D9D1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B895-1A0F-4B7D-A813-28CDFCEE08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81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72150-88E0-5DA8-2DFB-A31DD00D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BAEB16-FB76-7C2A-FF03-1B34D9FA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D33495-A0E5-77ED-9DF5-D8FC13BF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C90C9C-F70F-DDA9-A169-211B536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696401-4D45-949E-43DA-155332710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E072E4-0225-3179-9A94-05EDB024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6174-FEAC-46BE-841B-C2F9D445F9F4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12A4B7-D2A7-0116-88B3-3E6F4CC1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E27563-6597-BED8-E1A6-3FC3CDCB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B895-1A0F-4B7D-A813-28CDFCEE08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67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28581-3DB9-4199-BF6D-4694EAF0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AD3835-7B36-6CD8-78A2-8E56564B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6174-FEAC-46BE-841B-C2F9D445F9F4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3A6806-36D5-4816-9B68-55D17072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64C6B7-064A-FFB0-B419-FC88932C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B895-1A0F-4B7D-A813-28CDFCEE08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61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9D8423-2B56-7BD8-333E-0D6AD760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6174-FEAC-46BE-841B-C2F9D445F9F4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217045-9101-8AB8-06BD-475BE3E7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CA20BF-8787-892C-DCB8-13550024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B895-1A0F-4B7D-A813-28CDFCEE08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88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F78DB-D915-18B8-DF91-5B3AAEAD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B0E90-DA02-0D52-C810-AD9261326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AAF9DF-8A1E-F6FB-6A49-5E543AF49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7A2CD0-2943-DA64-3CCA-9A5C54A7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6174-FEAC-46BE-841B-C2F9D445F9F4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95082-A558-FA6E-8C9E-6B27F93A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A2F5E1-44C5-1A66-217D-3AF1EC6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B895-1A0F-4B7D-A813-28CDFCEE08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38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1F803-AD2F-4968-8FBC-672B0100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7F3CDE-6600-00E9-FCDB-973A60EBE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F27387-018F-C254-1739-59964AC96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36604B-F8DF-1004-9804-7E52BFFD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6174-FEAC-46BE-841B-C2F9D445F9F4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4DF55E-5AF4-9270-63AB-B2CB2348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ACBB48-D0A0-3139-AA7A-B2D5E159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B895-1A0F-4B7D-A813-28CDFCEE08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21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ADFDC5-2D18-1F6A-0548-1408FA8B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389B33-682C-337C-3BB2-51130ECF7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F83760-70CC-025C-0397-348B2A7F2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86174-FEAC-46BE-841B-C2F9D445F9F4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E29DC1-A38A-6DAE-5BCE-A551AE93F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A28BD5-2839-E80D-00CD-62A60A98F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B895-1A0F-4B7D-A813-28CDFCEE08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39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54.png"/><Relationship Id="rId3" Type="http://schemas.openxmlformats.org/officeDocument/2006/relationships/image" Target="../media/image41.png"/><Relationship Id="rId7" Type="http://schemas.openxmlformats.org/officeDocument/2006/relationships/image" Target="../media/image52.png"/><Relationship Id="rId12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53.png"/><Relationship Id="rId4" Type="http://schemas.openxmlformats.org/officeDocument/2006/relationships/image" Target="../media/image5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96544CB-46E1-6D84-DB22-FE211968D810}"/>
              </a:ext>
            </a:extLst>
          </p:cNvPr>
          <p:cNvCxnSpPr/>
          <p:nvPr/>
        </p:nvCxnSpPr>
        <p:spPr>
          <a:xfrm flipV="1">
            <a:off x="2667000" y="457200"/>
            <a:ext cx="0" cy="238760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B785E54-B90F-809C-51CD-C53CCC77B881}"/>
              </a:ext>
            </a:extLst>
          </p:cNvPr>
          <p:cNvCxnSpPr>
            <a:cxnSpLocks/>
          </p:cNvCxnSpPr>
          <p:nvPr/>
        </p:nvCxnSpPr>
        <p:spPr>
          <a:xfrm flipH="1">
            <a:off x="818064" y="2844800"/>
            <a:ext cx="1848936" cy="121488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5688E6-9054-2513-37FA-B3BB99F2582C}"/>
              </a:ext>
            </a:extLst>
          </p:cNvPr>
          <p:cNvCxnSpPr>
            <a:cxnSpLocks/>
          </p:cNvCxnSpPr>
          <p:nvPr/>
        </p:nvCxnSpPr>
        <p:spPr>
          <a:xfrm>
            <a:off x="2667000" y="2844800"/>
            <a:ext cx="2267309" cy="584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D7EAEF2-C412-4024-AD95-5FBAABA13F50}"/>
              </a:ext>
            </a:extLst>
          </p:cNvPr>
          <p:cNvSpPr txBox="1"/>
          <p:nvPr/>
        </p:nvSpPr>
        <p:spPr>
          <a:xfrm>
            <a:off x="2753261" y="207034"/>
            <a:ext cx="31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</a:t>
            </a:r>
            <a:endParaRPr lang="es-ES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F70674-FEDA-0117-1231-569F94F6E370}"/>
              </a:ext>
            </a:extLst>
          </p:cNvPr>
          <p:cNvSpPr txBox="1"/>
          <p:nvPr/>
        </p:nvSpPr>
        <p:spPr>
          <a:xfrm>
            <a:off x="4909861" y="3244334"/>
            <a:ext cx="31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  <a:endParaRPr lang="es-ES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57C8A59-DA4F-E5F8-5FEA-6943E3C1DB50}"/>
              </a:ext>
            </a:extLst>
          </p:cNvPr>
          <p:cNvSpPr txBox="1"/>
          <p:nvPr/>
        </p:nvSpPr>
        <p:spPr>
          <a:xfrm>
            <a:off x="507515" y="3875022"/>
            <a:ext cx="31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endParaRPr lang="es-ES" b="1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C68F3276-24D3-6523-5504-6ECFCF1E9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810" y="375896"/>
            <a:ext cx="1359526" cy="1231499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407F7972-810F-1FA8-5873-D620240D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142395">
            <a:off x="9768263" y="2089389"/>
            <a:ext cx="1359526" cy="1231499"/>
          </a:xfrm>
          <a:prstGeom prst="rect">
            <a:avLst/>
          </a:prstGeom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EBEE992-0021-4340-9E17-13E2D306B5A6}"/>
              </a:ext>
            </a:extLst>
          </p:cNvPr>
          <p:cNvCxnSpPr/>
          <p:nvPr/>
        </p:nvCxnSpPr>
        <p:spPr>
          <a:xfrm flipV="1">
            <a:off x="5824532" y="707366"/>
            <a:ext cx="0" cy="238760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57DBDD9-3312-4332-22FE-97A5E9F50EA6}"/>
              </a:ext>
            </a:extLst>
          </p:cNvPr>
          <p:cNvCxnSpPr>
            <a:cxnSpLocks/>
          </p:cNvCxnSpPr>
          <p:nvPr/>
        </p:nvCxnSpPr>
        <p:spPr>
          <a:xfrm>
            <a:off x="5819527" y="3094966"/>
            <a:ext cx="2876331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F537558-DFE5-AC6B-1D28-9014601EE0B0}"/>
              </a:ext>
            </a:extLst>
          </p:cNvPr>
          <p:cNvSpPr txBox="1"/>
          <p:nvPr/>
        </p:nvSpPr>
        <p:spPr>
          <a:xfrm>
            <a:off x="5910793" y="457200"/>
            <a:ext cx="31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</a:t>
            </a:r>
            <a:endParaRPr lang="es-ES" b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12FBFB6-8991-485C-BAEA-C4588B802E10}"/>
              </a:ext>
            </a:extLst>
          </p:cNvPr>
          <p:cNvSpPr txBox="1"/>
          <p:nvPr/>
        </p:nvSpPr>
        <p:spPr>
          <a:xfrm>
            <a:off x="8679455" y="2910300"/>
            <a:ext cx="31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endParaRPr lang="es-ES" b="1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A3CB583-BBCA-9410-D445-2004A26375DA}"/>
              </a:ext>
            </a:extLst>
          </p:cNvPr>
          <p:cNvCxnSpPr>
            <a:cxnSpLocks/>
          </p:cNvCxnSpPr>
          <p:nvPr/>
        </p:nvCxnSpPr>
        <p:spPr>
          <a:xfrm flipV="1">
            <a:off x="2464713" y="3679166"/>
            <a:ext cx="0" cy="238760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E33EBC0-C766-22E2-B947-450B381AA19A}"/>
              </a:ext>
            </a:extLst>
          </p:cNvPr>
          <p:cNvCxnSpPr>
            <a:cxnSpLocks/>
          </p:cNvCxnSpPr>
          <p:nvPr/>
        </p:nvCxnSpPr>
        <p:spPr>
          <a:xfrm>
            <a:off x="2464713" y="6066766"/>
            <a:ext cx="2378709" cy="49642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043C37E-6CA1-A749-6870-2DE981FBF16E}"/>
              </a:ext>
            </a:extLst>
          </p:cNvPr>
          <p:cNvCxnSpPr>
            <a:cxnSpLocks/>
          </p:cNvCxnSpPr>
          <p:nvPr/>
        </p:nvCxnSpPr>
        <p:spPr>
          <a:xfrm flipV="1">
            <a:off x="2464713" y="4774231"/>
            <a:ext cx="1884439" cy="1292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B4C4C0D-F55F-17C4-79CE-2883930EFC14}"/>
              </a:ext>
            </a:extLst>
          </p:cNvPr>
          <p:cNvSpPr txBox="1"/>
          <p:nvPr/>
        </p:nvSpPr>
        <p:spPr>
          <a:xfrm>
            <a:off x="2550974" y="3429000"/>
            <a:ext cx="31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</a:t>
            </a:r>
            <a:endParaRPr lang="es-ES" b="1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A0EFCD2-0537-2DB2-3A2D-6805DF64C315}"/>
              </a:ext>
            </a:extLst>
          </p:cNvPr>
          <p:cNvSpPr txBox="1"/>
          <p:nvPr/>
        </p:nvSpPr>
        <p:spPr>
          <a:xfrm>
            <a:off x="4282081" y="4503634"/>
            <a:ext cx="31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  <a:endParaRPr lang="es-ES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46AEEE9-2196-3E40-624A-62B9A12966AE}"/>
              </a:ext>
            </a:extLst>
          </p:cNvPr>
          <p:cNvSpPr txBox="1"/>
          <p:nvPr/>
        </p:nvSpPr>
        <p:spPr>
          <a:xfrm>
            <a:off x="4843422" y="6378529"/>
            <a:ext cx="31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endParaRPr lang="es-ES" b="1" dirty="0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246D5D65-D7B7-419D-6BB3-42AB37CAECB7}"/>
              </a:ext>
            </a:extLst>
          </p:cNvPr>
          <p:cNvCxnSpPr>
            <a:cxnSpLocks/>
          </p:cNvCxnSpPr>
          <p:nvPr/>
        </p:nvCxnSpPr>
        <p:spPr>
          <a:xfrm flipH="1" flipV="1">
            <a:off x="6640968" y="5696465"/>
            <a:ext cx="5005" cy="41972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CBC0857-EADA-7E30-7BFD-2377F751EF6E}"/>
              </a:ext>
            </a:extLst>
          </p:cNvPr>
          <p:cNvCxnSpPr>
            <a:cxnSpLocks/>
          </p:cNvCxnSpPr>
          <p:nvPr/>
        </p:nvCxnSpPr>
        <p:spPr>
          <a:xfrm>
            <a:off x="6640968" y="6116188"/>
            <a:ext cx="488881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8D5DB96-6000-BAB7-A40A-D61FED629A68}"/>
              </a:ext>
            </a:extLst>
          </p:cNvPr>
          <p:cNvSpPr txBox="1"/>
          <p:nvPr/>
        </p:nvSpPr>
        <p:spPr>
          <a:xfrm>
            <a:off x="6221341" y="5420498"/>
            <a:ext cx="31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</a:t>
            </a:r>
            <a:endParaRPr lang="es-ES" b="1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B0D3E1AB-8526-0730-8425-0F6B691D6E16}"/>
              </a:ext>
            </a:extLst>
          </p:cNvPr>
          <p:cNvSpPr txBox="1"/>
          <p:nvPr/>
        </p:nvSpPr>
        <p:spPr>
          <a:xfrm>
            <a:off x="6882758" y="6141384"/>
            <a:ext cx="31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endParaRPr lang="es-ES" b="1" dirty="0"/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E73C1440-F785-761F-FCF4-67C4145BF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309" y="3180473"/>
            <a:ext cx="1079086" cy="1213209"/>
          </a:xfrm>
          <a:prstGeom prst="rect">
            <a:avLst/>
          </a:prstGeom>
        </p:spPr>
      </p:pic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C40E5E0-C71F-5CF6-E092-2868552DB28D}"/>
              </a:ext>
            </a:extLst>
          </p:cNvPr>
          <p:cNvCxnSpPr/>
          <p:nvPr/>
        </p:nvCxnSpPr>
        <p:spPr>
          <a:xfrm flipV="1">
            <a:off x="8207865" y="3853522"/>
            <a:ext cx="0" cy="23876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8BFA3BF9-1B9D-FB86-D2F7-5FAA030F3B1D}"/>
              </a:ext>
            </a:extLst>
          </p:cNvPr>
          <p:cNvCxnSpPr>
            <a:cxnSpLocks/>
          </p:cNvCxnSpPr>
          <p:nvPr/>
        </p:nvCxnSpPr>
        <p:spPr>
          <a:xfrm>
            <a:off x="8202860" y="6241122"/>
            <a:ext cx="2876331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950BB21-6D18-D101-F7B0-44DD82571D94}"/>
              </a:ext>
            </a:extLst>
          </p:cNvPr>
          <p:cNvSpPr txBox="1"/>
          <p:nvPr/>
        </p:nvSpPr>
        <p:spPr>
          <a:xfrm>
            <a:off x="8294126" y="3603356"/>
            <a:ext cx="31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  <a:endParaRPr lang="es-ES" b="1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DA017CD-4BE2-7F7E-E093-E0B6A7C2C687}"/>
              </a:ext>
            </a:extLst>
          </p:cNvPr>
          <p:cNvSpPr txBox="1"/>
          <p:nvPr/>
        </p:nvSpPr>
        <p:spPr>
          <a:xfrm>
            <a:off x="11062788" y="6056456"/>
            <a:ext cx="31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endParaRPr lang="es-ES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F43AE52-AA90-884E-61A0-0F3E8AD56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188" y="3972688"/>
            <a:ext cx="1932599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7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>
            <a:extLst>
              <a:ext uri="{FF2B5EF4-FFF2-40B4-BE49-F238E27FC236}">
                <a16:creationId xmlns:a16="http://schemas.microsoft.com/office/drawing/2014/main" id="{8E5B77B9-4764-C0B1-4E1A-E06BA7593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91" y="879109"/>
            <a:ext cx="5452817" cy="4850296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099AD8D7-AEA6-921F-822E-D02F6A4164A1}"/>
              </a:ext>
            </a:extLst>
          </p:cNvPr>
          <p:cNvSpPr/>
          <p:nvPr/>
        </p:nvSpPr>
        <p:spPr>
          <a:xfrm>
            <a:off x="2490166" y="5190488"/>
            <a:ext cx="172528" cy="172528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2A2DD39-6C20-611F-EE3A-4BF056A441B7}"/>
              </a:ext>
            </a:extLst>
          </p:cNvPr>
          <p:cNvCxnSpPr>
            <a:cxnSpLocks/>
            <a:endCxn id="12" idx="6"/>
          </p:cNvCxnSpPr>
          <p:nvPr/>
        </p:nvCxnSpPr>
        <p:spPr>
          <a:xfrm flipV="1">
            <a:off x="2615586" y="4011469"/>
            <a:ext cx="3095826" cy="1265283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B4DB5C5-135A-039D-7AB2-13D5AB51DECD}"/>
              </a:ext>
            </a:extLst>
          </p:cNvPr>
          <p:cNvCxnSpPr>
            <a:cxnSpLocks/>
          </p:cNvCxnSpPr>
          <p:nvPr/>
        </p:nvCxnSpPr>
        <p:spPr>
          <a:xfrm flipH="1">
            <a:off x="5561721" y="2457616"/>
            <a:ext cx="918869" cy="1640117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B5BFF5CC-1C77-FD95-7DB3-035F39D984FB}"/>
              </a:ext>
            </a:extLst>
          </p:cNvPr>
          <p:cNvSpPr/>
          <p:nvPr/>
        </p:nvSpPr>
        <p:spPr>
          <a:xfrm>
            <a:off x="6378828" y="2386850"/>
            <a:ext cx="172528" cy="172528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77B49E2-0EF0-569F-A5C1-4EB8657E24DA}"/>
              </a:ext>
            </a:extLst>
          </p:cNvPr>
          <p:cNvSpPr/>
          <p:nvPr/>
        </p:nvSpPr>
        <p:spPr>
          <a:xfrm>
            <a:off x="5538884" y="3925205"/>
            <a:ext cx="172528" cy="172528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0491FF9-13A1-9FC5-44FE-1E7D11E55104}"/>
              </a:ext>
            </a:extLst>
          </p:cNvPr>
          <p:cNvCxnSpPr>
            <a:cxnSpLocks/>
          </p:cNvCxnSpPr>
          <p:nvPr/>
        </p:nvCxnSpPr>
        <p:spPr>
          <a:xfrm flipV="1">
            <a:off x="5711412" y="2717143"/>
            <a:ext cx="3095826" cy="126528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7812B413-FB90-C203-2F94-D29B6E126FA3}"/>
              </a:ext>
            </a:extLst>
          </p:cNvPr>
          <p:cNvCxnSpPr>
            <a:cxnSpLocks/>
          </p:cNvCxnSpPr>
          <p:nvPr/>
        </p:nvCxnSpPr>
        <p:spPr>
          <a:xfrm>
            <a:off x="5625148" y="3993379"/>
            <a:ext cx="1256099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o 32">
            <a:extLst>
              <a:ext uri="{FF2B5EF4-FFF2-40B4-BE49-F238E27FC236}">
                <a16:creationId xmlns:a16="http://schemas.microsoft.com/office/drawing/2014/main" id="{3EA536C5-55FE-D76B-2532-52EA7EC9823C}"/>
              </a:ext>
            </a:extLst>
          </p:cNvPr>
          <p:cNvSpPr/>
          <p:nvPr/>
        </p:nvSpPr>
        <p:spPr>
          <a:xfrm>
            <a:off x="5279965" y="3573784"/>
            <a:ext cx="763865" cy="756389"/>
          </a:xfrm>
          <a:prstGeom prst="arc">
            <a:avLst>
              <a:gd name="adj1" fmla="val 8605341"/>
              <a:gd name="adj2" fmla="val 17950499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26FC67F8-30A6-2760-A025-46A1113F278F}"/>
              </a:ext>
            </a:extLst>
          </p:cNvPr>
          <p:cNvSpPr/>
          <p:nvPr/>
        </p:nvSpPr>
        <p:spPr>
          <a:xfrm>
            <a:off x="5042703" y="3398627"/>
            <a:ext cx="1173883" cy="1167597"/>
          </a:xfrm>
          <a:prstGeom prst="arc">
            <a:avLst>
              <a:gd name="adj1" fmla="val 17845521"/>
              <a:gd name="adj2" fmla="val 20496582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2D04A258-CA93-A15A-DAC7-AFD713D01350}"/>
              </a:ext>
            </a:extLst>
          </p:cNvPr>
          <p:cNvSpPr/>
          <p:nvPr/>
        </p:nvSpPr>
        <p:spPr>
          <a:xfrm>
            <a:off x="2075826" y="4798591"/>
            <a:ext cx="1001208" cy="992500"/>
          </a:xfrm>
          <a:prstGeom prst="arc">
            <a:avLst>
              <a:gd name="adj1" fmla="val 18974528"/>
              <a:gd name="adj2" fmla="val 2157427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3976252A-EC1E-3E88-4009-9107D21E849E}"/>
              </a:ext>
            </a:extLst>
          </p:cNvPr>
          <p:cNvSpPr/>
          <p:nvPr/>
        </p:nvSpPr>
        <p:spPr>
          <a:xfrm>
            <a:off x="2052272" y="4525808"/>
            <a:ext cx="1362732" cy="1265283"/>
          </a:xfrm>
          <a:prstGeom prst="arc">
            <a:avLst>
              <a:gd name="adj1" fmla="val 20346688"/>
              <a:gd name="adj2" fmla="val 457148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BB96633-FFD5-63F5-D5C0-4025DD67BC21}"/>
                  </a:ext>
                </a:extLst>
              </p:cNvPr>
              <p:cNvSpPr txBox="1"/>
              <p:nvPr/>
            </p:nvSpPr>
            <p:spPr>
              <a:xfrm>
                <a:off x="3437438" y="4996718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1400" b="1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BB96633-FFD5-63F5-D5C0-4025DD67B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438" y="4996718"/>
                <a:ext cx="257506" cy="215444"/>
              </a:xfrm>
              <a:prstGeom prst="rect">
                <a:avLst/>
              </a:prstGeom>
              <a:blipFill>
                <a:blip r:embed="rId3"/>
                <a:stretch>
                  <a:fillRect l="-23810" r="-4762" b="-314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185FFC5-8437-DE53-CF4B-75A69D51DF3B}"/>
                  </a:ext>
                </a:extLst>
              </p:cNvPr>
              <p:cNvSpPr txBox="1"/>
              <p:nvPr/>
            </p:nvSpPr>
            <p:spPr>
              <a:xfrm>
                <a:off x="3147526" y="4719719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5E2AC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ES" dirty="0">
                  <a:solidFill>
                    <a:srgbClr val="5E2AC6"/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185FFC5-8437-DE53-CF4B-75A69D51D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526" y="4719719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CFCC9E5-3B3B-5AFF-430C-655DC1143621}"/>
                  </a:ext>
                </a:extLst>
              </p:cNvPr>
              <p:cNvSpPr txBox="1"/>
              <p:nvPr/>
            </p:nvSpPr>
            <p:spPr>
              <a:xfrm>
                <a:off x="5123958" y="3925205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CFCC9E5-3B3B-5AFF-430C-655DC1143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58" y="3925205"/>
                <a:ext cx="154529" cy="215444"/>
              </a:xfrm>
              <a:prstGeom prst="rect">
                <a:avLst/>
              </a:prstGeom>
              <a:blipFill>
                <a:blip r:embed="rId5"/>
                <a:stretch>
                  <a:fillRect l="-44000" r="-36000" b="-314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o 18">
            <a:extLst>
              <a:ext uri="{FF2B5EF4-FFF2-40B4-BE49-F238E27FC236}">
                <a16:creationId xmlns:a16="http://schemas.microsoft.com/office/drawing/2014/main" id="{16D87B97-5EA8-354A-03CE-5307BB19F4E4}"/>
              </a:ext>
            </a:extLst>
          </p:cNvPr>
          <p:cNvSpPr/>
          <p:nvPr/>
        </p:nvSpPr>
        <p:spPr>
          <a:xfrm>
            <a:off x="1861895" y="4624311"/>
            <a:ext cx="1381962" cy="1354580"/>
          </a:xfrm>
          <a:prstGeom prst="arc">
            <a:avLst>
              <a:gd name="adj1" fmla="val 19001790"/>
              <a:gd name="adj2" fmla="val 20310303"/>
            </a:avLst>
          </a:prstGeom>
          <a:ln>
            <a:solidFill>
              <a:srgbClr val="5E2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DAFE69D-D85B-29F8-9A03-57557CA2BEE0}"/>
                  </a:ext>
                </a:extLst>
              </p:cNvPr>
              <p:cNvSpPr txBox="1"/>
              <p:nvPr/>
            </p:nvSpPr>
            <p:spPr>
              <a:xfrm>
                <a:off x="6109612" y="3437193"/>
                <a:ext cx="2389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DAFE69D-D85B-29F8-9A03-57557CA2B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612" y="3437193"/>
                <a:ext cx="238976" cy="215444"/>
              </a:xfrm>
              <a:prstGeom prst="rect">
                <a:avLst/>
              </a:prstGeom>
              <a:blipFill>
                <a:blip r:embed="rId6"/>
                <a:stretch>
                  <a:fillRect l="-25641" r="-5128" b="-314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F04B01A-A842-C54B-072A-2F4908C7A97F}"/>
                  </a:ext>
                </a:extLst>
              </p:cNvPr>
              <p:cNvSpPr txBox="1"/>
              <p:nvPr/>
            </p:nvSpPr>
            <p:spPr>
              <a:xfrm>
                <a:off x="3005569" y="5331964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s-E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F04B01A-A842-C54B-072A-2F4908C7A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569" y="5331964"/>
                <a:ext cx="227626" cy="276999"/>
              </a:xfrm>
              <a:prstGeom prst="rect">
                <a:avLst/>
              </a:prstGeom>
              <a:blipFill>
                <a:blip r:embed="rId7"/>
                <a:stretch>
                  <a:fillRect l="-27027" r="-27027" b="-2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896EE51-9965-7AC2-DAFF-1B501817F3D5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2515432" y="2486965"/>
            <a:ext cx="3905988" cy="2728789"/>
          </a:xfrm>
          <a:prstGeom prst="line">
            <a:avLst/>
          </a:prstGeom>
          <a:ln w="95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4F791EF-7075-E3AA-9551-6421D66DD093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526090" y="2534112"/>
            <a:ext cx="414348" cy="964185"/>
          </a:xfrm>
          <a:prstGeom prst="line">
            <a:avLst/>
          </a:prstGeom>
          <a:ln w="9525">
            <a:solidFill>
              <a:srgbClr val="5E2A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4B98D95-799B-7E02-C457-8D921648A3A3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6465092" y="2559378"/>
            <a:ext cx="12691" cy="2735463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8DCA3375-68D9-BF23-E5B1-82267823E397}"/>
              </a:ext>
            </a:extLst>
          </p:cNvPr>
          <p:cNvCxnSpPr>
            <a:cxnSpLocks/>
          </p:cNvCxnSpPr>
          <p:nvPr/>
        </p:nvCxnSpPr>
        <p:spPr>
          <a:xfrm flipH="1" flipV="1">
            <a:off x="5622311" y="3993379"/>
            <a:ext cx="16064" cy="133858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87E8A313-0870-3DEA-6DE9-219F13774434}"/>
                  </a:ext>
                </a:extLst>
              </p:cNvPr>
              <p:cNvSpPr txBox="1"/>
              <p:nvPr/>
            </p:nvSpPr>
            <p:spPr>
              <a:xfrm>
                <a:off x="6714028" y="2739205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5E2AC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s-ES" dirty="0">
                  <a:solidFill>
                    <a:srgbClr val="5E2AC6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87E8A313-0870-3DEA-6DE9-219F1377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028" y="2739205"/>
                <a:ext cx="201209" cy="276999"/>
              </a:xfrm>
              <a:prstGeom prst="rect">
                <a:avLst/>
              </a:prstGeom>
              <a:blipFill>
                <a:blip r:embed="rId8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65CB6BA-8621-F472-9792-14F3372A4540}"/>
                  </a:ext>
                </a:extLst>
              </p:cNvPr>
              <p:cNvSpPr txBox="1"/>
              <p:nvPr/>
            </p:nvSpPr>
            <p:spPr>
              <a:xfrm>
                <a:off x="4540324" y="3498297"/>
                <a:ext cx="15536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ES" dirty="0">
                  <a:solidFill>
                    <a:srgbClr val="5E2AC6"/>
                  </a:solidFill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65CB6BA-8621-F472-9792-14F3372A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24" y="3498297"/>
                <a:ext cx="155364" cy="215444"/>
              </a:xfrm>
              <a:prstGeom prst="rect">
                <a:avLst/>
              </a:prstGeom>
              <a:blipFill>
                <a:blip r:embed="rId9"/>
                <a:stretch>
                  <a:fillRect l="-28000" r="-20000"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5D8839C9-CBBB-18E3-7E7C-1870D1F2AEAD}"/>
                  </a:ext>
                </a:extLst>
              </p:cNvPr>
              <p:cNvSpPr txBox="1"/>
              <p:nvPr/>
            </p:nvSpPr>
            <p:spPr>
              <a:xfrm>
                <a:off x="6515699" y="4428666"/>
                <a:ext cx="1763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s-ES" sz="1400" b="1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5D8839C9-CBBB-18E3-7E7C-1870D1F2A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699" y="4428666"/>
                <a:ext cx="176330" cy="246221"/>
              </a:xfrm>
              <a:prstGeom prst="rect">
                <a:avLst/>
              </a:prstGeom>
              <a:blipFill>
                <a:blip r:embed="rId10"/>
                <a:stretch>
                  <a:fillRect l="-31034" r="-27586" b="-73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1424A63-729E-AC55-C517-3650F7E11AC6}"/>
              </a:ext>
            </a:extLst>
          </p:cNvPr>
          <p:cNvCxnSpPr>
            <a:cxnSpLocks/>
          </p:cNvCxnSpPr>
          <p:nvPr/>
        </p:nvCxnSpPr>
        <p:spPr>
          <a:xfrm>
            <a:off x="2573995" y="2473114"/>
            <a:ext cx="3893904" cy="16224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3AE5401-978D-9EFD-6C12-B9C3DF9BA30D}"/>
                  </a:ext>
                </a:extLst>
              </p:cNvPr>
              <p:cNvSpPr txBox="1"/>
              <p:nvPr/>
            </p:nvSpPr>
            <p:spPr>
              <a:xfrm>
                <a:off x="4389904" y="4568122"/>
                <a:ext cx="22705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1400" b="1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3AE5401-978D-9EFD-6C12-B9C3DF9BA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904" y="4568122"/>
                <a:ext cx="227050" cy="215444"/>
              </a:xfrm>
              <a:prstGeom prst="rect">
                <a:avLst/>
              </a:prstGeom>
              <a:blipFill>
                <a:blip r:embed="rId11"/>
                <a:stretch>
                  <a:fillRect l="-18919" r="-8108" b="-13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4B11160D-0928-F7B0-5C8E-DE27F88907D8}"/>
                  </a:ext>
                </a:extLst>
              </p:cNvPr>
              <p:cNvSpPr txBox="1"/>
              <p:nvPr/>
            </p:nvSpPr>
            <p:spPr>
              <a:xfrm>
                <a:off x="6130615" y="3072218"/>
                <a:ext cx="22705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ES" sz="1400" b="1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4B11160D-0928-F7B0-5C8E-DE27F889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15" y="3072218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18919" r="-5405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2B180FB-4E2C-A28A-EA53-F53AE9BAFAA5}"/>
                  </a:ext>
                </a:extLst>
              </p:cNvPr>
              <p:cNvSpPr txBox="1"/>
              <p:nvPr/>
            </p:nvSpPr>
            <p:spPr>
              <a:xfrm>
                <a:off x="4471494" y="2239803"/>
                <a:ext cx="1570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s-ES" sz="1400" b="1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2B180FB-4E2C-A28A-EA53-F53AE9BAF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494" y="2239803"/>
                <a:ext cx="157094" cy="246221"/>
              </a:xfrm>
              <a:prstGeom prst="rect">
                <a:avLst/>
              </a:prstGeom>
              <a:blipFill>
                <a:blip r:embed="rId13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6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8CCFA5-F04D-170C-3094-4379E060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322" y="1002581"/>
            <a:ext cx="6401355" cy="48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1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BA8C6D7-659C-CDCF-D835-D6FA234E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131" y="0"/>
            <a:ext cx="7912609" cy="6859599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BC31475C-453E-F31A-D88C-E6D08AAA7E53}"/>
              </a:ext>
            </a:extLst>
          </p:cNvPr>
          <p:cNvSpPr/>
          <p:nvPr/>
        </p:nvSpPr>
        <p:spPr>
          <a:xfrm>
            <a:off x="6128084" y="4336086"/>
            <a:ext cx="172528" cy="172528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132995D-6407-DEF8-4FC3-B8978B9C4635}"/>
              </a:ext>
            </a:extLst>
          </p:cNvPr>
          <p:cNvCxnSpPr>
            <a:cxnSpLocks/>
            <a:stCxn id="3" idx="0"/>
            <a:endCxn id="11" idx="4"/>
          </p:cNvCxnSpPr>
          <p:nvPr/>
        </p:nvCxnSpPr>
        <p:spPr>
          <a:xfrm flipH="1" flipV="1">
            <a:off x="6213027" y="3423603"/>
            <a:ext cx="1321" cy="912483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8E9F3498-5CEA-F71F-7DD0-72656CD18FE6}"/>
              </a:ext>
            </a:extLst>
          </p:cNvPr>
          <p:cNvSpPr/>
          <p:nvPr/>
        </p:nvSpPr>
        <p:spPr>
          <a:xfrm>
            <a:off x="6126763" y="3251075"/>
            <a:ext cx="172528" cy="172528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E7F39D0-B933-C8A5-354D-531971207E66}"/>
              </a:ext>
            </a:extLst>
          </p:cNvPr>
          <p:cNvCxnSpPr>
            <a:cxnSpLocks/>
          </p:cNvCxnSpPr>
          <p:nvPr/>
        </p:nvCxnSpPr>
        <p:spPr>
          <a:xfrm flipH="1" flipV="1">
            <a:off x="6229069" y="3337339"/>
            <a:ext cx="1317568" cy="11643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2D0FFC2-F785-9A8A-56EC-212B1C8A4259}"/>
              </a:ext>
            </a:extLst>
          </p:cNvPr>
          <p:cNvCxnSpPr>
            <a:cxnSpLocks/>
          </p:cNvCxnSpPr>
          <p:nvPr/>
        </p:nvCxnSpPr>
        <p:spPr>
          <a:xfrm flipH="1" flipV="1">
            <a:off x="6254568" y="4477161"/>
            <a:ext cx="2325013" cy="1994841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0216CE33-2D9D-E78E-3102-47F1D402A501}"/>
              </a:ext>
            </a:extLst>
          </p:cNvPr>
          <p:cNvSpPr/>
          <p:nvPr/>
        </p:nvSpPr>
        <p:spPr>
          <a:xfrm>
            <a:off x="8428426" y="5311781"/>
            <a:ext cx="172528" cy="172528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EC82C5F-2F34-AF80-138C-365410E65A83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8575688" y="5459043"/>
            <a:ext cx="3893" cy="1012959"/>
          </a:xfrm>
          <a:prstGeom prst="line">
            <a:avLst/>
          </a:prstGeom>
          <a:ln w="9525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5ED7FD2-74D2-F567-0653-22D1BCB2E22B}"/>
              </a:ext>
            </a:extLst>
          </p:cNvPr>
          <p:cNvCxnSpPr>
            <a:cxnSpLocks/>
          </p:cNvCxnSpPr>
          <p:nvPr/>
        </p:nvCxnSpPr>
        <p:spPr>
          <a:xfrm flipH="1" flipV="1">
            <a:off x="4748463" y="5363690"/>
            <a:ext cx="3889804" cy="1145002"/>
          </a:xfrm>
          <a:prstGeom prst="line">
            <a:avLst/>
          </a:prstGeom>
          <a:ln w="9525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D92CEAB-CDB2-EF28-5840-1A855479EE1A}"/>
              </a:ext>
            </a:extLst>
          </p:cNvPr>
          <p:cNvCxnSpPr>
            <a:cxnSpLocks/>
          </p:cNvCxnSpPr>
          <p:nvPr/>
        </p:nvCxnSpPr>
        <p:spPr>
          <a:xfrm flipH="1">
            <a:off x="8596975" y="5325979"/>
            <a:ext cx="1209585" cy="1168515"/>
          </a:xfrm>
          <a:prstGeom prst="line">
            <a:avLst/>
          </a:prstGeom>
          <a:ln w="9525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6EB33B42-F7D3-59EB-982D-B2C70DFD7892}"/>
              </a:ext>
            </a:extLst>
          </p:cNvPr>
          <p:cNvSpPr/>
          <p:nvPr/>
        </p:nvSpPr>
        <p:spPr>
          <a:xfrm>
            <a:off x="7460373" y="4415427"/>
            <a:ext cx="172528" cy="172528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E31AA50-8A0B-1BDA-F086-10962F9D41E7}"/>
              </a:ext>
            </a:extLst>
          </p:cNvPr>
          <p:cNvCxnSpPr>
            <a:cxnSpLocks/>
          </p:cNvCxnSpPr>
          <p:nvPr/>
        </p:nvCxnSpPr>
        <p:spPr>
          <a:xfrm flipH="1" flipV="1">
            <a:off x="7569368" y="4517033"/>
            <a:ext cx="1015453" cy="94853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o 1">
            <a:extLst>
              <a:ext uri="{FF2B5EF4-FFF2-40B4-BE49-F238E27FC236}">
                <a16:creationId xmlns:a16="http://schemas.microsoft.com/office/drawing/2014/main" id="{CD6DC63D-B64F-BF80-460B-7795C037C9FF}"/>
              </a:ext>
            </a:extLst>
          </p:cNvPr>
          <p:cNvSpPr/>
          <p:nvPr/>
        </p:nvSpPr>
        <p:spPr>
          <a:xfrm>
            <a:off x="5726880" y="3917339"/>
            <a:ext cx="974936" cy="978569"/>
          </a:xfrm>
          <a:prstGeom prst="arc">
            <a:avLst>
              <a:gd name="adj1" fmla="val 2608752"/>
              <a:gd name="adj2" fmla="val 86914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547B5980-2E86-638B-D3D3-C1DA5B8FF223}"/>
              </a:ext>
            </a:extLst>
          </p:cNvPr>
          <p:cNvSpPr/>
          <p:nvPr/>
        </p:nvSpPr>
        <p:spPr>
          <a:xfrm>
            <a:off x="5741601" y="2829199"/>
            <a:ext cx="974936" cy="978569"/>
          </a:xfrm>
          <a:prstGeom prst="arc">
            <a:avLst>
              <a:gd name="adj1" fmla="val 2441727"/>
              <a:gd name="adj2" fmla="val 5579595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77E4B08-D5F0-675C-EE8B-4AAF43A02A20}"/>
                  </a:ext>
                </a:extLst>
              </p:cNvPr>
              <p:cNvSpPr txBox="1"/>
              <p:nvPr/>
            </p:nvSpPr>
            <p:spPr>
              <a:xfrm>
                <a:off x="5998198" y="4895908"/>
                <a:ext cx="2697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77E4B08-D5F0-675C-EE8B-4AAF43A02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98" y="4895908"/>
                <a:ext cx="269753" cy="246221"/>
              </a:xfrm>
              <a:prstGeom prst="rect">
                <a:avLst/>
              </a:prstGeom>
              <a:blipFill>
                <a:blip r:embed="rId3"/>
                <a:stretch>
                  <a:fillRect l="-25000" r="-4545" b="-268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9BF4BBAE-7C4C-CE19-24F4-29533E9444DF}"/>
                  </a:ext>
                </a:extLst>
              </p:cNvPr>
              <p:cNvSpPr txBox="1"/>
              <p:nvPr/>
            </p:nvSpPr>
            <p:spPr>
              <a:xfrm>
                <a:off x="6346954" y="3810938"/>
                <a:ext cx="2744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sz="16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9BF4BBAE-7C4C-CE19-24F4-29533E944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954" y="3810938"/>
                <a:ext cx="274498" cy="246221"/>
              </a:xfrm>
              <a:prstGeom prst="rect">
                <a:avLst/>
              </a:prstGeom>
              <a:blipFill>
                <a:blip r:embed="rId4"/>
                <a:stretch>
                  <a:fillRect l="-22222" r="-4444" b="-268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5B5269E-63CD-8C8A-BA58-A3330EA8B3A0}"/>
                  </a:ext>
                </a:extLst>
              </p:cNvPr>
              <p:cNvSpPr txBox="1"/>
              <p:nvPr/>
            </p:nvSpPr>
            <p:spPr>
              <a:xfrm>
                <a:off x="5871731" y="3721120"/>
                <a:ext cx="2458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i="1" smtClean="0">
                              <a:solidFill>
                                <a:srgbClr val="5E2AC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5E2AC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5E2AC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1600" dirty="0">
                  <a:solidFill>
                    <a:srgbClr val="5E2AC6"/>
                  </a:solidFill>
                </a:endParaRPr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5B5269E-63CD-8C8A-BA58-A3330EA8B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731" y="3721120"/>
                <a:ext cx="245837" cy="246221"/>
              </a:xfrm>
              <a:prstGeom prst="rect">
                <a:avLst/>
              </a:prstGeom>
              <a:blipFill>
                <a:blip r:embed="rId5"/>
                <a:stretch>
                  <a:fillRect l="-17073" r="-4878" b="-1219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A2006082-A79F-775D-268C-C02B12FDB2B1}"/>
                  </a:ext>
                </a:extLst>
              </p:cNvPr>
              <p:cNvSpPr txBox="1"/>
              <p:nvPr/>
            </p:nvSpPr>
            <p:spPr>
              <a:xfrm>
                <a:off x="7012349" y="3806979"/>
                <a:ext cx="2505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sz="16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A2006082-A79F-775D-268C-C02B12FDB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349" y="3806979"/>
                <a:ext cx="250581" cy="246221"/>
              </a:xfrm>
              <a:prstGeom prst="rect">
                <a:avLst/>
              </a:prstGeom>
              <a:blipFill>
                <a:blip r:embed="rId6"/>
                <a:stretch>
                  <a:fillRect l="-17073" r="-7317" b="-15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E98B009-DA6E-F79A-5184-3A4AEC4D3C5E}"/>
                  </a:ext>
                </a:extLst>
              </p:cNvPr>
              <p:cNvSpPr txBox="1"/>
              <p:nvPr/>
            </p:nvSpPr>
            <p:spPr>
              <a:xfrm>
                <a:off x="7951803" y="4587955"/>
                <a:ext cx="26019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" sz="16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E98B009-DA6E-F79A-5184-3A4AEC4D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803" y="4587955"/>
                <a:ext cx="260199" cy="246221"/>
              </a:xfrm>
              <a:prstGeom prst="rect">
                <a:avLst/>
              </a:prstGeom>
              <a:blipFill>
                <a:blip r:embed="rId7"/>
                <a:stretch>
                  <a:fillRect l="-13953" r="-4651" b="-15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22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C228106-7F7F-47B4-5D55-4EADB87A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95" y="0"/>
            <a:ext cx="791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6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BA8C6D7-659C-CDCF-D835-D6FA234E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12" y="0"/>
            <a:ext cx="7912609" cy="685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6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353111C-D50D-BB66-1BFA-198D79408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10" y="650926"/>
            <a:ext cx="5452817" cy="48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6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933697-129A-D0BD-32F2-09FCBABA3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12" y="0"/>
            <a:ext cx="7912609" cy="685959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1220A9F-6561-538E-B6A9-F7A673E933ED}"/>
              </a:ext>
            </a:extLst>
          </p:cNvPr>
          <p:cNvSpPr/>
          <p:nvPr/>
        </p:nvSpPr>
        <p:spPr>
          <a:xfrm>
            <a:off x="6128084" y="4336086"/>
            <a:ext cx="172528" cy="172528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9D3E764-69DD-A6BA-1518-BF877E5838B5}"/>
              </a:ext>
            </a:extLst>
          </p:cNvPr>
          <p:cNvCxnSpPr>
            <a:cxnSpLocks/>
            <a:endCxn id="6" idx="0"/>
          </p:cNvCxnSpPr>
          <p:nvPr/>
        </p:nvCxnSpPr>
        <p:spPr>
          <a:xfrm flipH="1" flipV="1">
            <a:off x="6207713" y="3359065"/>
            <a:ext cx="10570" cy="1022007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CD20AFA2-3911-EE37-99E1-6C9B756D3F85}"/>
              </a:ext>
            </a:extLst>
          </p:cNvPr>
          <p:cNvSpPr/>
          <p:nvPr/>
        </p:nvSpPr>
        <p:spPr>
          <a:xfrm>
            <a:off x="6121449" y="3359065"/>
            <a:ext cx="172528" cy="172528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8211971-6D12-59CC-DE10-CDDFEEF0215C}"/>
              </a:ext>
            </a:extLst>
          </p:cNvPr>
          <p:cNvCxnSpPr>
            <a:cxnSpLocks/>
            <a:stCxn id="20" idx="6"/>
          </p:cNvCxnSpPr>
          <p:nvPr/>
        </p:nvCxnSpPr>
        <p:spPr>
          <a:xfrm flipH="1" flipV="1">
            <a:off x="6203012" y="3434955"/>
            <a:ext cx="1487045" cy="145172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D2A869-20F4-6B40-1394-A2602EF44B2F}"/>
              </a:ext>
            </a:extLst>
          </p:cNvPr>
          <p:cNvCxnSpPr>
            <a:cxnSpLocks/>
          </p:cNvCxnSpPr>
          <p:nvPr/>
        </p:nvCxnSpPr>
        <p:spPr>
          <a:xfrm flipH="1" flipV="1">
            <a:off x="6254568" y="4477161"/>
            <a:ext cx="2325013" cy="1994841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a de flujo: disco magnético 8">
            <a:extLst>
              <a:ext uri="{FF2B5EF4-FFF2-40B4-BE49-F238E27FC236}">
                <a16:creationId xmlns:a16="http://schemas.microsoft.com/office/drawing/2014/main" id="{5D6B11BA-2B3F-399D-8798-1EA78EEE7C53}"/>
              </a:ext>
            </a:extLst>
          </p:cNvPr>
          <p:cNvSpPr/>
          <p:nvPr/>
        </p:nvSpPr>
        <p:spPr>
          <a:xfrm>
            <a:off x="5925343" y="3989844"/>
            <a:ext cx="610093" cy="77074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998FBC9-5A70-5153-E1C4-91A6AC5865C5}"/>
              </a:ext>
            </a:extLst>
          </p:cNvPr>
          <p:cNvSpPr/>
          <p:nvPr/>
        </p:nvSpPr>
        <p:spPr>
          <a:xfrm>
            <a:off x="8479279" y="3008045"/>
            <a:ext cx="172528" cy="172528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FAF81F0-CE14-F849-391E-F60BDD7E33A0}"/>
              </a:ext>
            </a:extLst>
          </p:cNvPr>
          <p:cNvCxnSpPr>
            <a:cxnSpLocks/>
          </p:cNvCxnSpPr>
          <p:nvPr/>
        </p:nvCxnSpPr>
        <p:spPr>
          <a:xfrm flipV="1">
            <a:off x="8579581" y="3108507"/>
            <a:ext cx="33085" cy="3363495"/>
          </a:xfrm>
          <a:prstGeom prst="line">
            <a:avLst/>
          </a:prstGeom>
          <a:ln w="9525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83A40C8-7D2B-4B5F-8534-D32A19BAD71F}"/>
              </a:ext>
            </a:extLst>
          </p:cNvPr>
          <p:cNvCxnSpPr>
            <a:cxnSpLocks/>
          </p:cNvCxnSpPr>
          <p:nvPr/>
        </p:nvCxnSpPr>
        <p:spPr>
          <a:xfrm flipH="1" flipV="1">
            <a:off x="4748463" y="5363690"/>
            <a:ext cx="3889804" cy="1145002"/>
          </a:xfrm>
          <a:prstGeom prst="line">
            <a:avLst/>
          </a:prstGeom>
          <a:ln w="9525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5285FDB-8D03-0EDD-7F0C-A2D8CA48890F}"/>
              </a:ext>
            </a:extLst>
          </p:cNvPr>
          <p:cNvCxnSpPr>
            <a:cxnSpLocks/>
          </p:cNvCxnSpPr>
          <p:nvPr/>
        </p:nvCxnSpPr>
        <p:spPr>
          <a:xfrm flipH="1">
            <a:off x="8596975" y="5325979"/>
            <a:ext cx="1209585" cy="1168515"/>
          </a:xfrm>
          <a:prstGeom prst="line">
            <a:avLst/>
          </a:prstGeom>
          <a:ln w="9525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5A752FE-63C3-5574-5824-E04849696DC2}"/>
              </a:ext>
            </a:extLst>
          </p:cNvPr>
          <p:cNvCxnSpPr>
            <a:cxnSpLocks/>
          </p:cNvCxnSpPr>
          <p:nvPr/>
        </p:nvCxnSpPr>
        <p:spPr>
          <a:xfrm flipH="1">
            <a:off x="7603793" y="3108507"/>
            <a:ext cx="948410" cy="482125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grama de flujo: disco magnético 16">
            <a:extLst>
              <a:ext uri="{FF2B5EF4-FFF2-40B4-BE49-F238E27FC236}">
                <a16:creationId xmlns:a16="http://schemas.microsoft.com/office/drawing/2014/main" id="{0A0256E3-A5A0-E1F5-39CC-4F089557A985}"/>
              </a:ext>
            </a:extLst>
          </p:cNvPr>
          <p:cNvSpPr/>
          <p:nvPr/>
        </p:nvSpPr>
        <p:spPr>
          <a:xfrm rot="15843797">
            <a:off x="5922142" y="3079111"/>
            <a:ext cx="610093" cy="77074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4F89294-FE32-D493-2A70-C816F8D14C0B}"/>
              </a:ext>
            </a:extLst>
          </p:cNvPr>
          <p:cNvSpPr/>
          <p:nvPr/>
        </p:nvSpPr>
        <p:spPr>
          <a:xfrm>
            <a:off x="7517529" y="3493863"/>
            <a:ext cx="172528" cy="172528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50E4B8A-E8CF-BD2A-3C8F-2B02325011CF}"/>
              </a:ext>
            </a:extLst>
          </p:cNvPr>
          <p:cNvCxnSpPr>
            <a:cxnSpLocks/>
          </p:cNvCxnSpPr>
          <p:nvPr/>
        </p:nvCxnSpPr>
        <p:spPr>
          <a:xfrm flipH="1" flipV="1">
            <a:off x="6218283" y="3479740"/>
            <a:ext cx="2325013" cy="199484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>
            <a:extLst>
              <a:ext uri="{FF2B5EF4-FFF2-40B4-BE49-F238E27FC236}">
                <a16:creationId xmlns:a16="http://schemas.microsoft.com/office/drawing/2014/main" id="{4591A039-253B-F6D0-3BB6-7417A7E8B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586649">
            <a:off x="8680549" y="2460892"/>
            <a:ext cx="414564" cy="920576"/>
          </a:xfrm>
          <a:prstGeom prst="rect">
            <a:avLst/>
          </a:prstGeom>
        </p:spPr>
      </p:pic>
      <p:sp>
        <p:nvSpPr>
          <p:cNvPr id="41" name="Diagrama de flujo: disco magnético 40">
            <a:extLst>
              <a:ext uri="{FF2B5EF4-FFF2-40B4-BE49-F238E27FC236}">
                <a16:creationId xmlns:a16="http://schemas.microsoft.com/office/drawing/2014/main" id="{E23A648E-B6F7-9EF1-CA57-31A2E86BF452}"/>
              </a:ext>
            </a:extLst>
          </p:cNvPr>
          <p:cNvSpPr/>
          <p:nvPr/>
        </p:nvSpPr>
        <p:spPr>
          <a:xfrm rot="15843797">
            <a:off x="7326014" y="3198447"/>
            <a:ext cx="610093" cy="77074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36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758B249-AB5D-2456-3FC3-8089AFF7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95" y="0"/>
            <a:ext cx="7912609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35BF780-746C-08AF-39F1-22582D802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894" y="3696373"/>
            <a:ext cx="1359526" cy="12314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E7D3249-153D-0331-355E-AB37B8439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546622">
            <a:off x="4988737" y="2813250"/>
            <a:ext cx="1359526" cy="12314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53D4976-4F1B-3A6E-6973-DBA0380B6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411393">
            <a:off x="6367523" y="2953758"/>
            <a:ext cx="1359526" cy="12314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51480B3-5303-FA69-46FF-92A2CD9B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606" y="2474615"/>
            <a:ext cx="1932599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8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139A00D-64D7-E255-A6AB-E3F7F39D5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95" y="0"/>
            <a:ext cx="791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9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2DF426-44BD-6D01-517A-9AAAD164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95" y="0"/>
            <a:ext cx="791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4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933697-129A-D0BD-32F2-09FCBABA3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12" y="0"/>
            <a:ext cx="7912609" cy="685959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1220A9F-6561-538E-B6A9-F7A673E933ED}"/>
              </a:ext>
            </a:extLst>
          </p:cNvPr>
          <p:cNvSpPr/>
          <p:nvPr/>
        </p:nvSpPr>
        <p:spPr>
          <a:xfrm>
            <a:off x="6128084" y="4336086"/>
            <a:ext cx="172528" cy="172528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9D3E764-69DD-A6BA-1518-BF877E5838B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 flipV="1">
            <a:off x="6169990" y="3553091"/>
            <a:ext cx="44358" cy="955523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CD20AFA2-3911-EE37-99E1-6C9B756D3F85}"/>
              </a:ext>
            </a:extLst>
          </p:cNvPr>
          <p:cNvSpPr/>
          <p:nvPr/>
        </p:nvSpPr>
        <p:spPr>
          <a:xfrm>
            <a:off x="6083726" y="3553091"/>
            <a:ext cx="172528" cy="172528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8211971-6D12-59CC-DE10-CDDFEEF0215C}"/>
              </a:ext>
            </a:extLst>
          </p:cNvPr>
          <p:cNvCxnSpPr>
            <a:cxnSpLocks/>
            <a:stCxn id="20" idx="6"/>
          </p:cNvCxnSpPr>
          <p:nvPr/>
        </p:nvCxnSpPr>
        <p:spPr>
          <a:xfrm flipH="1" flipV="1">
            <a:off x="6186032" y="3639355"/>
            <a:ext cx="1487045" cy="145172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D2A869-20F4-6B40-1394-A2602EF44B2F}"/>
              </a:ext>
            </a:extLst>
          </p:cNvPr>
          <p:cNvCxnSpPr>
            <a:cxnSpLocks/>
          </p:cNvCxnSpPr>
          <p:nvPr/>
        </p:nvCxnSpPr>
        <p:spPr>
          <a:xfrm flipH="1" flipV="1">
            <a:off x="6254568" y="4477161"/>
            <a:ext cx="2325013" cy="1994841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F998FBC9-5A70-5153-E1C4-91A6AC5865C5}"/>
              </a:ext>
            </a:extLst>
          </p:cNvPr>
          <p:cNvSpPr/>
          <p:nvPr/>
        </p:nvSpPr>
        <p:spPr>
          <a:xfrm>
            <a:off x="8462299" y="3212445"/>
            <a:ext cx="172528" cy="172528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FAF81F0-CE14-F849-391E-F60BDD7E33A0}"/>
              </a:ext>
            </a:extLst>
          </p:cNvPr>
          <p:cNvCxnSpPr>
            <a:cxnSpLocks/>
          </p:cNvCxnSpPr>
          <p:nvPr/>
        </p:nvCxnSpPr>
        <p:spPr>
          <a:xfrm flipH="1" flipV="1">
            <a:off x="8574791" y="5687070"/>
            <a:ext cx="4790" cy="784932"/>
          </a:xfrm>
          <a:prstGeom prst="line">
            <a:avLst/>
          </a:prstGeom>
          <a:ln w="9525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83A40C8-7D2B-4B5F-8534-D32A19BAD71F}"/>
              </a:ext>
            </a:extLst>
          </p:cNvPr>
          <p:cNvCxnSpPr>
            <a:cxnSpLocks/>
          </p:cNvCxnSpPr>
          <p:nvPr/>
        </p:nvCxnSpPr>
        <p:spPr>
          <a:xfrm flipH="1" flipV="1">
            <a:off x="4748463" y="5363690"/>
            <a:ext cx="3889804" cy="1145002"/>
          </a:xfrm>
          <a:prstGeom prst="line">
            <a:avLst/>
          </a:prstGeom>
          <a:ln w="9525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5285FDB-8D03-0EDD-7F0C-A2D8CA48890F}"/>
              </a:ext>
            </a:extLst>
          </p:cNvPr>
          <p:cNvCxnSpPr>
            <a:cxnSpLocks/>
          </p:cNvCxnSpPr>
          <p:nvPr/>
        </p:nvCxnSpPr>
        <p:spPr>
          <a:xfrm flipH="1">
            <a:off x="8596975" y="5325979"/>
            <a:ext cx="1209585" cy="1168515"/>
          </a:xfrm>
          <a:prstGeom prst="line">
            <a:avLst/>
          </a:prstGeom>
          <a:ln w="9525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5A752FE-63C3-5574-5824-E04849696DC2}"/>
              </a:ext>
            </a:extLst>
          </p:cNvPr>
          <p:cNvCxnSpPr>
            <a:cxnSpLocks/>
          </p:cNvCxnSpPr>
          <p:nvPr/>
        </p:nvCxnSpPr>
        <p:spPr>
          <a:xfrm flipH="1">
            <a:off x="7586813" y="3312907"/>
            <a:ext cx="948410" cy="482125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4F89294-FE32-D493-2A70-C816F8D14C0B}"/>
              </a:ext>
            </a:extLst>
          </p:cNvPr>
          <p:cNvSpPr/>
          <p:nvPr/>
        </p:nvSpPr>
        <p:spPr>
          <a:xfrm>
            <a:off x="7500549" y="3698263"/>
            <a:ext cx="172528" cy="172528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50E4B8A-E8CF-BD2A-3C8F-2B02325011CF}"/>
              </a:ext>
            </a:extLst>
          </p:cNvPr>
          <p:cNvCxnSpPr>
            <a:cxnSpLocks/>
          </p:cNvCxnSpPr>
          <p:nvPr/>
        </p:nvCxnSpPr>
        <p:spPr>
          <a:xfrm flipH="1" flipV="1">
            <a:off x="6201303" y="3684140"/>
            <a:ext cx="2325013" cy="199484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>
            <a:extLst>
              <a:ext uri="{FF2B5EF4-FFF2-40B4-BE49-F238E27FC236}">
                <a16:creationId xmlns:a16="http://schemas.microsoft.com/office/drawing/2014/main" id="{4591A039-253B-F6D0-3BB6-7417A7E8B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586649">
            <a:off x="8663569" y="2665292"/>
            <a:ext cx="414564" cy="920576"/>
          </a:xfrm>
          <a:prstGeom prst="rect">
            <a:avLst/>
          </a:prstGeom>
        </p:spPr>
      </p:pic>
      <p:sp>
        <p:nvSpPr>
          <p:cNvPr id="28" name="Arco 27">
            <a:extLst>
              <a:ext uri="{FF2B5EF4-FFF2-40B4-BE49-F238E27FC236}">
                <a16:creationId xmlns:a16="http://schemas.microsoft.com/office/drawing/2014/main" id="{9583CAF6-5FF8-79E3-2FD0-A5527AEAA52B}"/>
              </a:ext>
            </a:extLst>
          </p:cNvPr>
          <p:cNvSpPr/>
          <p:nvPr/>
        </p:nvSpPr>
        <p:spPr>
          <a:xfrm>
            <a:off x="5823223" y="3987679"/>
            <a:ext cx="763865" cy="756389"/>
          </a:xfrm>
          <a:prstGeom prst="arc">
            <a:avLst>
              <a:gd name="adj1" fmla="val 2817418"/>
              <a:gd name="adj2" fmla="val 8264228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8233CEE6-8592-12F3-0740-D6785A5C7CD1}"/>
              </a:ext>
            </a:extLst>
          </p:cNvPr>
          <p:cNvSpPr/>
          <p:nvPr/>
        </p:nvSpPr>
        <p:spPr>
          <a:xfrm>
            <a:off x="6872379" y="3171831"/>
            <a:ext cx="1173883" cy="1167597"/>
          </a:xfrm>
          <a:prstGeom prst="arc">
            <a:avLst>
              <a:gd name="adj1" fmla="val 20220062"/>
              <a:gd name="adj2" fmla="val 818474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Arco 30">
            <a:extLst>
              <a:ext uri="{FF2B5EF4-FFF2-40B4-BE49-F238E27FC236}">
                <a16:creationId xmlns:a16="http://schemas.microsoft.com/office/drawing/2014/main" id="{5516CECE-0B68-BB40-A504-1641036C6FC3}"/>
              </a:ext>
            </a:extLst>
          </p:cNvPr>
          <p:cNvSpPr/>
          <p:nvPr/>
        </p:nvSpPr>
        <p:spPr>
          <a:xfrm>
            <a:off x="5179998" y="2874658"/>
            <a:ext cx="1362732" cy="1265283"/>
          </a:xfrm>
          <a:prstGeom prst="arc">
            <a:avLst>
              <a:gd name="adj1" fmla="val 941806"/>
              <a:gd name="adj2" fmla="val 223936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C3907B9E-18AF-F8E8-5DF0-9EF152F0C97A}"/>
                  </a:ext>
                </a:extLst>
              </p:cNvPr>
              <p:cNvSpPr txBox="1"/>
              <p:nvPr/>
            </p:nvSpPr>
            <p:spPr>
              <a:xfrm>
                <a:off x="6548783" y="3763069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1400" b="1" dirty="0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C3907B9E-18AF-F8E8-5DF0-9EF152F0C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783" y="3763069"/>
                <a:ext cx="257506" cy="215444"/>
              </a:xfrm>
              <a:prstGeom prst="rect">
                <a:avLst/>
              </a:prstGeom>
              <a:blipFill>
                <a:blip r:embed="rId4"/>
                <a:stretch>
                  <a:fillRect l="-23256" r="-4651" b="-2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FF084A5-2D77-FB1E-2840-D9136C6EF07B}"/>
                  </a:ext>
                </a:extLst>
              </p:cNvPr>
              <p:cNvSpPr txBox="1"/>
              <p:nvPr/>
            </p:nvSpPr>
            <p:spPr>
              <a:xfrm>
                <a:off x="7935681" y="3914103"/>
                <a:ext cx="2389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FF084A5-2D77-FB1E-2840-D9136C6E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681" y="3914103"/>
                <a:ext cx="238976" cy="215444"/>
              </a:xfrm>
              <a:prstGeom prst="rect">
                <a:avLst/>
              </a:prstGeom>
              <a:blipFill>
                <a:blip r:embed="rId5"/>
                <a:stretch>
                  <a:fillRect l="-25641" r="-5128" b="-314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765C84A4-3858-6825-4D5C-393B5DA3D66A}"/>
                  </a:ext>
                </a:extLst>
              </p:cNvPr>
              <p:cNvSpPr txBox="1"/>
              <p:nvPr/>
            </p:nvSpPr>
            <p:spPr>
              <a:xfrm>
                <a:off x="8655661" y="4557880"/>
                <a:ext cx="198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s-E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765C84A4-3858-6825-4D5C-393B5DA3D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661" y="4557880"/>
                <a:ext cx="198772" cy="276999"/>
              </a:xfrm>
              <a:prstGeom prst="rect">
                <a:avLst/>
              </a:prstGeom>
              <a:blipFill>
                <a:blip r:embed="rId6"/>
                <a:stretch>
                  <a:fillRect l="-34375" t="-2222" r="-31250" b="-88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040A5BB-13D8-5B86-C3A3-638EDB9FC16F}"/>
              </a:ext>
            </a:extLst>
          </p:cNvPr>
          <p:cNvCxnSpPr>
            <a:cxnSpLocks/>
          </p:cNvCxnSpPr>
          <p:nvPr/>
        </p:nvCxnSpPr>
        <p:spPr>
          <a:xfrm flipV="1">
            <a:off x="6186032" y="3286597"/>
            <a:ext cx="2407877" cy="338560"/>
          </a:xfrm>
          <a:prstGeom prst="line">
            <a:avLst/>
          </a:prstGeom>
          <a:ln w="95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7BCC9B08-611E-0CFD-E58D-BD697BC995A0}"/>
                  </a:ext>
                </a:extLst>
              </p:cNvPr>
              <p:cNvSpPr txBox="1"/>
              <p:nvPr/>
            </p:nvSpPr>
            <p:spPr>
              <a:xfrm>
                <a:off x="7363809" y="3239634"/>
                <a:ext cx="15536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ES" dirty="0">
                  <a:solidFill>
                    <a:srgbClr val="5E2AC6"/>
                  </a:solidFill>
                </a:endParaRPr>
              </a:p>
            </p:txBody>
          </p:sp>
        </mc:Choice>
        <mc:Fallback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7BCC9B08-611E-0CFD-E58D-BD697BC99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809" y="3239634"/>
                <a:ext cx="155364" cy="215444"/>
              </a:xfrm>
              <a:prstGeom prst="rect">
                <a:avLst/>
              </a:prstGeom>
              <a:blipFill>
                <a:blip r:embed="rId7"/>
                <a:stretch>
                  <a:fillRect l="-28000" r="-20000" b="-2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91808CD7-D5A0-D6CE-F95B-802EA523DBF4}"/>
                  </a:ext>
                </a:extLst>
              </p:cNvPr>
              <p:cNvSpPr txBox="1"/>
              <p:nvPr/>
            </p:nvSpPr>
            <p:spPr>
              <a:xfrm>
                <a:off x="5780083" y="3899786"/>
                <a:ext cx="29328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ES" b="1" dirty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91808CD7-D5A0-D6CE-F95B-802EA523D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083" y="3899786"/>
                <a:ext cx="293285" cy="276999"/>
              </a:xfrm>
              <a:prstGeom prst="rect">
                <a:avLst/>
              </a:prstGeom>
              <a:blipFill>
                <a:blip r:embed="rId8"/>
                <a:stretch>
                  <a:fillRect l="-18750" r="-10417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0C4C6F72-43D4-FCE0-A599-77CFBB75372A}"/>
                  </a:ext>
                </a:extLst>
              </p:cNvPr>
              <p:cNvSpPr txBox="1"/>
              <p:nvPr/>
            </p:nvSpPr>
            <p:spPr>
              <a:xfrm>
                <a:off x="7469741" y="5179024"/>
                <a:ext cx="22153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0C4C6F72-43D4-FCE0-A599-77CFBB753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741" y="5179024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6216" r="-16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4B1ECF9F-B678-C3AF-12D8-911E31886C1D}"/>
              </a:ext>
            </a:extLst>
          </p:cNvPr>
          <p:cNvCxnSpPr>
            <a:cxnSpLocks/>
          </p:cNvCxnSpPr>
          <p:nvPr/>
        </p:nvCxnSpPr>
        <p:spPr>
          <a:xfrm flipH="1" flipV="1">
            <a:off x="7500549" y="3763069"/>
            <a:ext cx="1156654" cy="117349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555BD3B8-B08B-CBE5-5DC2-D45B27EB531F}"/>
                  </a:ext>
                </a:extLst>
              </p:cNvPr>
              <p:cNvSpPr txBox="1"/>
              <p:nvPr/>
            </p:nvSpPr>
            <p:spPr>
              <a:xfrm>
                <a:off x="7141174" y="3778401"/>
                <a:ext cx="29328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b="1" dirty="0"/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555BD3B8-B08B-CBE5-5DC2-D45B27EB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174" y="3778401"/>
                <a:ext cx="293285" cy="276999"/>
              </a:xfrm>
              <a:prstGeom prst="rect">
                <a:avLst/>
              </a:prstGeom>
              <a:blipFill>
                <a:blip r:embed="rId10"/>
                <a:stretch>
                  <a:fillRect l="-18367" r="-8163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09B539D0-9262-BBEA-89E8-AF64BF04196B}"/>
                  </a:ext>
                </a:extLst>
              </p:cNvPr>
              <p:cNvSpPr txBox="1"/>
              <p:nvPr/>
            </p:nvSpPr>
            <p:spPr>
              <a:xfrm>
                <a:off x="8219938" y="3426292"/>
                <a:ext cx="29328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ES" b="1" dirty="0"/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09B539D0-9262-BBEA-89E8-AF64BF041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938" y="3426292"/>
                <a:ext cx="293285" cy="276999"/>
              </a:xfrm>
              <a:prstGeom prst="rect">
                <a:avLst/>
              </a:prstGeom>
              <a:blipFill>
                <a:blip r:embed="rId11"/>
                <a:stretch>
                  <a:fillRect l="-18367" r="-8163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B9417B22-2126-C06C-FF6D-1091FD07B3C7}"/>
              </a:ext>
            </a:extLst>
          </p:cNvPr>
          <p:cNvCxnSpPr>
            <a:cxnSpLocks/>
          </p:cNvCxnSpPr>
          <p:nvPr/>
        </p:nvCxnSpPr>
        <p:spPr>
          <a:xfrm flipH="1">
            <a:off x="8574791" y="3286597"/>
            <a:ext cx="19118" cy="2400473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8AFE24F5-B3F1-6BBE-D28B-5FD72379F76D}"/>
                  </a:ext>
                </a:extLst>
              </p:cNvPr>
              <p:cNvSpPr txBox="1"/>
              <p:nvPr/>
            </p:nvSpPr>
            <p:spPr>
              <a:xfrm>
                <a:off x="6062573" y="4769029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ES" sz="14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8AFE24F5-B3F1-6BBE-D28B-5FD72379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573" y="4769029"/>
                <a:ext cx="257506" cy="215444"/>
              </a:xfrm>
              <a:prstGeom prst="rect">
                <a:avLst/>
              </a:prstGeom>
              <a:blipFill>
                <a:blip r:embed="rId12"/>
                <a:stretch>
                  <a:fillRect l="-23810" r="-4762" b="-2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27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706C1C-1D2F-0373-4F4C-8B122870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95" y="0"/>
            <a:ext cx="791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17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Panorámica</PresentationFormat>
  <Paragraphs>37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Genesis Sanchez Sosa</dc:creator>
  <cp:lastModifiedBy>Genesis Sanchez Sosa</cp:lastModifiedBy>
  <cp:revision>5</cp:revision>
  <dcterms:created xsi:type="dcterms:W3CDTF">2022-06-19T05:47:50Z</dcterms:created>
  <dcterms:modified xsi:type="dcterms:W3CDTF">2022-09-30T16:52:14Z</dcterms:modified>
</cp:coreProperties>
</file>