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66" r:id="rId5"/>
    <p:sldId id="268" r:id="rId6"/>
    <p:sldId id="263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A4DF3D-7642-423A-8562-BB7AA129AD0C}" v="99" dt="2023-11-05T18:37:51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1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élica Salvino" userId="43b7ac360b85d815" providerId="LiveId" clId="{B7A4DF3D-7642-423A-8562-BB7AA129AD0C}"/>
    <pc:docChg chg="undo custSel addSld delSld modSld sldOrd">
      <pc:chgData name="Angélica Salvino" userId="43b7ac360b85d815" providerId="LiveId" clId="{B7A4DF3D-7642-423A-8562-BB7AA129AD0C}" dt="2023-11-05T18:37:51.644" v="2071"/>
      <pc:docMkLst>
        <pc:docMk/>
      </pc:docMkLst>
      <pc:sldChg chg="modSp mod">
        <pc:chgData name="Angélica Salvino" userId="43b7ac360b85d815" providerId="LiveId" clId="{B7A4DF3D-7642-423A-8562-BB7AA129AD0C}" dt="2023-11-02T16:03:36.123" v="10" actId="20577"/>
        <pc:sldMkLst>
          <pc:docMk/>
          <pc:sldMk cId="2675094518" sldId="256"/>
        </pc:sldMkLst>
        <pc:spChg chg="mod">
          <ac:chgData name="Angélica Salvino" userId="43b7ac360b85d815" providerId="LiveId" clId="{B7A4DF3D-7642-423A-8562-BB7AA129AD0C}" dt="2023-11-02T16:03:36.123" v="10" actId="20577"/>
          <ac:spMkLst>
            <pc:docMk/>
            <pc:sldMk cId="2675094518" sldId="256"/>
            <ac:spMk id="2" creationId="{8A365D97-B7BC-2967-B463-F3A65F6C2A92}"/>
          </ac:spMkLst>
        </pc:spChg>
      </pc:sldChg>
      <pc:sldChg chg="addSp modSp mod ord modAnim">
        <pc:chgData name="Angélica Salvino" userId="43b7ac360b85d815" providerId="LiveId" clId="{B7A4DF3D-7642-423A-8562-BB7AA129AD0C}" dt="2023-11-05T18:32:11.013" v="2028"/>
        <pc:sldMkLst>
          <pc:docMk/>
          <pc:sldMk cId="2621031578" sldId="263"/>
        </pc:sldMkLst>
        <pc:spChg chg="mod">
          <ac:chgData name="Angélica Salvino" userId="43b7ac360b85d815" providerId="LiveId" clId="{B7A4DF3D-7642-423A-8562-BB7AA129AD0C}" dt="2023-11-01T21:57:49.794" v="6" actId="403"/>
          <ac:spMkLst>
            <pc:docMk/>
            <pc:sldMk cId="2621031578" sldId="263"/>
            <ac:spMk id="9" creationId="{1994BB7A-530E-EA0F-B77C-85B0D61A899E}"/>
          </ac:spMkLst>
        </pc:spChg>
        <pc:picChg chg="mod">
          <ac:chgData name="Angélica Salvino" userId="43b7ac360b85d815" providerId="LiveId" clId="{B7A4DF3D-7642-423A-8562-BB7AA129AD0C}" dt="2023-11-02T16:10:42.229" v="305" actId="1076"/>
          <ac:picMkLst>
            <pc:docMk/>
            <pc:sldMk cId="2621031578" sldId="263"/>
            <ac:picMk id="3" creationId="{C2CBD5DE-E29B-5CBA-6627-568D1FC24CB2}"/>
          </ac:picMkLst>
        </pc:picChg>
        <pc:picChg chg="add mod">
          <ac:chgData name="Angélica Salvino" userId="43b7ac360b85d815" providerId="LiveId" clId="{B7A4DF3D-7642-423A-8562-BB7AA129AD0C}" dt="2023-11-02T19:32:26.748" v="312" actId="1076"/>
          <ac:picMkLst>
            <pc:docMk/>
            <pc:sldMk cId="2621031578" sldId="263"/>
            <ac:picMk id="4" creationId="{523D73FC-3F47-63C6-F7F2-A4B39C34F3C0}"/>
          </ac:picMkLst>
        </pc:picChg>
        <pc:picChg chg="mod">
          <ac:chgData name="Angélica Salvino" userId="43b7ac360b85d815" providerId="LiveId" clId="{B7A4DF3D-7642-423A-8562-BB7AA129AD0C}" dt="2023-11-02T19:32:32.436" v="314" actId="1076"/>
          <ac:picMkLst>
            <pc:docMk/>
            <pc:sldMk cId="2621031578" sldId="263"/>
            <ac:picMk id="8" creationId="{47194E74-C2A0-6952-7BF0-30D0E3F4D2F3}"/>
          </ac:picMkLst>
        </pc:picChg>
        <pc:picChg chg="mod">
          <ac:chgData name="Angélica Salvino" userId="43b7ac360b85d815" providerId="LiveId" clId="{B7A4DF3D-7642-423A-8562-BB7AA129AD0C}" dt="2023-11-02T19:32:43.700" v="316" actId="1076"/>
          <ac:picMkLst>
            <pc:docMk/>
            <pc:sldMk cId="2621031578" sldId="263"/>
            <ac:picMk id="11" creationId="{FAF60D21-C070-AE5E-1B80-6CF0A60968EB}"/>
          </ac:picMkLst>
        </pc:picChg>
        <pc:picChg chg="mod">
          <ac:chgData name="Angélica Salvino" userId="43b7ac360b85d815" providerId="LiveId" clId="{B7A4DF3D-7642-423A-8562-BB7AA129AD0C}" dt="2023-11-02T19:32:38.804" v="315" actId="1076"/>
          <ac:picMkLst>
            <pc:docMk/>
            <pc:sldMk cId="2621031578" sldId="263"/>
            <ac:picMk id="13" creationId="{8BCC8F3C-6072-858A-34D6-39B9447C4AD9}"/>
          </ac:picMkLst>
        </pc:picChg>
        <pc:picChg chg="mod">
          <ac:chgData name="Angélica Salvino" userId="43b7ac360b85d815" providerId="LiveId" clId="{B7A4DF3D-7642-423A-8562-BB7AA129AD0C}" dt="2023-11-02T19:32:50.044" v="317" actId="1076"/>
          <ac:picMkLst>
            <pc:docMk/>
            <pc:sldMk cId="2621031578" sldId="263"/>
            <ac:picMk id="15" creationId="{01651F14-A55B-BCCD-D430-FC72D23A52BA}"/>
          </ac:picMkLst>
        </pc:picChg>
      </pc:sldChg>
      <pc:sldChg chg="addSp delSp modSp mod ord">
        <pc:chgData name="Angélica Salvino" userId="43b7ac360b85d815" providerId="LiveId" clId="{B7A4DF3D-7642-423A-8562-BB7AA129AD0C}" dt="2023-11-02T16:10:07.424" v="300" actId="122"/>
        <pc:sldMkLst>
          <pc:docMk/>
          <pc:sldMk cId="2678143482" sldId="264"/>
        </pc:sldMkLst>
        <pc:spChg chg="add mod">
          <ac:chgData name="Angélica Salvino" userId="43b7ac360b85d815" providerId="LiveId" clId="{B7A4DF3D-7642-423A-8562-BB7AA129AD0C}" dt="2023-11-02T16:04:37.031" v="56" actId="1076"/>
          <ac:spMkLst>
            <pc:docMk/>
            <pc:sldMk cId="2678143482" sldId="264"/>
            <ac:spMk id="2" creationId="{28B2BFD1-CB9E-5B89-DA69-96B78EB3F2E9}"/>
          </ac:spMkLst>
        </pc:spChg>
        <pc:spChg chg="add mod">
          <ac:chgData name="Angélica Salvino" userId="43b7ac360b85d815" providerId="LiveId" clId="{B7A4DF3D-7642-423A-8562-BB7AA129AD0C}" dt="2023-11-02T16:10:07.424" v="300" actId="122"/>
          <ac:spMkLst>
            <pc:docMk/>
            <pc:sldMk cId="2678143482" sldId="264"/>
            <ac:spMk id="4" creationId="{882BDBD9-E8FB-1F88-2BEE-3D5BC7149B71}"/>
          </ac:spMkLst>
        </pc:spChg>
        <pc:picChg chg="add del mod">
          <ac:chgData name="Angélica Salvino" userId="43b7ac360b85d815" providerId="LiveId" clId="{B7A4DF3D-7642-423A-8562-BB7AA129AD0C}" dt="2023-11-02T16:09:33.066" v="296" actId="478"/>
          <ac:picMkLst>
            <pc:docMk/>
            <pc:sldMk cId="2678143482" sldId="264"/>
            <ac:picMk id="7" creationId="{C7D46F2B-E4F5-2F5C-CFF2-373F28211BB3}"/>
          </ac:picMkLst>
        </pc:picChg>
      </pc:sldChg>
      <pc:sldChg chg="addSp modSp mod modAnim">
        <pc:chgData name="Angélica Salvino" userId="43b7ac360b85d815" providerId="LiveId" clId="{B7A4DF3D-7642-423A-8562-BB7AA129AD0C}" dt="2023-11-05T18:28:02.614" v="1995"/>
        <pc:sldMkLst>
          <pc:docMk/>
          <pc:sldMk cId="1972989196" sldId="265"/>
        </pc:sldMkLst>
        <pc:spChg chg="add mod">
          <ac:chgData name="Angélica Salvino" userId="43b7ac360b85d815" providerId="LiveId" clId="{B7A4DF3D-7642-423A-8562-BB7AA129AD0C}" dt="2023-11-04T15:55:11.959" v="365" actId="20577"/>
          <ac:spMkLst>
            <pc:docMk/>
            <pc:sldMk cId="1972989196" sldId="265"/>
            <ac:spMk id="2" creationId="{BDBF63F7-4EA7-3D34-E643-39FED19B03C5}"/>
          </ac:spMkLst>
        </pc:spChg>
        <pc:spChg chg="add mod">
          <ac:chgData name="Angélica Salvino" userId="43b7ac360b85d815" providerId="LiveId" clId="{B7A4DF3D-7642-423A-8562-BB7AA129AD0C}" dt="2023-11-04T16:00:10.227" v="455" actId="255"/>
          <ac:spMkLst>
            <pc:docMk/>
            <pc:sldMk cId="1972989196" sldId="265"/>
            <ac:spMk id="4" creationId="{16DB2561-9F61-2582-B710-EF4D1DEE836D}"/>
          </ac:spMkLst>
        </pc:spChg>
        <pc:spChg chg="add mod">
          <ac:chgData name="Angélica Salvino" userId="43b7ac360b85d815" providerId="LiveId" clId="{B7A4DF3D-7642-423A-8562-BB7AA129AD0C}" dt="2023-11-04T16:00:31.556" v="458" actId="1076"/>
          <ac:spMkLst>
            <pc:docMk/>
            <pc:sldMk cId="1972989196" sldId="265"/>
            <ac:spMk id="5" creationId="{586AEB68-D758-DDA3-2A13-1AEC913839A9}"/>
          </ac:spMkLst>
        </pc:spChg>
        <pc:spChg chg="add mod">
          <ac:chgData name="Angélica Salvino" userId="43b7ac360b85d815" providerId="LiveId" clId="{B7A4DF3D-7642-423A-8562-BB7AA129AD0C}" dt="2023-11-04T16:00:34.307" v="459" actId="1076"/>
          <ac:spMkLst>
            <pc:docMk/>
            <pc:sldMk cId="1972989196" sldId="265"/>
            <ac:spMk id="7" creationId="{A79E4972-E986-0F88-9075-96ABB63BB16C}"/>
          </ac:spMkLst>
        </pc:spChg>
      </pc:sldChg>
      <pc:sldChg chg="addSp modSp mod modAnim">
        <pc:chgData name="Angélica Salvino" userId="43b7ac360b85d815" providerId="LiveId" clId="{B7A4DF3D-7642-423A-8562-BB7AA129AD0C}" dt="2023-11-05T18:30:46.741" v="2018"/>
        <pc:sldMkLst>
          <pc:docMk/>
          <pc:sldMk cId="4269141471" sldId="266"/>
        </pc:sldMkLst>
        <pc:spChg chg="add mod">
          <ac:chgData name="Angélica Salvino" userId="43b7ac360b85d815" providerId="LiveId" clId="{B7A4DF3D-7642-423A-8562-BB7AA129AD0C}" dt="2023-11-05T18:28:35.626" v="1998" actId="1076"/>
          <ac:spMkLst>
            <pc:docMk/>
            <pc:sldMk cId="4269141471" sldId="266"/>
            <ac:spMk id="2" creationId="{B8041D4F-5D9F-ECE1-4710-63254C06724F}"/>
          </ac:spMkLst>
        </pc:spChg>
        <pc:spChg chg="add mod">
          <ac:chgData name="Angélica Salvino" userId="43b7ac360b85d815" providerId="LiveId" clId="{B7A4DF3D-7642-423A-8562-BB7AA129AD0C}" dt="2023-11-05T18:30:33.043" v="2014" actId="14100"/>
          <ac:spMkLst>
            <pc:docMk/>
            <pc:sldMk cId="4269141471" sldId="266"/>
            <ac:spMk id="4" creationId="{82E6440E-331E-C118-A5B4-0A7746EFEC25}"/>
          </ac:spMkLst>
        </pc:spChg>
        <pc:spChg chg="add mod">
          <ac:chgData name="Angélica Salvino" userId="43b7ac360b85d815" providerId="LiveId" clId="{B7A4DF3D-7642-423A-8562-BB7AA129AD0C}" dt="2023-11-05T18:30:33.043" v="2014" actId="14100"/>
          <ac:spMkLst>
            <pc:docMk/>
            <pc:sldMk cId="4269141471" sldId="266"/>
            <ac:spMk id="5" creationId="{D6E4EE7A-575D-833C-476B-2229439414CC}"/>
          </ac:spMkLst>
        </pc:spChg>
        <pc:spChg chg="add mod">
          <ac:chgData name="Angélica Salvino" userId="43b7ac360b85d815" providerId="LiveId" clId="{B7A4DF3D-7642-423A-8562-BB7AA129AD0C}" dt="2023-11-05T18:30:33.091" v="2015" actId="27636"/>
          <ac:spMkLst>
            <pc:docMk/>
            <pc:sldMk cId="4269141471" sldId="266"/>
            <ac:spMk id="7" creationId="{1DD74B3E-51FD-B2BB-B5BC-DB531BC32B28}"/>
          </ac:spMkLst>
        </pc:spChg>
        <pc:spChg chg="add mod">
          <ac:chgData name="Angélica Salvino" userId="43b7ac360b85d815" providerId="LiveId" clId="{B7A4DF3D-7642-423A-8562-BB7AA129AD0C}" dt="2023-11-05T18:29:48.286" v="2009" actId="14100"/>
          <ac:spMkLst>
            <pc:docMk/>
            <pc:sldMk cId="4269141471" sldId="266"/>
            <ac:spMk id="8" creationId="{E30A38FC-D9CA-F008-0C5D-EE2366BD50BD}"/>
          </ac:spMkLst>
        </pc:spChg>
        <pc:spChg chg="add mod">
          <ac:chgData name="Angélica Salvino" userId="43b7ac360b85d815" providerId="LiveId" clId="{B7A4DF3D-7642-423A-8562-BB7AA129AD0C}" dt="2023-11-05T18:29:52.390" v="2010" actId="14100"/>
          <ac:spMkLst>
            <pc:docMk/>
            <pc:sldMk cId="4269141471" sldId="266"/>
            <ac:spMk id="9" creationId="{E5CCE8D3-F188-ADDB-F2B1-1F7C15F642D4}"/>
          </ac:spMkLst>
        </pc:spChg>
        <pc:spChg chg="add mod">
          <ac:chgData name="Angélica Salvino" userId="43b7ac360b85d815" providerId="LiveId" clId="{B7A4DF3D-7642-423A-8562-BB7AA129AD0C}" dt="2023-11-05T18:30:02.215" v="2012" actId="1076"/>
          <ac:spMkLst>
            <pc:docMk/>
            <pc:sldMk cId="4269141471" sldId="266"/>
            <ac:spMk id="10" creationId="{490E4918-C355-8E6A-8B9D-93D20686BEB5}"/>
          </ac:spMkLst>
        </pc:spChg>
        <pc:spChg chg="add mod">
          <ac:chgData name="Angélica Salvino" userId="43b7ac360b85d815" providerId="LiveId" clId="{B7A4DF3D-7642-423A-8562-BB7AA129AD0C}" dt="2023-11-05T18:29:55.902" v="2011" actId="1076"/>
          <ac:spMkLst>
            <pc:docMk/>
            <pc:sldMk cId="4269141471" sldId="266"/>
            <ac:spMk id="11" creationId="{5590291B-FD27-71D6-3717-526D4CC77AF3}"/>
          </ac:spMkLst>
        </pc:spChg>
        <pc:spChg chg="add mod">
          <ac:chgData name="Angélica Salvino" userId="43b7ac360b85d815" providerId="LiveId" clId="{B7A4DF3D-7642-423A-8562-BB7AA129AD0C}" dt="2023-11-05T18:30:38.180" v="2016" actId="1076"/>
          <ac:spMkLst>
            <pc:docMk/>
            <pc:sldMk cId="4269141471" sldId="266"/>
            <ac:spMk id="12" creationId="{DFADBE74-D20A-6D51-B4A4-76D190F3A4B2}"/>
          </ac:spMkLst>
        </pc:spChg>
        <pc:spChg chg="add mod">
          <ac:chgData name="Angélica Salvino" userId="43b7ac360b85d815" providerId="LiveId" clId="{B7A4DF3D-7642-423A-8562-BB7AA129AD0C}" dt="2023-11-05T18:30:40.787" v="2017" actId="1076"/>
          <ac:spMkLst>
            <pc:docMk/>
            <pc:sldMk cId="4269141471" sldId="266"/>
            <ac:spMk id="13" creationId="{8D173A19-D8D7-4A90-CA0C-29BF18CCCFC0}"/>
          </ac:spMkLst>
        </pc:spChg>
        <pc:picChg chg="mod">
          <ac:chgData name="Angélica Salvino" userId="43b7ac360b85d815" providerId="LiveId" clId="{B7A4DF3D-7642-423A-8562-BB7AA129AD0C}" dt="2023-11-05T17:34:38.320" v="643" actId="1076"/>
          <ac:picMkLst>
            <pc:docMk/>
            <pc:sldMk cId="4269141471" sldId="266"/>
            <ac:picMk id="3" creationId="{C2CBD5DE-E29B-5CBA-6627-568D1FC24CB2}"/>
          </ac:picMkLst>
        </pc:picChg>
      </pc:sldChg>
      <pc:sldChg chg="modSp del mod">
        <pc:chgData name="Angélica Salvino" userId="43b7ac360b85d815" providerId="LiveId" clId="{B7A4DF3D-7642-423A-8562-BB7AA129AD0C}" dt="2023-11-05T18:07:40.128" v="1517" actId="47"/>
        <pc:sldMkLst>
          <pc:docMk/>
          <pc:sldMk cId="3348858034" sldId="267"/>
        </pc:sldMkLst>
        <pc:picChg chg="mod">
          <ac:chgData name="Angélica Salvino" userId="43b7ac360b85d815" providerId="LiveId" clId="{B7A4DF3D-7642-423A-8562-BB7AA129AD0C}" dt="2023-11-05T17:41:45.699" v="825" actId="1076"/>
          <ac:picMkLst>
            <pc:docMk/>
            <pc:sldMk cId="3348858034" sldId="267"/>
            <ac:picMk id="3" creationId="{C2CBD5DE-E29B-5CBA-6627-568D1FC24CB2}"/>
          </ac:picMkLst>
        </pc:picChg>
      </pc:sldChg>
      <pc:sldChg chg="addSp modSp add mod modAnim">
        <pc:chgData name="Angélica Salvino" userId="43b7ac360b85d815" providerId="LiveId" clId="{B7A4DF3D-7642-423A-8562-BB7AA129AD0C}" dt="2023-11-05T18:34:28.008" v="2041"/>
        <pc:sldMkLst>
          <pc:docMk/>
          <pc:sldMk cId="3673503068" sldId="268"/>
        </pc:sldMkLst>
        <pc:spChg chg="mod">
          <ac:chgData name="Angélica Salvino" userId="43b7ac360b85d815" providerId="LiveId" clId="{B7A4DF3D-7642-423A-8562-BB7AA129AD0C}" dt="2023-11-05T17:37:58.335" v="742" actId="1076"/>
          <ac:spMkLst>
            <pc:docMk/>
            <pc:sldMk cId="3673503068" sldId="268"/>
            <ac:spMk id="2" creationId="{B8041D4F-5D9F-ECE1-4710-63254C06724F}"/>
          </ac:spMkLst>
        </pc:spChg>
        <pc:spChg chg="mod">
          <ac:chgData name="Angélica Salvino" userId="43b7ac360b85d815" providerId="LiveId" clId="{B7A4DF3D-7642-423A-8562-BB7AA129AD0C}" dt="2023-11-05T17:40:57.916" v="823" actId="1076"/>
          <ac:spMkLst>
            <pc:docMk/>
            <pc:sldMk cId="3673503068" sldId="268"/>
            <ac:spMk id="4" creationId="{82E6440E-331E-C118-A5B4-0A7746EFEC25}"/>
          </ac:spMkLst>
        </pc:spChg>
        <pc:spChg chg="mod">
          <ac:chgData name="Angélica Salvino" userId="43b7ac360b85d815" providerId="LiveId" clId="{B7A4DF3D-7642-423A-8562-BB7AA129AD0C}" dt="2023-11-05T17:40:57.916" v="823" actId="1076"/>
          <ac:spMkLst>
            <pc:docMk/>
            <pc:sldMk cId="3673503068" sldId="268"/>
            <ac:spMk id="5" creationId="{D6E4EE7A-575D-833C-476B-2229439414CC}"/>
          </ac:spMkLst>
        </pc:spChg>
        <pc:spChg chg="mod">
          <ac:chgData name="Angélica Salvino" userId="43b7ac360b85d815" providerId="LiveId" clId="{B7A4DF3D-7642-423A-8562-BB7AA129AD0C}" dt="2023-11-05T17:40:57.916" v="823" actId="1076"/>
          <ac:spMkLst>
            <pc:docMk/>
            <pc:sldMk cId="3673503068" sldId="268"/>
            <ac:spMk id="7" creationId="{1DD74B3E-51FD-B2BB-B5BC-DB531BC32B28}"/>
          </ac:spMkLst>
        </pc:spChg>
        <pc:spChg chg="mod">
          <ac:chgData name="Angélica Salvino" userId="43b7ac360b85d815" providerId="LiveId" clId="{B7A4DF3D-7642-423A-8562-BB7AA129AD0C}" dt="2023-11-05T17:37:58.335" v="742" actId="1076"/>
          <ac:spMkLst>
            <pc:docMk/>
            <pc:sldMk cId="3673503068" sldId="268"/>
            <ac:spMk id="8" creationId="{E30A38FC-D9CA-F008-0C5D-EE2366BD50BD}"/>
          </ac:spMkLst>
        </pc:spChg>
        <pc:spChg chg="mod">
          <ac:chgData name="Angélica Salvino" userId="43b7ac360b85d815" providerId="LiveId" clId="{B7A4DF3D-7642-423A-8562-BB7AA129AD0C}" dt="2023-11-05T17:37:58.335" v="742" actId="1076"/>
          <ac:spMkLst>
            <pc:docMk/>
            <pc:sldMk cId="3673503068" sldId="268"/>
            <ac:spMk id="9" creationId="{E5CCE8D3-F188-ADDB-F2B1-1F7C15F642D4}"/>
          </ac:spMkLst>
        </pc:spChg>
        <pc:spChg chg="mod">
          <ac:chgData name="Angélica Salvino" userId="43b7ac360b85d815" providerId="LiveId" clId="{B7A4DF3D-7642-423A-8562-BB7AA129AD0C}" dt="2023-11-05T17:37:58.335" v="742" actId="1076"/>
          <ac:spMkLst>
            <pc:docMk/>
            <pc:sldMk cId="3673503068" sldId="268"/>
            <ac:spMk id="10" creationId="{490E4918-C355-8E6A-8B9D-93D20686BEB5}"/>
          </ac:spMkLst>
        </pc:spChg>
        <pc:spChg chg="mod">
          <ac:chgData name="Angélica Salvino" userId="43b7ac360b85d815" providerId="LiveId" clId="{B7A4DF3D-7642-423A-8562-BB7AA129AD0C}" dt="2023-11-05T17:37:58.335" v="742" actId="1076"/>
          <ac:spMkLst>
            <pc:docMk/>
            <pc:sldMk cId="3673503068" sldId="268"/>
            <ac:spMk id="11" creationId="{5590291B-FD27-71D6-3717-526D4CC77AF3}"/>
          </ac:spMkLst>
        </pc:spChg>
        <pc:spChg chg="mod">
          <ac:chgData name="Angélica Salvino" userId="43b7ac360b85d815" providerId="LiveId" clId="{B7A4DF3D-7642-423A-8562-BB7AA129AD0C}" dt="2023-11-05T17:40:57.916" v="823" actId="1076"/>
          <ac:spMkLst>
            <pc:docMk/>
            <pc:sldMk cId="3673503068" sldId="268"/>
            <ac:spMk id="12" creationId="{DFADBE74-D20A-6D51-B4A4-76D190F3A4B2}"/>
          </ac:spMkLst>
        </pc:spChg>
        <pc:spChg chg="mod">
          <ac:chgData name="Angélica Salvino" userId="43b7ac360b85d815" providerId="LiveId" clId="{B7A4DF3D-7642-423A-8562-BB7AA129AD0C}" dt="2023-11-05T17:40:57.916" v="823" actId="1076"/>
          <ac:spMkLst>
            <pc:docMk/>
            <pc:sldMk cId="3673503068" sldId="268"/>
            <ac:spMk id="13" creationId="{8D173A19-D8D7-4A90-CA0C-29BF18CCCFC0}"/>
          </ac:spMkLst>
        </pc:spChg>
        <pc:spChg chg="add mod">
          <ac:chgData name="Angélica Salvino" userId="43b7ac360b85d815" providerId="LiveId" clId="{B7A4DF3D-7642-423A-8562-BB7AA129AD0C}" dt="2023-11-05T17:39:33.540" v="774" actId="14100"/>
          <ac:spMkLst>
            <pc:docMk/>
            <pc:sldMk cId="3673503068" sldId="268"/>
            <ac:spMk id="14" creationId="{0020118A-F997-512D-CC0D-1F725DF0A1A0}"/>
          </ac:spMkLst>
        </pc:spChg>
        <pc:spChg chg="add mod">
          <ac:chgData name="Angélica Salvino" userId="43b7ac360b85d815" providerId="LiveId" clId="{B7A4DF3D-7642-423A-8562-BB7AA129AD0C}" dt="2023-11-05T17:39:53.321" v="788" actId="14100"/>
          <ac:spMkLst>
            <pc:docMk/>
            <pc:sldMk cId="3673503068" sldId="268"/>
            <ac:spMk id="15" creationId="{02DBFCAD-11F7-EEE5-A854-06F66B127ADB}"/>
          </ac:spMkLst>
        </pc:spChg>
        <pc:spChg chg="add mod">
          <ac:chgData name="Angélica Salvino" userId="43b7ac360b85d815" providerId="LiveId" clId="{B7A4DF3D-7642-423A-8562-BB7AA129AD0C}" dt="2023-11-05T17:40:13.584" v="799" actId="403"/>
          <ac:spMkLst>
            <pc:docMk/>
            <pc:sldMk cId="3673503068" sldId="268"/>
            <ac:spMk id="16" creationId="{8CEFB594-17F1-7766-8598-BEFB5965BB1B}"/>
          </ac:spMkLst>
        </pc:spChg>
        <pc:spChg chg="add mod">
          <ac:chgData name="Angélica Salvino" userId="43b7ac360b85d815" providerId="LiveId" clId="{B7A4DF3D-7642-423A-8562-BB7AA129AD0C}" dt="2023-11-05T17:39:56.154" v="789" actId="1076"/>
          <ac:spMkLst>
            <pc:docMk/>
            <pc:sldMk cId="3673503068" sldId="268"/>
            <ac:spMk id="17" creationId="{F117F4EA-5510-1A6E-BA60-6E2AB1F39142}"/>
          </ac:spMkLst>
        </pc:spChg>
        <pc:spChg chg="add mod">
          <ac:chgData name="Angélica Salvino" userId="43b7ac360b85d815" providerId="LiveId" clId="{B7A4DF3D-7642-423A-8562-BB7AA129AD0C}" dt="2023-11-05T17:40:25.626" v="821" actId="14100"/>
          <ac:spMkLst>
            <pc:docMk/>
            <pc:sldMk cId="3673503068" sldId="268"/>
            <ac:spMk id="18" creationId="{CA97A9E7-F42D-0903-795B-B8692C93997A}"/>
          </ac:spMkLst>
        </pc:spChg>
      </pc:sldChg>
      <pc:sldChg chg="addSp delSp modSp add mod modAnim">
        <pc:chgData name="Angélica Salvino" userId="43b7ac360b85d815" providerId="LiveId" clId="{B7A4DF3D-7642-423A-8562-BB7AA129AD0C}" dt="2023-11-05T18:35:22.085" v="2045"/>
        <pc:sldMkLst>
          <pc:docMk/>
          <pc:sldMk cId="404148291" sldId="269"/>
        </pc:sldMkLst>
        <pc:spChg chg="add mod">
          <ac:chgData name="Angélica Salvino" userId="43b7ac360b85d815" providerId="LiveId" clId="{B7A4DF3D-7642-423A-8562-BB7AA129AD0C}" dt="2023-11-05T17:48:27.650" v="878" actId="1076"/>
          <ac:spMkLst>
            <pc:docMk/>
            <pc:sldMk cId="404148291" sldId="269"/>
            <ac:spMk id="2" creationId="{91DF3001-B2A8-8942-0A1B-FA27AE445C81}"/>
          </ac:spMkLst>
        </pc:spChg>
        <pc:spChg chg="add mod">
          <ac:chgData name="Angélica Salvino" userId="43b7ac360b85d815" providerId="LiveId" clId="{B7A4DF3D-7642-423A-8562-BB7AA129AD0C}" dt="2023-11-05T17:48:34.285" v="881" actId="403"/>
          <ac:spMkLst>
            <pc:docMk/>
            <pc:sldMk cId="404148291" sldId="269"/>
            <ac:spMk id="5" creationId="{CFA2FB4F-7A56-6138-B834-14BC6DDCD05F}"/>
          </ac:spMkLst>
        </pc:spChg>
        <pc:spChg chg="add mod">
          <ac:chgData name="Angélica Salvino" userId="43b7ac360b85d815" providerId="LiveId" clId="{B7A4DF3D-7642-423A-8562-BB7AA129AD0C}" dt="2023-11-05T17:48:38.652" v="882" actId="1076"/>
          <ac:spMkLst>
            <pc:docMk/>
            <pc:sldMk cId="404148291" sldId="269"/>
            <ac:spMk id="7" creationId="{82A0B37A-C3CF-7B41-47B8-8458D04BA936}"/>
          </ac:spMkLst>
        </pc:spChg>
        <pc:picChg chg="mod">
          <ac:chgData name="Angélica Salvino" userId="43b7ac360b85d815" providerId="LiveId" clId="{B7A4DF3D-7642-423A-8562-BB7AA129AD0C}" dt="2023-11-05T17:46:14.786" v="843" actId="1076"/>
          <ac:picMkLst>
            <pc:docMk/>
            <pc:sldMk cId="404148291" sldId="269"/>
            <ac:picMk id="4" creationId="{523D73FC-3F47-63C6-F7F2-A4B39C34F3C0}"/>
          </ac:picMkLst>
        </pc:picChg>
        <pc:picChg chg="mod">
          <ac:chgData name="Angélica Salvino" userId="43b7ac360b85d815" providerId="LiveId" clId="{B7A4DF3D-7642-423A-8562-BB7AA129AD0C}" dt="2023-11-05T17:45:36.497" v="830" actId="1076"/>
          <ac:picMkLst>
            <pc:docMk/>
            <pc:sldMk cId="404148291" sldId="269"/>
            <ac:picMk id="8" creationId="{47194E74-C2A0-6952-7BF0-30D0E3F4D2F3}"/>
          </ac:picMkLst>
        </pc:picChg>
        <pc:picChg chg="del mod">
          <ac:chgData name="Angélica Salvino" userId="43b7ac360b85d815" providerId="LiveId" clId="{B7A4DF3D-7642-423A-8562-BB7AA129AD0C}" dt="2023-11-05T17:45:41.391" v="832" actId="478"/>
          <ac:picMkLst>
            <pc:docMk/>
            <pc:sldMk cId="404148291" sldId="269"/>
            <ac:picMk id="11" creationId="{FAF60D21-C070-AE5E-1B80-6CF0A60968EB}"/>
          </ac:picMkLst>
        </pc:picChg>
        <pc:picChg chg="mod">
          <ac:chgData name="Angélica Salvino" userId="43b7ac360b85d815" providerId="LiveId" clId="{B7A4DF3D-7642-423A-8562-BB7AA129AD0C}" dt="2023-11-05T17:46:02.831" v="840" actId="1076"/>
          <ac:picMkLst>
            <pc:docMk/>
            <pc:sldMk cId="404148291" sldId="269"/>
            <ac:picMk id="13" creationId="{8BCC8F3C-6072-858A-34D6-39B9447C4AD9}"/>
          </ac:picMkLst>
        </pc:picChg>
        <pc:picChg chg="del">
          <ac:chgData name="Angélica Salvino" userId="43b7ac360b85d815" providerId="LiveId" clId="{B7A4DF3D-7642-423A-8562-BB7AA129AD0C}" dt="2023-11-05T17:45:42.989" v="833" actId="478"/>
          <ac:picMkLst>
            <pc:docMk/>
            <pc:sldMk cId="404148291" sldId="269"/>
            <ac:picMk id="15" creationId="{01651F14-A55B-BCCD-D430-FC72D23A52BA}"/>
          </ac:picMkLst>
        </pc:picChg>
      </pc:sldChg>
      <pc:sldChg chg="addSp modSp add mod modAnim">
        <pc:chgData name="Angélica Salvino" userId="43b7ac360b85d815" providerId="LiveId" clId="{B7A4DF3D-7642-423A-8562-BB7AA129AD0C}" dt="2023-11-05T18:36:24.447" v="2048"/>
        <pc:sldMkLst>
          <pc:docMk/>
          <pc:sldMk cId="2843054523" sldId="270"/>
        </pc:sldMkLst>
        <pc:spChg chg="mod">
          <ac:chgData name="Angélica Salvino" userId="43b7ac360b85d815" providerId="LiveId" clId="{B7A4DF3D-7642-423A-8562-BB7AA129AD0C}" dt="2023-11-05T17:55:53.457" v="917" actId="20577"/>
          <ac:spMkLst>
            <pc:docMk/>
            <pc:sldMk cId="2843054523" sldId="270"/>
            <ac:spMk id="2" creationId="{28B2BFD1-CB9E-5B89-DA69-96B78EB3F2E9}"/>
          </ac:spMkLst>
        </pc:spChg>
        <pc:spChg chg="mod">
          <ac:chgData name="Angélica Salvino" userId="43b7ac360b85d815" providerId="LiveId" clId="{B7A4DF3D-7642-423A-8562-BB7AA129AD0C}" dt="2023-11-05T17:57:01.849" v="929" actId="1076"/>
          <ac:spMkLst>
            <pc:docMk/>
            <pc:sldMk cId="2843054523" sldId="270"/>
            <ac:spMk id="4" creationId="{882BDBD9-E8FB-1F88-2BEE-3D5BC7149B71}"/>
          </ac:spMkLst>
        </pc:spChg>
        <pc:spChg chg="add mod">
          <ac:chgData name="Angélica Salvino" userId="43b7ac360b85d815" providerId="LiveId" clId="{B7A4DF3D-7642-423A-8562-BB7AA129AD0C}" dt="2023-11-05T18:00:45.076" v="1023" actId="1076"/>
          <ac:spMkLst>
            <pc:docMk/>
            <pc:sldMk cId="2843054523" sldId="270"/>
            <ac:spMk id="5" creationId="{A295FA36-5E3A-1BE1-7EEB-620B41626540}"/>
          </ac:spMkLst>
        </pc:spChg>
        <pc:spChg chg="add mod">
          <ac:chgData name="Angélica Salvino" userId="43b7ac360b85d815" providerId="LiveId" clId="{B7A4DF3D-7642-423A-8562-BB7AA129AD0C}" dt="2023-11-05T18:00:45.076" v="1023" actId="1076"/>
          <ac:spMkLst>
            <pc:docMk/>
            <pc:sldMk cId="2843054523" sldId="270"/>
            <ac:spMk id="7" creationId="{5A163D94-1CD2-A7D6-E643-D91EC8A798BC}"/>
          </ac:spMkLst>
        </pc:spChg>
        <pc:spChg chg="add mod">
          <ac:chgData name="Angélica Salvino" userId="43b7ac360b85d815" providerId="LiveId" clId="{B7A4DF3D-7642-423A-8562-BB7AA129AD0C}" dt="2023-11-05T18:00:45.076" v="1023" actId="1076"/>
          <ac:spMkLst>
            <pc:docMk/>
            <pc:sldMk cId="2843054523" sldId="270"/>
            <ac:spMk id="8" creationId="{EBAEE0A3-F531-EB8A-97F5-FD61967CB5A7}"/>
          </ac:spMkLst>
        </pc:spChg>
        <pc:spChg chg="add mod">
          <ac:chgData name="Angélica Salvino" userId="43b7ac360b85d815" providerId="LiveId" clId="{B7A4DF3D-7642-423A-8562-BB7AA129AD0C}" dt="2023-11-05T18:01:03.648" v="1036" actId="1076"/>
          <ac:spMkLst>
            <pc:docMk/>
            <pc:sldMk cId="2843054523" sldId="270"/>
            <ac:spMk id="9" creationId="{368598D4-A048-A39A-FB33-58E55F763AFA}"/>
          </ac:spMkLst>
        </pc:spChg>
      </pc:sldChg>
      <pc:sldChg chg="add del">
        <pc:chgData name="Angélica Salvino" userId="43b7ac360b85d815" providerId="LiveId" clId="{B7A4DF3D-7642-423A-8562-BB7AA129AD0C}" dt="2023-11-05T18:01:17.157" v="1038" actId="47"/>
        <pc:sldMkLst>
          <pc:docMk/>
          <pc:sldMk cId="3417040806" sldId="271"/>
        </pc:sldMkLst>
      </pc:sldChg>
      <pc:sldChg chg="addSp modSp add mod modAnim">
        <pc:chgData name="Angélica Salvino" userId="43b7ac360b85d815" providerId="LiveId" clId="{B7A4DF3D-7642-423A-8562-BB7AA129AD0C}" dt="2023-11-05T18:37:04.601" v="2055"/>
        <pc:sldMkLst>
          <pc:docMk/>
          <pc:sldMk cId="2985561070" sldId="272"/>
        </pc:sldMkLst>
        <pc:spChg chg="mod">
          <ac:chgData name="Angélica Salvino" userId="43b7ac360b85d815" providerId="LiveId" clId="{B7A4DF3D-7642-423A-8562-BB7AA129AD0C}" dt="2023-11-05T18:03:27.755" v="1250" actId="1076"/>
          <ac:spMkLst>
            <pc:docMk/>
            <pc:sldMk cId="2985561070" sldId="272"/>
            <ac:spMk id="5" creationId="{A295FA36-5E3A-1BE1-7EEB-620B41626540}"/>
          </ac:spMkLst>
        </pc:spChg>
        <pc:spChg chg="mod">
          <ac:chgData name="Angélica Salvino" userId="43b7ac360b85d815" providerId="LiveId" clId="{B7A4DF3D-7642-423A-8562-BB7AA129AD0C}" dt="2023-11-05T18:03:34.701" v="1251" actId="14100"/>
          <ac:spMkLst>
            <pc:docMk/>
            <pc:sldMk cId="2985561070" sldId="272"/>
            <ac:spMk id="7" creationId="{5A163D94-1CD2-A7D6-E643-D91EC8A798BC}"/>
          </ac:spMkLst>
        </pc:spChg>
        <pc:spChg chg="mod">
          <ac:chgData name="Angélica Salvino" userId="43b7ac360b85d815" providerId="LiveId" clId="{B7A4DF3D-7642-423A-8562-BB7AA129AD0C}" dt="2023-11-05T18:03:39.164" v="1252" actId="14100"/>
          <ac:spMkLst>
            <pc:docMk/>
            <pc:sldMk cId="2985561070" sldId="272"/>
            <ac:spMk id="8" creationId="{EBAEE0A3-F531-EB8A-97F5-FD61967CB5A7}"/>
          </ac:spMkLst>
        </pc:spChg>
        <pc:spChg chg="mod">
          <ac:chgData name="Angélica Salvino" userId="43b7ac360b85d815" providerId="LiveId" clId="{B7A4DF3D-7642-423A-8562-BB7AA129AD0C}" dt="2023-11-05T18:04:34.643" v="1256" actId="14100"/>
          <ac:spMkLst>
            <pc:docMk/>
            <pc:sldMk cId="2985561070" sldId="272"/>
            <ac:spMk id="9" creationId="{368598D4-A048-A39A-FB33-58E55F763AFA}"/>
          </ac:spMkLst>
        </pc:spChg>
        <pc:spChg chg="add mod">
          <ac:chgData name="Angélica Salvino" userId="43b7ac360b85d815" providerId="LiveId" clId="{B7A4DF3D-7642-423A-8562-BB7AA129AD0C}" dt="2023-11-05T18:03:42.605" v="1253" actId="14100"/>
          <ac:spMkLst>
            <pc:docMk/>
            <pc:sldMk cId="2985561070" sldId="272"/>
            <ac:spMk id="10" creationId="{052D1B63-A2B9-4662-1E99-635988D10841}"/>
          </ac:spMkLst>
        </pc:spChg>
        <pc:spChg chg="add mod">
          <ac:chgData name="Angélica Salvino" userId="43b7ac360b85d815" providerId="LiveId" clId="{B7A4DF3D-7642-423A-8562-BB7AA129AD0C}" dt="2023-11-05T18:03:47.046" v="1254" actId="14100"/>
          <ac:spMkLst>
            <pc:docMk/>
            <pc:sldMk cId="2985561070" sldId="272"/>
            <ac:spMk id="11" creationId="{E539D3B4-F31B-12B3-ADD7-89A1853DED9E}"/>
          </ac:spMkLst>
        </pc:spChg>
        <pc:picChg chg="mod">
          <ac:chgData name="Angélica Salvino" userId="43b7ac360b85d815" providerId="LiveId" clId="{B7A4DF3D-7642-423A-8562-BB7AA129AD0C}" dt="2023-11-05T18:03:00.845" v="1235" actId="1076"/>
          <ac:picMkLst>
            <pc:docMk/>
            <pc:sldMk cId="2985561070" sldId="272"/>
            <ac:picMk id="3" creationId="{C2CBD5DE-E29B-5CBA-6627-568D1FC24CB2}"/>
          </ac:picMkLst>
        </pc:picChg>
      </pc:sldChg>
      <pc:sldChg chg="delSp modSp add mod modAnim">
        <pc:chgData name="Angélica Salvino" userId="43b7ac360b85d815" providerId="LiveId" clId="{B7A4DF3D-7642-423A-8562-BB7AA129AD0C}" dt="2023-11-05T18:37:16.139" v="2059"/>
        <pc:sldMkLst>
          <pc:docMk/>
          <pc:sldMk cId="376410783" sldId="273"/>
        </pc:sldMkLst>
        <pc:spChg chg="mod">
          <ac:chgData name="Angélica Salvino" userId="43b7ac360b85d815" providerId="LiveId" clId="{B7A4DF3D-7642-423A-8562-BB7AA129AD0C}" dt="2023-11-05T18:11:15.401" v="1614" actId="1076"/>
          <ac:spMkLst>
            <pc:docMk/>
            <pc:sldMk cId="376410783" sldId="273"/>
            <ac:spMk id="4" creationId="{882BDBD9-E8FB-1F88-2BEE-3D5BC7149B71}"/>
          </ac:spMkLst>
        </pc:spChg>
        <pc:spChg chg="mod">
          <ac:chgData name="Angélica Salvino" userId="43b7ac360b85d815" providerId="LiveId" clId="{B7A4DF3D-7642-423A-8562-BB7AA129AD0C}" dt="2023-11-05T18:05:07.229" v="1343" actId="20577"/>
          <ac:spMkLst>
            <pc:docMk/>
            <pc:sldMk cId="376410783" sldId="273"/>
            <ac:spMk id="5" creationId="{A295FA36-5E3A-1BE1-7EEB-620B41626540}"/>
          </ac:spMkLst>
        </pc:spChg>
        <pc:spChg chg="mod">
          <ac:chgData name="Angélica Salvino" userId="43b7ac360b85d815" providerId="LiveId" clId="{B7A4DF3D-7642-423A-8562-BB7AA129AD0C}" dt="2023-11-05T18:05:22.006" v="1386" actId="20577"/>
          <ac:spMkLst>
            <pc:docMk/>
            <pc:sldMk cId="376410783" sldId="273"/>
            <ac:spMk id="7" creationId="{5A163D94-1CD2-A7D6-E643-D91EC8A798BC}"/>
          </ac:spMkLst>
        </pc:spChg>
        <pc:spChg chg="mod">
          <ac:chgData name="Angélica Salvino" userId="43b7ac360b85d815" providerId="LiveId" clId="{B7A4DF3D-7642-423A-8562-BB7AA129AD0C}" dt="2023-11-05T18:05:37.794" v="1442" actId="20577"/>
          <ac:spMkLst>
            <pc:docMk/>
            <pc:sldMk cId="376410783" sldId="273"/>
            <ac:spMk id="8" creationId="{EBAEE0A3-F531-EB8A-97F5-FD61967CB5A7}"/>
          </ac:spMkLst>
        </pc:spChg>
        <pc:spChg chg="mod">
          <ac:chgData name="Angélica Salvino" userId="43b7ac360b85d815" providerId="LiveId" clId="{B7A4DF3D-7642-423A-8562-BB7AA129AD0C}" dt="2023-11-05T18:04:48.878" v="1281" actId="14100"/>
          <ac:spMkLst>
            <pc:docMk/>
            <pc:sldMk cId="376410783" sldId="273"/>
            <ac:spMk id="9" creationId="{368598D4-A048-A39A-FB33-58E55F763AFA}"/>
          </ac:spMkLst>
        </pc:spChg>
        <pc:spChg chg="mod">
          <ac:chgData name="Angélica Salvino" userId="43b7ac360b85d815" providerId="LiveId" clId="{B7A4DF3D-7642-423A-8562-BB7AA129AD0C}" dt="2023-11-05T18:06:35.116" v="1516" actId="1076"/>
          <ac:spMkLst>
            <pc:docMk/>
            <pc:sldMk cId="376410783" sldId="273"/>
            <ac:spMk id="10" creationId="{052D1B63-A2B9-4662-1E99-635988D10841}"/>
          </ac:spMkLst>
        </pc:spChg>
        <pc:spChg chg="del">
          <ac:chgData name="Angélica Salvino" userId="43b7ac360b85d815" providerId="LiveId" clId="{B7A4DF3D-7642-423A-8562-BB7AA129AD0C}" dt="2023-11-05T18:06:20.724" v="1514" actId="478"/>
          <ac:spMkLst>
            <pc:docMk/>
            <pc:sldMk cId="376410783" sldId="273"/>
            <ac:spMk id="11" creationId="{E539D3B4-F31B-12B3-ADD7-89A1853DED9E}"/>
          </ac:spMkLst>
        </pc:spChg>
      </pc:sldChg>
      <pc:sldChg chg="addSp delSp modSp add mod modAnim">
        <pc:chgData name="Angélica Salvino" userId="43b7ac360b85d815" providerId="LiveId" clId="{B7A4DF3D-7642-423A-8562-BB7AA129AD0C}" dt="2023-11-05T18:37:22.196" v="2061"/>
        <pc:sldMkLst>
          <pc:docMk/>
          <pc:sldMk cId="1642164583" sldId="274"/>
        </pc:sldMkLst>
        <pc:spChg chg="mod">
          <ac:chgData name="Angélica Salvino" userId="43b7ac360b85d815" providerId="LiveId" clId="{B7A4DF3D-7642-423A-8562-BB7AA129AD0C}" dt="2023-11-05T18:07:53.318" v="1521" actId="20577"/>
          <ac:spMkLst>
            <pc:docMk/>
            <pc:sldMk cId="1642164583" sldId="274"/>
            <ac:spMk id="2" creationId="{28B2BFD1-CB9E-5B89-DA69-96B78EB3F2E9}"/>
          </ac:spMkLst>
        </pc:spChg>
        <pc:spChg chg="mod">
          <ac:chgData name="Angélica Salvino" userId="43b7ac360b85d815" providerId="LiveId" clId="{B7A4DF3D-7642-423A-8562-BB7AA129AD0C}" dt="2023-11-05T18:10:59.767" v="1613" actId="1076"/>
          <ac:spMkLst>
            <pc:docMk/>
            <pc:sldMk cId="1642164583" sldId="274"/>
            <ac:spMk id="4" creationId="{882BDBD9-E8FB-1F88-2BEE-3D5BC7149B71}"/>
          </ac:spMkLst>
        </pc:spChg>
        <pc:spChg chg="mod">
          <ac:chgData name="Angélica Salvino" userId="43b7ac360b85d815" providerId="LiveId" clId="{B7A4DF3D-7642-423A-8562-BB7AA129AD0C}" dt="2023-11-05T18:10:38.544" v="1610" actId="122"/>
          <ac:spMkLst>
            <pc:docMk/>
            <pc:sldMk cId="1642164583" sldId="274"/>
            <ac:spMk id="5" creationId="{A295FA36-5E3A-1BE1-7EEB-620B41626540}"/>
          </ac:spMkLst>
        </pc:spChg>
        <pc:spChg chg="del">
          <ac:chgData name="Angélica Salvino" userId="43b7ac360b85d815" providerId="LiveId" clId="{B7A4DF3D-7642-423A-8562-BB7AA129AD0C}" dt="2023-11-05T18:09:37.182" v="1561" actId="478"/>
          <ac:spMkLst>
            <pc:docMk/>
            <pc:sldMk cId="1642164583" sldId="274"/>
            <ac:spMk id="7" creationId="{5A163D94-1CD2-A7D6-E643-D91EC8A798BC}"/>
          </ac:spMkLst>
        </pc:spChg>
        <pc:spChg chg="del">
          <ac:chgData name="Angélica Salvino" userId="43b7ac360b85d815" providerId="LiveId" clId="{B7A4DF3D-7642-423A-8562-BB7AA129AD0C}" dt="2023-11-05T18:09:38.978" v="1562" actId="478"/>
          <ac:spMkLst>
            <pc:docMk/>
            <pc:sldMk cId="1642164583" sldId="274"/>
            <ac:spMk id="8" creationId="{EBAEE0A3-F531-EB8A-97F5-FD61967CB5A7}"/>
          </ac:spMkLst>
        </pc:spChg>
        <pc:spChg chg="mod">
          <ac:chgData name="Angélica Salvino" userId="43b7ac360b85d815" providerId="LiveId" clId="{B7A4DF3D-7642-423A-8562-BB7AA129AD0C}" dt="2023-11-05T18:10:55.502" v="1612" actId="1076"/>
          <ac:spMkLst>
            <pc:docMk/>
            <pc:sldMk cId="1642164583" sldId="274"/>
            <ac:spMk id="9" creationId="{368598D4-A048-A39A-FB33-58E55F763AFA}"/>
          </ac:spMkLst>
        </pc:spChg>
        <pc:spChg chg="del">
          <ac:chgData name="Angélica Salvino" userId="43b7ac360b85d815" providerId="LiveId" clId="{B7A4DF3D-7642-423A-8562-BB7AA129AD0C}" dt="2023-11-05T18:09:40.753" v="1563" actId="478"/>
          <ac:spMkLst>
            <pc:docMk/>
            <pc:sldMk cId="1642164583" sldId="274"/>
            <ac:spMk id="10" creationId="{052D1B63-A2B9-4662-1E99-635988D10841}"/>
          </ac:spMkLst>
        </pc:spChg>
        <pc:spChg chg="add mod">
          <ac:chgData name="Angélica Salvino" userId="43b7ac360b85d815" providerId="LiveId" clId="{B7A4DF3D-7642-423A-8562-BB7AA129AD0C}" dt="2023-11-05T18:10:49.805" v="1611" actId="1076"/>
          <ac:spMkLst>
            <pc:docMk/>
            <pc:sldMk cId="1642164583" sldId="274"/>
            <ac:spMk id="11" creationId="{4774BB7D-57E7-1568-02D1-9365F65956D8}"/>
          </ac:spMkLst>
        </pc:spChg>
      </pc:sldChg>
      <pc:sldChg chg="addSp modSp add mod modAnim">
        <pc:chgData name="Angélica Salvino" userId="43b7ac360b85d815" providerId="LiveId" clId="{B7A4DF3D-7642-423A-8562-BB7AA129AD0C}" dt="2023-11-05T18:37:37.284" v="2066"/>
        <pc:sldMkLst>
          <pc:docMk/>
          <pc:sldMk cId="3191884509" sldId="275"/>
        </pc:sldMkLst>
        <pc:spChg chg="mod">
          <ac:chgData name="Angélica Salvino" userId="43b7ac360b85d815" providerId="LiveId" clId="{B7A4DF3D-7642-423A-8562-BB7AA129AD0C}" dt="2023-11-05T18:12:11.940" v="1643" actId="6549"/>
          <ac:spMkLst>
            <pc:docMk/>
            <pc:sldMk cId="3191884509" sldId="275"/>
            <ac:spMk id="5" creationId="{A295FA36-5E3A-1BE1-7EEB-620B41626540}"/>
          </ac:spMkLst>
        </pc:spChg>
        <pc:spChg chg="add mod">
          <ac:chgData name="Angélica Salvino" userId="43b7ac360b85d815" providerId="LiveId" clId="{B7A4DF3D-7642-423A-8562-BB7AA129AD0C}" dt="2023-11-05T18:12:45.307" v="1680" actId="1076"/>
          <ac:spMkLst>
            <pc:docMk/>
            <pc:sldMk cId="3191884509" sldId="275"/>
            <ac:spMk id="7" creationId="{E4CED5E8-4B8E-8A14-2D60-84F483069360}"/>
          </ac:spMkLst>
        </pc:spChg>
        <pc:spChg chg="add mod">
          <ac:chgData name="Angélica Salvino" userId="43b7ac360b85d815" providerId="LiveId" clId="{B7A4DF3D-7642-423A-8562-BB7AA129AD0C}" dt="2023-11-05T18:12:59.595" v="1703" actId="20577"/>
          <ac:spMkLst>
            <pc:docMk/>
            <pc:sldMk cId="3191884509" sldId="275"/>
            <ac:spMk id="8" creationId="{00FFAD15-F80D-0088-0E5E-F886954F619E}"/>
          </ac:spMkLst>
        </pc:spChg>
        <pc:spChg chg="mod">
          <ac:chgData name="Angélica Salvino" userId="43b7ac360b85d815" providerId="LiveId" clId="{B7A4DF3D-7642-423A-8562-BB7AA129AD0C}" dt="2023-11-05T18:12:00.627" v="1628" actId="20577"/>
          <ac:spMkLst>
            <pc:docMk/>
            <pc:sldMk cId="3191884509" sldId="275"/>
            <ac:spMk id="9" creationId="{368598D4-A048-A39A-FB33-58E55F763AFA}"/>
          </ac:spMkLst>
        </pc:spChg>
        <pc:spChg chg="add mod">
          <ac:chgData name="Angélica Salvino" userId="43b7ac360b85d815" providerId="LiveId" clId="{B7A4DF3D-7642-423A-8562-BB7AA129AD0C}" dt="2023-11-05T18:13:21.998" v="1732" actId="20577"/>
          <ac:spMkLst>
            <pc:docMk/>
            <pc:sldMk cId="3191884509" sldId="275"/>
            <ac:spMk id="10" creationId="{BF6B06DF-14DA-E733-A1E9-3280AA91A2A8}"/>
          </ac:spMkLst>
        </pc:spChg>
        <pc:spChg chg="mod">
          <ac:chgData name="Angélica Salvino" userId="43b7ac360b85d815" providerId="LiveId" clId="{B7A4DF3D-7642-423A-8562-BB7AA129AD0C}" dt="2023-11-05T18:12:19.647" v="1659" actId="20577"/>
          <ac:spMkLst>
            <pc:docMk/>
            <pc:sldMk cId="3191884509" sldId="275"/>
            <ac:spMk id="11" creationId="{4774BB7D-57E7-1568-02D1-9365F65956D8}"/>
          </ac:spMkLst>
        </pc:spChg>
      </pc:sldChg>
      <pc:sldChg chg="add del">
        <pc:chgData name="Angélica Salvino" userId="43b7ac360b85d815" providerId="LiveId" clId="{B7A4DF3D-7642-423A-8562-BB7AA129AD0C}" dt="2023-11-05T18:11:44.213" v="1616" actId="47"/>
        <pc:sldMkLst>
          <pc:docMk/>
          <pc:sldMk cId="4246298762" sldId="275"/>
        </pc:sldMkLst>
      </pc:sldChg>
      <pc:sldChg chg="addSp delSp modSp add mod modAnim">
        <pc:chgData name="Angélica Salvino" userId="43b7ac360b85d815" providerId="LiveId" clId="{B7A4DF3D-7642-423A-8562-BB7AA129AD0C}" dt="2023-11-05T18:37:51.644" v="2071"/>
        <pc:sldMkLst>
          <pc:docMk/>
          <pc:sldMk cId="2066596505" sldId="276"/>
        </pc:sldMkLst>
        <pc:spChg chg="mod">
          <ac:chgData name="Angélica Salvino" userId="43b7ac360b85d815" providerId="LiveId" clId="{B7A4DF3D-7642-423A-8562-BB7AA129AD0C}" dt="2023-11-05T18:14:01.281" v="1813" actId="20577"/>
          <ac:spMkLst>
            <pc:docMk/>
            <pc:sldMk cId="2066596505" sldId="276"/>
            <ac:spMk id="5" creationId="{A295FA36-5E3A-1BE1-7EEB-620B41626540}"/>
          </ac:spMkLst>
        </pc:spChg>
        <pc:spChg chg="mod">
          <ac:chgData name="Angélica Salvino" userId="43b7ac360b85d815" providerId="LiveId" clId="{B7A4DF3D-7642-423A-8562-BB7AA129AD0C}" dt="2023-11-05T18:14:27.618" v="1887" actId="20577"/>
          <ac:spMkLst>
            <pc:docMk/>
            <pc:sldMk cId="2066596505" sldId="276"/>
            <ac:spMk id="7" creationId="{E4CED5E8-4B8E-8A14-2D60-84F483069360}"/>
          </ac:spMkLst>
        </pc:spChg>
        <pc:spChg chg="mod">
          <ac:chgData name="Angélica Salvino" userId="43b7ac360b85d815" providerId="LiveId" clId="{B7A4DF3D-7642-423A-8562-BB7AA129AD0C}" dt="2023-11-05T18:14:39.519" v="1918" actId="20577"/>
          <ac:spMkLst>
            <pc:docMk/>
            <pc:sldMk cId="2066596505" sldId="276"/>
            <ac:spMk id="8" creationId="{00FFAD15-F80D-0088-0E5E-F886954F619E}"/>
          </ac:spMkLst>
        </pc:spChg>
        <pc:spChg chg="mod">
          <ac:chgData name="Angélica Salvino" userId="43b7ac360b85d815" providerId="LiveId" clId="{B7A4DF3D-7642-423A-8562-BB7AA129AD0C}" dt="2023-11-05T18:13:43.505" v="1755" actId="20577"/>
          <ac:spMkLst>
            <pc:docMk/>
            <pc:sldMk cId="2066596505" sldId="276"/>
            <ac:spMk id="9" creationId="{368598D4-A048-A39A-FB33-58E55F763AFA}"/>
          </ac:spMkLst>
        </pc:spChg>
        <pc:spChg chg="mod">
          <ac:chgData name="Angélica Salvino" userId="43b7ac360b85d815" providerId="LiveId" clId="{B7A4DF3D-7642-423A-8562-BB7AA129AD0C}" dt="2023-11-05T18:16:02.557" v="1938" actId="20577"/>
          <ac:spMkLst>
            <pc:docMk/>
            <pc:sldMk cId="2066596505" sldId="276"/>
            <ac:spMk id="10" creationId="{BF6B06DF-14DA-E733-A1E9-3280AA91A2A8}"/>
          </ac:spMkLst>
        </pc:spChg>
        <pc:spChg chg="mod">
          <ac:chgData name="Angélica Salvino" userId="43b7ac360b85d815" providerId="LiveId" clId="{B7A4DF3D-7642-423A-8562-BB7AA129AD0C}" dt="2023-11-05T18:14:15.224" v="1852" actId="20577"/>
          <ac:spMkLst>
            <pc:docMk/>
            <pc:sldMk cId="2066596505" sldId="276"/>
            <ac:spMk id="11" creationId="{4774BB7D-57E7-1568-02D1-9365F65956D8}"/>
          </ac:spMkLst>
        </pc:spChg>
        <pc:spChg chg="add del">
          <ac:chgData name="Angélica Salvino" userId="43b7ac360b85d815" providerId="LiveId" clId="{B7A4DF3D-7642-423A-8562-BB7AA129AD0C}" dt="2023-11-05T18:16:32.677" v="1940" actId="22"/>
          <ac:spMkLst>
            <pc:docMk/>
            <pc:sldMk cId="2066596505" sldId="276"/>
            <ac:spMk id="13" creationId="{88E50EBF-DFDF-56F6-B695-A3757E233C19}"/>
          </ac:spMkLst>
        </pc:spChg>
      </pc:sldChg>
      <pc:sldChg chg="delSp modSp add mod">
        <pc:chgData name="Angélica Salvino" userId="43b7ac360b85d815" providerId="LiveId" clId="{B7A4DF3D-7642-423A-8562-BB7AA129AD0C}" dt="2023-11-05T18:17:05.053" v="1971" actId="1076"/>
        <pc:sldMkLst>
          <pc:docMk/>
          <pc:sldMk cId="3413750604" sldId="277"/>
        </pc:sldMkLst>
        <pc:spChg chg="mod">
          <ac:chgData name="Angélica Salvino" userId="43b7ac360b85d815" providerId="LiveId" clId="{B7A4DF3D-7642-423A-8562-BB7AA129AD0C}" dt="2023-11-05T18:17:05.053" v="1971" actId="1076"/>
          <ac:spMkLst>
            <pc:docMk/>
            <pc:sldMk cId="3413750604" sldId="277"/>
            <ac:spMk id="2" creationId="{28B2BFD1-CB9E-5B89-DA69-96B78EB3F2E9}"/>
          </ac:spMkLst>
        </pc:spChg>
        <pc:spChg chg="del">
          <ac:chgData name="Angélica Salvino" userId="43b7ac360b85d815" providerId="LiveId" clId="{B7A4DF3D-7642-423A-8562-BB7AA129AD0C}" dt="2023-11-05T18:16:49.596" v="1964" actId="478"/>
          <ac:spMkLst>
            <pc:docMk/>
            <pc:sldMk cId="3413750604" sldId="277"/>
            <ac:spMk id="4" creationId="{882BDBD9-E8FB-1F88-2BEE-3D5BC7149B71}"/>
          </ac:spMkLst>
        </pc:spChg>
        <pc:spChg chg="del">
          <ac:chgData name="Angélica Salvino" userId="43b7ac360b85d815" providerId="LiveId" clId="{B7A4DF3D-7642-423A-8562-BB7AA129AD0C}" dt="2023-11-05T18:16:53.188" v="1966" actId="478"/>
          <ac:spMkLst>
            <pc:docMk/>
            <pc:sldMk cId="3413750604" sldId="277"/>
            <ac:spMk id="5" creationId="{A295FA36-5E3A-1BE1-7EEB-620B41626540}"/>
          </ac:spMkLst>
        </pc:spChg>
        <pc:spChg chg="del">
          <ac:chgData name="Angélica Salvino" userId="43b7ac360b85d815" providerId="LiveId" clId="{B7A4DF3D-7642-423A-8562-BB7AA129AD0C}" dt="2023-11-05T18:16:56.446" v="1968" actId="478"/>
          <ac:spMkLst>
            <pc:docMk/>
            <pc:sldMk cId="3413750604" sldId="277"/>
            <ac:spMk id="7" creationId="{E4CED5E8-4B8E-8A14-2D60-84F483069360}"/>
          </ac:spMkLst>
        </pc:spChg>
        <pc:spChg chg="del">
          <ac:chgData name="Angélica Salvino" userId="43b7ac360b85d815" providerId="LiveId" clId="{B7A4DF3D-7642-423A-8562-BB7AA129AD0C}" dt="2023-11-05T18:16:57.850" v="1969" actId="478"/>
          <ac:spMkLst>
            <pc:docMk/>
            <pc:sldMk cId="3413750604" sldId="277"/>
            <ac:spMk id="8" creationId="{00FFAD15-F80D-0088-0E5E-F886954F619E}"/>
          </ac:spMkLst>
        </pc:spChg>
        <pc:spChg chg="del">
          <ac:chgData name="Angélica Salvino" userId="43b7ac360b85d815" providerId="LiveId" clId="{B7A4DF3D-7642-423A-8562-BB7AA129AD0C}" dt="2023-11-05T18:16:51.600" v="1965" actId="478"/>
          <ac:spMkLst>
            <pc:docMk/>
            <pc:sldMk cId="3413750604" sldId="277"/>
            <ac:spMk id="9" creationId="{368598D4-A048-A39A-FB33-58E55F763AFA}"/>
          </ac:spMkLst>
        </pc:spChg>
        <pc:spChg chg="del">
          <ac:chgData name="Angélica Salvino" userId="43b7ac360b85d815" providerId="LiveId" clId="{B7A4DF3D-7642-423A-8562-BB7AA129AD0C}" dt="2023-11-05T18:16:59.954" v="1970" actId="478"/>
          <ac:spMkLst>
            <pc:docMk/>
            <pc:sldMk cId="3413750604" sldId="277"/>
            <ac:spMk id="10" creationId="{BF6B06DF-14DA-E733-A1E9-3280AA91A2A8}"/>
          </ac:spMkLst>
        </pc:spChg>
        <pc:spChg chg="del">
          <ac:chgData name="Angélica Salvino" userId="43b7ac360b85d815" providerId="LiveId" clId="{B7A4DF3D-7642-423A-8562-BB7AA129AD0C}" dt="2023-11-05T18:16:54.842" v="1967" actId="478"/>
          <ac:spMkLst>
            <pc:docMk/>
            <pc:sldMk cId="3413750604" sldId="277"/>
            <ac:spMk id="11" creationId="{4774BB7D-57E7-1568-02D1-9365F65956D8}"/>
          </ac:spMkLst>
        </pc:spChg>
      </pc:sldChg>
      <pc:sldChg chg="modSp add mod">
        <pc:chgData name="Angélica Salvino" userId="43b7ac360b85d815" providerId="LiveId" clId="{B7A4DF3D-7642-423A-8562-BB7AA129AD0C}" dt="2023-11-05T18:21:50.867" v="1992" actId="403"/>
        <pc:sldMkLst>
          <pc:docMk/>
          <pc:sldMk cId="1613396179" sldId="278"/>
        </pc:sldMkLst>
        <pc:spChg chg="mod">
          <ac:chgData name="Angélica Salvino" userId="43b7ac360b85d815" providerId="LiveId" clId="{B7A4DF3D-7642-423A-8562-BB7AA129AD0C}" dt="2023-11-05T18:21:50.867" v="1992" actId="403"/>
          <ac:spMkLst>
            <pc:docMk/>
            <pc:sldMk cId="1613396179" sldId="278"/>
            <ac:spMk id="2" creationId="{28B2BFD1-CB9E-5B89-DA69-96B78EB3F2E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3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8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3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3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1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1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729A30-F429-4967-81E8-45F6757C8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FC137C-7F97-41FA-86A1-2E01C3837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967903" cy="6857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FBFB9D3-7D34-4948-B4D0-73E7B6E52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4949" y="-54949"/>
            <a:ext cx="6858005" cy="6967903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365D97-B7BC-2967-B463-F3A65F6C2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8" y="2754999"/>
            <a:ext cx="4348578" cy="2005262"/>
          </a:xfrm>
        </p:spPr>
        <p:txBody>
          <a:bodyPr>
            <a:normAutofit/>
          </a:bodyPr>
          <a:lstStyle/>
          <a:p>
            <a:r>
              <a:rPr lang="pt-BR" dirty="0"/>
              <a:t>BASE DE DADOS DENATRAN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150CF-648C-0AE2-E2EF-D4ED5A99D6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8" y="4902489"/>
            <a:ext cx="4348578" cy="985075"/>
          </a:xfrm>
        </p:spPr>
        <p:txBody>
          <a:bodyPr>
            <a:normAutofit/>
          </a:bodyPr>
          <a:lstStyle/>
          <a:p>
            <a:r>
              <a:rPr lang="pt-BR" b="1" dirty="0"/>
              <a:t>2003-2021</a:t>
            </a:r>
          </a:p>
        </p:txBody>
      </p:sp>
      <p:pic>
        <p:nvPicPr>
          <p:cNvPr id="4" name="Picture 3" descr="Vista aérea do horizonte de uma cidade">
            <a:extLst>
              <a:ext uri="{FF2B5EF4-FFF2-40B4-BE49-F238E27FC236}">
                <a16:creationId xmlns:a16="http://schemas.microsoft.com/office/drawing/2014/main" id="{09DBF004-EEA2-F109-527D-A6C9375B2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907" r="25122" b="-2"/>
          <a:stretch/>
        </p:blipFill>
        <p:spPr>
          <a:xfrm>
            <a:off x="6967903" y="-14"/>
            <a:ext cx="5236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9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14" y="2594114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B2BFD1-CB9E-5B89-DA69-96B78EB3F2E9}"/>
              </a:ext>
            </a:extLst>
          </p:cNvPr>
          <p:cNvSpPr txBox="1">
            <a:spLocks/>
          </p:cNvSpPr>
          <p:nvPr/>
        </p:nvSpPr>
        <p:spPr>
          <a:xfrm>
            <a:off x="888785" y="663938"/>
            <a:ext cx="7144872" cy="674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I. PROPOSTA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82BDBD9-E8FB-1F88-2BEE-3D5BC7149B71}"/>
              </a:ext>
            </a:extLst>
          </p:cNvPr>
          <p:cNvSpPr txBox="1">
            <a:spLocks/>
          </p:cNvSpPr>
          <p:nvPr/>
        </p:nvSpPr>
        <p:spPr>
          <a:xfrm>
            <a:off x="1467280" y="1436165"/>
            <a:ext cx="5138791" cy="5699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FISCALIZAÇÃO E LEIS DE TRÂNSITO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295FA36-5E3A-1BE1-7EEB-620B41626540}"/>
              </a:ext>
            </a:extLst>
          </p:cNvPr>
          <p:cNvSpPr txBox="1">
            <a:spLocks/>
          </p:cNvSpPr>
          <p:nvPr/>
        </p:nvSpPr>
        <p:spPr>
          <a:xfrm>
            <a:off x="894636" y="2916869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Redução nas taxas de acidentes e fatalidades do trânsito.</a:t>
            </a:r>
            <a:endParaRPr lang="pt-BR" sz="2400" b="1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A163D94-1CD2-A7D6-E643-D91EC8A798BC}"/>
              </a:ext>
            </a:extLst>
          </p:cNvPr>
          <p:cNvSpPr txBox="1">
            <a:spLocks/>
          </p:cNvSpPr>
          <p:nvPr/>
        </p:nvSpPr>
        <p:spPr>
          <a:xfrm>
            <a:off x="888785" y="3429000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Melhoras  na qualidade de vida da população.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BAEE0A3-F531-EB8A-97F5-FD61967CB5A7}"/>
              </a:ext>
            </a:extLst>
          </p:cNvPr>
          <p:cNvSpPr txBox="1">
            <a:spLocks/>
          </p:cNvSpPr>
          <p:nvPr/>
        </p:nvSpPr>
        <p:spPr>
          <a:xfrm>
            <a:off x="888785" y="3976994"/>
            <a:ext cx="6295784" cy="4806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Redução nos custos com tratamentos médicos e seguros.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68598D4-A048-A39A-FB33-58E55F763AFA}"/>
              </a:ext>
            </a:extLst>
          </p:cNvPr>
          <p:cNvSpPr txBox="1">
            <a:spLocks/>
          </p:cNvSpPr>
          <p:nvPr/>
        </p:nvSpPr>
        <p:spPr>
          <a:xfrm>
            <a:off x="888784" y="2147625"/>
            <a:ext cx="6295784" cy="5699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Benefícios Esperados: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52D1B63-A2B9-4662-1E99-635988D10841}"/>
              </a:ext>
            </a:extLst>
          </p:cNvPr>
          <p:cNvSpPr txBox="1">
            <a:spLocks/>
          </p:cNvSpPr>
          <p:nvPr/>
        </p:nvSpPr>
        <p:spPr>
          <a:xfrm>
            <a:off x="680399" y="4545863"/>
            <a:ext cx="6712554" cy="4806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Reforço da imagem do Detran como órgão comprometido.</a:t>
            </a:r>
          </a:p>
          <a:p>
            <a:pPr marL="0" indent="0" algn="ctr">
              <a:buNone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7641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14" y="2594114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B2BFD1-CB9E-5B89-DA69-96B78EB3F2E9}"/>
              </a:ext>
            </a:extLst>
          </p:cNvPr>
          <p:cNvSpPr txBox="1">
            <a:spLocks/>
          </p:cNvSpPr>
          <p:nvPr/>
        </p:nvSpPr>
        <p:spPr>
          <a:xfrm>
            <a:off x="888785" y="663938"/>
            <a:ext cx="7144872" cy="674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II. PROPOSTA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82BDBD9-E8FB-1F88-2BEE-3D5BC7149B71}"/>
              </a:ext>
            </a:extLst>
          </p:cNvPr>
          <p:cNvSpPr txBox="1">
            <a:spLocks/>
          </p:cNvSpPr>
          <p:nvPr/>
        </p:nvSpPr>
        <p:spPr>
          <a:xfrm>
            <a:off x="1313329" y="1456358"/>
            <a:ext cx="6295783" cy="5699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INFRAESTRUTURA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295FA36-5E3A-1BE1-7EEB-620B41626540}"/>
              </a:ext>
            </a:extLst>
          </p:cNvPr>
          <p:cNvSpPr txBox="1">
            <a:spLocks/>
          </p:cNvSpPr>
          <p:nvPr/>
        </p:nvSpPr>
        <p:spPr>
          <a:xfrm>
            <a:off x="1407820" y="3058412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Investimento em infraestrutura viária de alta qualidade .</a:t>
            </a:r>
            <a:endParaRPr lang="pt-BR" sz="2400" b="1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68598D4-A048-A39A-FB33-58E55F763AFA}"/>
              </a:ext>
            </a:extLst>
          </p:cNvPr>
          <p:cNvSpPr txBox="1">
            <a:spLocks/>
          </p:cNvSpPr>
          <p:nvPr/>
        </p:nvSpPr>
        <p:spPr>
          <a:xfrm>
            <a:off x="1313329" y="2144693"/>
            <a:ext cx="6295784" cy="5699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Objetivos: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774BB7D-57E7-1568-02D1-9365F65956D8}"/>
              </a:ext>
            </a:extLst>
          </p:cNvPr>
          <p:cNvSpPr txBox="1">
            <a:spLocks/>
          </p:cNvSpPr>
          <p:nvPr/>
        </p:nvSpPr>
        <p:spPr>
          <a:xfrm>
            <a:off x="1407820" y="3552731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Implementação de Pedágios Inteligentes.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64216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14" y="2594114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B2BFD1-CB9E-5B89-DA69-96B78EB3F2E9}"/>
              </a:ext>
            </a:extLst>
          </p:cNvPr>
          <p:cNvSpPr txBox="1">
            <a:spLocks/>
          </p:cNvSpPr>
          <p:nvPr/>
        </p:nvSpPr>
        <p:spPr>
          <a:xfrm>
            <a:off x="888785" y="663938"/>
            <a:ext cx="7144872" cy="674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II. PROPOSTA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82BDBD9-E8FB-1F88-2BEE-3D5BC7149B71}"/>
              </a:ext>
            </a:extLst>
          </p:cNvPr>
          <p:cNvSpPr txBox="1">
            <a:spLocks/>
          </p:cNvSpPr>
          <p:nvPr/>
        </p:nvSpPr>
        <p:spPr>
          <a:xfrm>
            <a:off x="1313329" y="1456358"/>
            <a:ext cx="6295783" cy="5699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INFRAESTRUTURA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295FA36-5E3A-1BE1-7EEB-620B41626540}"/>
              </a:ext>
            </a:extLst>
          </p:cNvPr>
          <p:cNvSpPr txBox="1">
            <a:spLocks/>
          </p:cNvSpPr>
          <p:nvPr/>
        </p:nvSpPr>
        <p:spPr>
          <a:xfrm>
            <a:off x="1407820" y="3058412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Melhoras na infraestrutura viária.</a:t>
            </a:r>
            <a:endParaRPr lang="pt-BR" sz="2400" b="1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68598D4-A048-A39A-FB33-58E55F763AFA}"/>
              </a:ext>
            </a:extLst>
          </p:cNvPr>
          <p:cNvSpPr txBox="1">
            <a:spLocks/>
          </p:cNvSpPr>
          <p:nvPr/>
        </p:nvSpPr>
        <p:spPr>
          <a:xfrm>
            <a:off x="1313329" y="2144693"/>
            <a:ext cx="6295784" cy="5699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Estratégias: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774BB7D-57E7-1568-02D1-9365F65956D8}"/>
              </a:ext>
            </a:extLst>
          </p:cNvPr>
          <p:cNvSpPr txBox="1">
            <a:spLocks/>
          </p:cNvSpPr>
          <p:nvPr/>
        </p:nvSpPr>
        <p:spPr>
          <a:xfrm>
            <a:off x="1407820" y="3552731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Segurança viária.</a:t>
            </a:r>
            <a:endParaRPr lang="pt-BR" sz="2400" b="1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4CED5E8-4B8E-8A14-2D60-84F483069360}"/>
              </a:ext>
            </a:extLst>
          </p:cNvPr>
          <p:cNvSpPr txBox="1">
            <a:spLocks/>
          </p:cNvSpPr>
          <p:nvPr/>
        </p:nvSpPr>
        <p:spPr>
          <a:xfrm>
            <a:off x="1407820" y="4052619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Serviços de apoio.</a:t>
            </a:r>
            <a:endParaRPr lang="pt-BR" sz="24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0FFAD15-F80D-0088-0E5E-F886954F619E}"/>
              </a:ext>
            </a:extLst>
          </p:cNvPr>
          <p:cNvSpPr txBox="1">
            <a:spLocks/>
          </p:cNvSpPr>
          <p:nvPr/>
        </p:nvSpPr>
        <p:spPr>
          <a:xfrm>
            <a:off x="1407820" y="4496471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Pedágios Inteligentes.</a:t>
            </a:r>
            <a:endParaRPr lang="pt-BR" sz="24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F6B06DF-14DA-E733-A1E9-3280AA91A2A8}"/>
              </a:ext>
            </a:extLst>
          </p:cNvPr>
          <p:cNvSpPr txBox="1">
            <a:spLocks/>
          </p:cNvSpPr>
          <p:nvPr/>
        </p:nvSpPr>
        <p:spPr>
          <a:xfrm>
            <a:off x="1407820" y="4964402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Tecnologias Avançadas.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19188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14" y="2594114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B2BFD1-CB9E-5B89-DA69-96B78EB3F2E9}"/>
              </a:ext>
            </a:extLst>
          </p:cNvPr>
          <p:cNvSpPr txBox="1">
            <a:spLocks/>
          </p:cNvSpPr>
          <p:nvPr/>
        </p:nvSpPr>
        <p:spPr>
          <a:xfrm>
            <a:off x="888785" y="663938"/>
            <a:ext cx="7144872" cy="674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II. PROPOSTA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82BDBD9-E8FB-1F88-2BEE-3D5BC7149B71}"/>
              </a:ext>
            </a:extLst>
          </p:cNvPr>
          <p:cNvSpPr txBox="1">
            <a:spLocks/>
          </p:cNvSpPr>
          <p:nvPr/>
        </p:nvSpPr>
        <p:spPr>
          <a:xfrm>
            <a:off x="1313329" y="1456358"/>
            <a:ext cx="6295783" cy="5699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INFRAESTRUTURA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295FA36-5E3A-1BE1-7EEB-620B41626540}"/>
              </a:ext>
            </a:extLst>
          </p:cNvPr>
          <p:cNvSpPr txBox="1">
            <a:spLocks/>
          </p:cNvSpPr>
          <p:nvPr/>
        </p:nvSpPr>
        <p:spPr>
          <a:xfrm>
            <a:off x="1407820" y="3058412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Estradas mais seguras e eficientes.</a:t>
            </a:r>
            <a:endParaRPr lang="pt-BR" sz="2400" b="1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68598D4-A048-A39A-FB33-58E55F763AFA}"/>
              </a:ext>
            </a:extLst>
          </p:cNvPr>
          <p:cNvSpPr txBox="1">
            <a:spLocks/>
          </p:cNvSpPr>
          <p:nvPr/>
        </p:nvSpPr>
        <p:spPr>
          <a:xfrm>
            <a:off x="1313329" y="2144693"/>
            <a:ext cx="6295784" cy="5699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Benefícios Esperados: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774BB7D-57E7-1568-02D1-9365F65956D8}"/>
              </a:ext>
            </a:extLst>
          </p:cNvPr>
          <p:cNvSpPr txBox="1">
            <a:spLocks/>
          </p:cNvSpPr>
          <p:nvPr/>
        </p:nvSpPr>
        <p:spPr>
          <a:xfrm>
            <a:off x="1407820" y="3552731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Redução dos congestionamentos.</a:t>
            </a:r>
            <a:endParaRPr lang="pt-BR" sz="2400" b="1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4CED5E8-4B8E-8A14-2D60-84F483069360}"/>
              </a:ext>
            </a:extLst>
          </p:cNvPr>
          <p:cNvSpPr txBox="1">
            <a:spLocks/>
          </p:cNvSpPr>
          <p:nvPr/>
        </p:nvSpPr>
        <p:spPr>
          <a:xfrm>
            <a:off x="1407820" y="4052619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Estímulo ao crescimento econômico.</a:t>
            </a:r>
            <a:endParaRPr lang="pt-BR" sz="24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00FFAD15-F80D-0088-0E5E-F886954F619E}"/>
              </a:ext>
            </a:extLst>
          </p:cNvPr>
          <p:cNvSpPr txBox="1">
            <a:spLocks/>
          </p:cNvSpPr>
          <p:nvPr/>
        </p:nvSpPr>
        <p:spPr>
          <a:xfrm>
            <a:off x="1407820" y="4496471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Melhoria na qualidade de vida.</a:t>
            </a:r>
            <a:endParaRPr lang="pt-BR" sz="24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BF6B06DF-14DA-E733-A1E9-3280AA91A2A8}"/>
              </a:ext>
            </a:extLst>
          </p:cNvPr>
          <p:cNvSpPr txBox="1">
            <a:spLocks/>
          </p:cNvSpPr>
          <p:nvPr/>
        </p:nvSpPr>
        <p:spPr>
          <a:xfrm>
            <a:off x="1407820" y="4964402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Geração de empregos*.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066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7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14" y="2594114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B2BFD1-CB9E-5B89-DA69-96B78EB3F2E9}"/>
              </a:ext>
            </a:extLst>
          </p:cNvPr>
          <p:cNvSpPr txBox="1">
            <a:spLocks/>
          </p:cNvSpPr>
          <p:nvPr/>
        </p:nvSpPr>
        <p:spPr>
          <a:xfrm>
            <a:off x="1317078" y="2594114"/>
            <a:ext cx="7144872" cy="674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ORÇAMENTO E RECURSOS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375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14" y="2594114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B2BFD1-CB9E-5B89-DA69-96B78EB3F2E9}"/>
              </a:ext>
            </a:extLst>
          </p:cNvPr>
          <p:cNvSpPr txBox="1">
            <a:spLocks/>
          </p:cNvSpPr>
          <p:nvPr/>
        </p:nvSpPr>
        <p:spPr>
          <a:xfrm>
            <a:off x="1317077" y="2594114"/>
            <a:ext cx="7295077" cy="97951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OBRIGADA!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1339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14" y="2594114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B2BFD1-CB9E-5B89-DA69-96B78EB3F2E9}"/>
              </a:ext>
            </a:extLst>
          </p:cNvPr>
          <p:cNvSpPr txBox="1">
            <a:spLocks/>
          </p:cNvSpPr>
          <p:nvPr/>
        </p:nvSpPr>
        <p:spPr>
          <a:xfrm>
            <a:off x="888785" y="663938"/>
            <a:ext cx="7144872" cy="674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MINISTERIO DOS TRANSPORTES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82BDBD9-E8FB-1F88-2BEE-3D5BC7149B71}"/>
              </a:ext>
            </a:extLst>
          </p:cNvPr>
          <p:cNvSpPr txBox="1">
            <a:spLocks/>
          </p:cNvSpPr>
          <p:nvPr/>
        </p:nvSpPr>
        <p:spPr>
          <a:xfrm>
            <a:off x="888785" y="2257260"/>
            <a:ext cx="6575705" cy="16242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b="1" dirty="0"/>
              <a:t>Missão</a:t>
            </a:r>
          </a:p>
          <a:p>
            <a:pPr marL="0" indent="0" algn="ctr">
              <a:buNone/>
            </a:pPr>
            <a:r>
              <a:rPr lang="pt-BR" dirty="0"/>
              <a:t>Proporcionar infraestrutura viária integrada e confiável para mobilidade segura e eficiente de pessoas e bens, com vistas ao aumento da competitividade nacional. </a:t>
            </a:r>
          </a:p>
          <a:p>
            <a:pPr marL="0" indent="0" algn="ctr"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7814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14" y="2594114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BF63F7-4EA7-3D34-E643-39FED19B03C5}"/>
              </a:ext>
            </a:extLst>
          </p:cNvPr>
          <p:cNvSpPr txBox="1">
            <a:spLocks/>
          </p:cNvSpPr>
          <p:nvPr/>
        </p:nvSpPr>
        <p:spPr>
          <a:xfrm>
            <a:off x="1253692" y="736719"/>
            <a:ext cx="5604307" cy="812163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DISTRIBUIÇÃO DA FROTA</a:t>
            </a:r>
          </a:p>
        </p:txBody>
      </p:sp>
      <p:sp>
        <p:nvSpPr>
          <p:cNvPr id="4" name="Fluxograma: Conector 3">
            <a:extLst>
              <a:ext uri="{FF2B5EF4-FFF2-40B4-BE49-F238E27FC236}">
                <a16:creationId xmlns:a16="http://schemas.microsoft.com/office/drawing/2014/main" id="{16DB2561-9F61-2582-B710-EF4D1DEE836D}"/>
              </a:ext>
            </a:extLst>
          </p:cNvPr>
          <p:cNvSpPr/>
          <p:nvPr/>
        </p:nvSpPr>
        <p:spPr>
          <a:xfrm>
            <a:off x="1091682" y="2052938"/>
            <a:ext cx="2024742" cy="1912572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b="1" dirty="0"/>
              <a:t>Sudeste</a:t>
            </a:r>
          </a:p>
          <a:p>
            <a:pPr algn="ctr"/>
            <a:r>
              <a:rPr lang="pt-BR" sz="2500" b="1" dirty="0"/>
              <a:t>48,17%</a:t>
            </a:r>
          </a:p>
        </p:txBody>
      </p:sp>
      <p:sp>
        <p:nvSpPr>
          <p:cNvPr id="5" name="Fluxograma: Conector 4">
            <a:extLst>
              <a:ext uri="{FF2B5EF4-FFF2-40B4-BE49-F238E27FC236}">
                <a16:creationId xmlns:a16="http://schemas.microsoft.com/office/drawing/2014/main" id="{586AEB68-D758-DDA3-2A13-1AEC913839A9}"/>
              </a:ext>
            </a:extLst>
          </p:cNvPr>
          <p:cNvSpPr/>
          <p:nvPr/>
        </p:nvSpPr>
        <p:spPr>
          <a:xfrm>
            <a:off x="3717470" y="2817446"/>
            <a:ext cx="1846181" cy="1660848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/>
              <a:t>Sul</a:t>
            </a:r>
          </a:p>
          <a:p>
            <a:pPr algn="ctr"/>
            <a:r>
              <a:rPr lang="pt-BR" sz="2400" b="1" dirty="0"/>
              <a:t>19,60%</a:t>
            </a:r>
            <a:endParaRPr lang="pt-BR" b="1" dirty="0"/>
          </a:p>
        </p:txBody>
      </p:sp>
      <p:sp>
        <p:nvSpPr>
          <p:cNvPr id="7" name="Fluxograma: Conector 6">
            <a:extLst>
              <a:ext uri="{FF2B5EF4-FFF2-40B4-BE49-F238E27FC236}">
                <a16:creationId xmlns:a16="http://schemas.microsoft.com/office/drawing/2014/main" id="{A79E4972-E986-0F88-9075-96ABB63BB16C}"/>
              </a:ext>
            </a:extLst>
          </p:cNvPr>
          <p:cNvSpPr/>
          <p:nvPr/>
        </p:nvSpPr>
        <p:spPr>
          <a:xfrm>
            <a:off x="6369425" y="3429000"/>
            <a:ext cx="1732656" cy="1474237"/>
          </a:xfrm>
          <a:prstGeom prst="flowChartConnector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Nordeste</a:t>
            </a:r>
          </a:p>
          <a:p>
            <a:pPr algn="ctr"/>
            <a:r>
              <a:rPr lang="pt-BR" b="1" dirty="0"/>
              <a:t>17,45%</a:t>
            </a:r>
          </a:p>
        </p:txBody>
      </p:sp>
    </p:spTree>
    <p:extLst>
      <p:ext uri="{BB962C8B-B14F-4D97-AF65-F5344CB8AC3E}">
        <p14:creationId xmlns:p14="http://schemas.microsoft.com/office/powerpoint/2010/main" val="197298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22" y="2645238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041D4F-5D9F-ECE1-4710-63254C06724F}"/>
              </a:ext>
            </a:extLst>
          </p:cNvPr>
          <p:cNvSpPr txBox="1">
            <a:spLocks/>
          </p:cNvSpPr>
          <p:nvPr/>
        </p:nvSpPr>
        <p:spPr>
          <a:xfrm>
            <a:off x="849505" y="520334"/>
            <a:ext cx="5417696" cy="11480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REGIÃO SUL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E6440E-331E-C118-A5B4-0A7746EFEC25}"/>
              </a:ext>
            </a:extLst>
          </p:cNvPr>
          <p:cNvSpPr/>
          <p:nvPr/>
        </p:nvSpPr>
        <p:spPr>
          <a:xfrm>
            <a:off x="953690" y="4212762"/>
            <a:ext cx="4155160" cy="907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/>
              <a:t>59,17%</a:t>
            </a:r>
            <a:r>
              <a:rPr lang="pt-BR" dirty="0"/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6E4EE7A-575D-833C-476B-2229439414CC}"/>
              </a:ext>
            </a:extLst>
          </p:cNvPr>
          <p:cNvSpPr/>
          <p:nvPr/>
        </p:nvSpPr>
        <p:spPr>
          <a:xfrm>
            <a:off x="953690" y="5238255"/>
            <a:ext cx="632514" cy="907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1100" dirty="0"/>
              <a:t>3,86%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DD74B3E-51FD-B2BB-B5BC-DB531BC32B28}"/>
              </a:ext>
            </a:extLst>
          </p:cNvPr>
          <p:cNvSpPr txBox="1">
            <a:spLocks/>
          </p:cNvSpPr>
          <p:nvPr/>
        </p:nvSpPr>
        <p:spPr>
          <a:xfrm>
            <a:off x="849505" y="3462533"/>
            <a:ext cx="5363755" cy="11480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REGIÃO SUDESTE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0A38FC-D9CA-F008-0C5D-EE2366BD50BD}"/>
              </a:ext>
            </a:extLst>
          </p:cNvPr>
          <p:cNvSpPr/>
          <p:nvPr/>
        </p:nvSpPr>
        <p:spPr>
          <a:xfrm>
            <a:off x="953691" y="1296151"/>
            <a:ext cx="2207821" cy="9078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/>
              <a:t>38,35%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5CCE8D3-F188-ADDB-F2B1-1F7C15F642D4}"/>
              </a:ext>
            </a:extLst>
          </p:cNvPr>
          <p:cNvSpPr/>
          <p:nvPr/>
        </p:nvSpPr>
        <p:spPr>
          <a:xfrm>
            <a:off x="953692" y="2220115"/>
            <a:ext cx="1341639" cy="90784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1100" dirty="0"/>
              <a:t>25,92%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90E4918-C355-8E6A-8B9D-93D20686BEB5}"/>
              </a:ext>
            </a:extLst>
          </p:cNvPr>
          <p:cNvSpPr txBox="1"/>
          <p:nvPr/>
        </p:nvSpPr>
        <p:spPr>
          <a:xfrm>
            <a:off x="3299327" y="1565406"/>
            <a:ext cx="102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Paraná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90291B-FD27-71D6-3717-526D4CC77AF3}"/>
              </a:ext>
            </a:extLst>
          </p:cNvPr>
          <p:cNvSpPr txBox="1"/>
          <p:nvPr/>
        </p:nvSpPr>
        <p:spPr>
          <a:xfrm>
            <a:off x="2392799" y="2485694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Santa Catarina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ADBE74-D20A-6D51-B4A4-76D190F3A4B2}"/>
              </a:ext>
            </a:extLst>
          </p:cNvPr>
          <p:cNvSpPr txBox="1"/>
          <p:nvPr/>
        </p:nvSpPr>
        <p:spPr>
          <a:xfrm>
            <a:off x="5218417" y="4482017"/>
            <a:ext cx="1755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São Paulo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173A19-D8D7-4A90-CA0C-29BF18CCCFC0}"/>
              </a:ext>
            </a:extLst>
          </p:cNvPr>
          <p:cNvSpPr txBox="1"/>
          <p:nvPr/>
        </p:nvSpPr>
        <p:spPr>
          <a:xfrm>
            <a:off x="1624511" y="5561849"/>
            <a:ext cx="175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Espírito Santo</a:t>
            </a:r>
          </a:p>
        </p:txBody>
      </p:sp>
    </p:spTree>
    <p:extLst>
      <p:ext uri="{BB962C8B-B14F-4D97-AF65-F5344CB8AC3E}">
        <p14:creationId xmlns:p14="http://schemas.microsoft.com/office/powerpoint/2010/main" val="42691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/>
      <p:bldP spid="8" grpId="0" animBg="1"/>
      <p:bldP spid="9" grpId="0" animBg="1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022" y="2645238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8041D4F-5D9F-ECE1-4710-63254C06724F}"/>
              </a:ext>
            </a:extLst>
          </p:cNvPr>
          <p:cNvSpPr txBox="1">
            <a:spLocks/>
          </p:cNvSpPr>
          <p:nvPr/>
        </p:nvSpPr>
        <p:spPr>
          <a:xfrm>
            <a:off x="647202" y="726800"/>
            <a:ext cx="3756080" cy="100990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REGIÃO NORTE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2E6440E-331E-C118-A5B4-0A7746EFEC25}"/>
              </a:ext>
            </a:extLst>
          </p:cNvPr>
          <p:cNvSpPr/>
          <p:nvPr/>
        </p:nvSpPr>
        <p:spPr>
          <a:xfrm>
            <a:off x="751388" y="4300848"/>
            <a:ext cx="1329340" cy="88274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/>
              <a:t>24%</a:t>
            </a:r>
            <a:r>
              <a:rPr lang="pt-BR" dirty="0"/>
              <a:t>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6E4EE7A-575D-833C-476B-2229439414CC}"/>
              </a:ext>
            </a:extLst>
          </p:cNvPr>
          <p:cNvSpPr/>
          <p:nvPr/>
        </p:nvSpPr>
        <p:spPr>
          <a:xfrm>
            <a:off x="751388" y="5326340"/>
            <a:ext cx="540278" cy="8827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1000" dirty="0"/>
              <a:t>4,36%</a:t>
            </a:r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DD74B3E-51FD-B2BB-B5BC-DB531BC32B28}"/>
              </a:ext>
            </a:extLst>
          </p:cNvPr>
          <p:cNvSpPr txBox="1">
            <a:spLocks/>
          </p:cNvSpPr>
          <p:nvPr/>
        </p:nvSpPr>
        <p:spPr>
          <a:xfrm>
            <a:off x="647202" y="3550618"/>
            <a:ext cx="5417696" cy="11480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400" dirty="0"/>
              <a:t>REGIÃO NORDESTE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0A38FC-D9CA-F008-0C5D-EE2366BD50BD}"/>
              </a:ext>
            </a:extLst>
          </p:cNvPr>
          <p:cNvSpPr/>
          <p:nvPr/>
        </p:nvSpPr>
        <p:spPr>
          <a:xfrm>
            <a:off x="751388" y="1502617"/>
            <a:ext cx="1995466" cy="798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/>
              <a:t>38,69%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5CCE8D3-F188-ADDB-F2B1-1F7C15F642D4}"/>
              </a:ext>
            </a:extLst>
          </p:cNvPr>
          <p:cNvSpPr/>
          <p:nvPr/>
        </p:nvSpPr>
        <p:spPr>
          <a:xfrm>
            <a:off x="751387" y="2426580"/>
            <a:ext cx="442931" cy="7985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700" dirty="0"/>
              <a:t>3,92%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90E4918-C355-8E6A-8B9D-93D20686BEB5}"/>
              </a:ext>
            </a:extLst>
          </p:cNvPr>
          <p:cNvSpPr txBox="1"/>
          <p:nvPr/>
        </p:nvSpPr>
        <p:spPr>
          <a:xfrm>
            <a:off x="2931361" y="1733731"/>
            <a:ext cx="102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Paraíba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90291B-FD27-71D6-3717-526D4CC77AF3}"/>
              </a:ext>
            </a:extLst>
          </p:cNvPr>
          <p:cNvSpPr txBox="1"/>
          <p:nvPr/>
        </p:nvSpPr>
        <p:spPr>
          <a:xfrm>
            <a:off x="1396335" y="2696376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Amapá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ADBE74-D20A-6D51-B4A4-76D190F3A4B2}"/>
              </a:ext>
            </a:extLst>
          </p:cNvPr>
          <p:cNvSpPr txBox="1"/>
          <p:nvPr/>
        </p:nvSpPr>
        <p:spPr>
          <a:xfrm>
            <a:off x="2184914" y="4556796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Bahia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173A19-D8D7-4A90-CA0C-29BF18CCCFC0}"/>
              </a:ext>
            </a:extLst>
          </p:cNvPr>
          <p:cNvSpPr txBox="1"/>
          <p:nvPr/>
        </p:nvSpPr>
        <p:spPr>
          <a:xfrm>
            <a:off x="1416058" y="5604063"/>
            <a:ext cx="1772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Sergipe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0020118A-F997-512D-CC0D-1F725DF0A1A0}"/>
              </a:ext>
            </a:extLst>
          </p:cNvPr>
          <p:cNvSpPr txBox="1">
            <a:spLocks/>
          </p:cNvSpPr>
          <p:nvPr/>
        </p:nvSpPr>
        <p:spPr>
          <a:xfrm>
            <a:off x="5956542" y="726800"/>
            <a:ext cx="5588256" cy="1009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400" dirty="0"/>
              <a:t>REGIÃO CENTRO-OESTE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2DBFCAD-11F7-EEE5-A854-06F66B127ADB}"/>
              </a:ext>
            </a:extLst>
          </p:cNvPr>
          <p:cNvSpPr/>
          <p:nvPr/>
        </p:nvSpPr>
        <p:spPr>
          <a:xfrm>
            <a:off x="6060729" y="1502617"/>
            <a:ext cx="2243516" cy="7985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b="1" dirty="0"/>
              <a:t>40,56%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CEFB594-17F1-7766-8598-BEFB5965BB1B}"/>
              </a:ext>
            </a:extLst>
          </p:cNvPr>
          <p:cNvSpPr/>
          <p:nvPr/>
        </p:nvSpPr>
        <p:spPr>
          <a:xfrm>
            <a:off x="6060728" y="2426580"/>
            <a:ext cx="769128" cy="79858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  <a:r>
              <a:rPr lang="pt-BR" sz="1000" dirty="0"/>
              <a:t>16,92%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117F4EA-5510-1A6E-BA60-6E2AB1F39142}"/>
              </a:ext>
            </a:extLst>
          </p:cNvPr>
          <p:cNvSpPr txBox="1"/>
          <p:nvPr/>
        </p:nvSpPr>
        <p:spPr>
          <a:xfrm>
            <a:off x="8478493" y="1733731"/>
            <a:ext cx="102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Goiás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A97A9E7-F42D-0903-795B-B8692C93997A}"/>
              </a:ext>
            </a:extLst>
          </p:cNvPr>
          <p:cNvSpPr txBox="1"/>
          <p:nvPr/>
        </p:nvSpPr>
        <p:spPr>
          <a:xfrm>
            <a:off x="7016159" y="2696376"/>
            <a:ext cx="2491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Mato Grosso do Sul</a:t>
            </a:r>
          </a:p>
        </p:txBody>
      </p:sp>
    </p:spTree>
    <p:extLst>
      <p:ext uri="{BB962C8B-B14F-4D97-AF65-F5344CB8AC3E}">
        <p14:creationId xmlns:p14="http://schemas.microsoft.com/office/powerpoint/2010/main" val="367350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7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14" y="2594114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áfico 7" descr="Caminhão de lixo com preenchimento sólido">
            <a:extLst>
              <a:ext uri="{FF2B5EF4-FFF2-40B4-BE49-F238E27FC236}">
                <a16:creationId xmlns:a16="http://schemas.microsoft.com/office/drawing/2014/main" id="{47194E74-C2A0-6952-7BF0-30D0E3F4D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2271" y="2162033"/>
            <a:ext cx="1430319" cy="143031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994BB7A-530E-EA0F-B77C-85B0D61A899E}"/>
              </a:ext>
            </a:extLst>
          </p:cNvPr>
          <p:cNvSpPr txBox="1">
            <a:spLocks/>
          </p:cNvSpPr>
          <p:nvPr/>
        </p:nvSpPr>
        <p:spPr>
          <a:xfrm>
            <a:off x="1253693" y="736719"/>
            <a:ext cx="4348578" cy="8121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CATEGORIAS</a:t>
            </a:r>
          </a:p>
        </p:txBody>
      </p:sp>
      <p:pic>
        <p:nvPicPr>
          <p:cNvPr id="11" name="Gráfico 10" descr="Motocicleta com preenchimento sólido">
            <a:extLst>
              <a:ext uri="{FF2B5EF4-FFF2-40B4-BE49-F238E27FC236}">
                <a16:creationId xmlns:a16="http://schemas.microsoft.com/office/drawing/2014/main" id="{FAF60D21-C070-AE5E-1B80-6CF0A6096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2426" y="2059837"/>
            <a:ext cx="1480709" cy="1480709"/>
          </a:xfrm>
          <a:prstGeom prst="rect">
            <a:avLst/>
          </a:prstGeom>
        </p:spPr>
      </p:pic>
      <p:pic>
        <p:nvPicPr>
          <p:cNvPr id="13" name="Gráfico 12" descr="Carro com preenchimento sólido">
            <a:extLst>
              <a:ext uri="{FF2B5EF4-FFF2-40B4-BE49-F238E27FC236}">
                <a16:creationId xmlns:a16="http://schemas.microsoft.com/office/drawing/2014/main" id="{8BCC8F3C-6072-858A-34D6-39B9447C4A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09920" y="3709924"/>
            <a:ext cx="1407313" cy="1407313"/>
          </a:xfrm>
          <a:prstGeom prst="rect">
            <a:avLst/>
          </a:prstGeom>
        </p:spPr>
      </p:pic>
      <p:pic>
        <p:nvPicPr>
          <p:cNvPr id="15" name="Gráfico 14" descr="Triciclo com preenchimento sólido">
            <a:extLst>
              <a:ext uri="{FF2B5EF4-FFF2-40B4-BE49-F238E27FC236}">
                <a16:creationId xmlns:a16="http://schemas.microsoft.com/office/drawing/2014/main" id="{01651F14-A55B-BCCD-D430-FC72D23A52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77709" y="3592352"/>
            <a:ext cx="1430319" cy="1430319"/>
          </a:xfrm>
          <a:prstGeom prst="rect">
            <a:avLst/>
          </a:prstGeom>
        </p:spPr>
      </p:pic>
      <p:pic>
        <p:nvPicPr>
          <p:cNvPr id="4" name="Gráfico 3" descr="Ônibus com preenchimento sólido">
            <a:extLst>
              <a:ext uri="{FF2B5EF4-FFF2-40B4-BE49-F238E27FC236}">
                <a16:creationId xmlns:a16="http://schemas.microsoft.com/office/drawing/2014/main" id="{523D73FC-3F47-63C6-F7F2-A4B39C34F3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45833" y="3006268"/>
            <a:ext cx="1407313" cy="140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3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14" y="2594114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ráfico 7" descr="Caminhão de lixo com preenchimento sólido">
            <a:extLst>
              <a:ext uri="{FF2B5EF4-FFF2-40B4-BE49-F238E27FC236}">
                <a16:creationId xmlns:a16="http://schemas.microsoft.com/office/drawing/2014/main" id="{47194E74-C2A0-6952-7BF0-30D0E3F4D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3322" y="4690962"/>
            <a:ext cx="1430319" cy="143031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1994BB7A-530E-EA0F-B77C-85B0D61A899E}"/>
              </a:ext>
            </a:extLst>
          </p:cNvPr>
          <p:cNvSpPr txBox="1">
            <a:spLocks/>
          </p:cNvSpPr>
          <p:nvPr/>
        </p:nvSpPr>
        <p:spPr>
          <a:xfrm>
            <a:off x="1253693" y="736719"/>
            <a:ext cx="4348578" cy="8121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CATEGORIAS</a:t>
            </a:r>
          </a:p>
        </p:txBody>
      </p:sp>
      <p:pic>
        <p:nvPicPr>
          <p:cNvPr id="13" name="Gráfico 12" descr="Carro com preenchimento sólido">
            <a:extLst>
              <a:ext uri="{FF2B5EF4-FFF2-40B4-BE49-F238E27FC236}">
                <a16:creationId xmlns:a16="http://schemas.microsoft.com/office/drawing/2014/main" id="{8BCC8F3C-6072-858A-34D6-39B9447C4A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01016" y="1142800"/>
            <a:ext cx="2688498" cy="2688498"/>
          </a:xfrm>
          <a:prstGeom prst="rect">
            <a:avLst/>
          </a:prstGeom>
        </p:spPr>
      </p:pic>
      <p:pic>
        <p:nvPicPr>
          <p:cNvPr id="4" name="Gráfico 3" descr="Ônibus com preenchimento sólido">
            <a:extLst>
              <a:ext uri="{FF2B5EF4-FFF2-40B4-BE49-F238E27FC236}">
                <a16:creationId xmlns:a16="http://schemas.microsoft.com/office/drawing/2014/main" id="{523D73FC-3F47-63C6-F7F2-A4B39C34F3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9328" y="2999273"/>
            <a:ext cx="2067250" cy="206725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1DF3001-B2A8-8942-0A1B-FA27AE445C81}"/>
              </a:ext>
            </a:extLst>
          </p:cNvPr>
          <p:cNvSpPr txBox="1"/>
          <p:nvPr/>
        </p:nvSpPr>
        <p:spPr>
          <a:xfrm>
            <a:off x="4889514" y="2105314"/>
            <a:ext cx="1786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53,93%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FA2FB4F-7A56-6138-B834-14BC6DDCD05F}"/>
              </a:ext>
            </a:extLst>
          </p:cNvPr>
          <p:cNvSpPr txBox="1"/>
          <p:nvPr/>
        </p:nvSpPr>
        <p:spPr>
          <a:xfrm>
            <a:off x="4504890" y="3843567"/>
            <a:ext cx="149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22,91%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2A0B37A-C3CF-7B41-47B8-8458D04BA936}"/>
              </a:ext>
            </a:extLst>
          </p:cNvPr>
          <p:cNvSpPr txBox="1"/>
          <p:nvPr/>
        </p:nvSpPr>
        <p:spPr>
          <a:xfrm>
            <a:off x="3950753" y="5215240"/>
            <a:ext cx="1492898" cy="3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16,01%</a:t>
            </a:r>
          </a:p>
        </p:txBody>
      </p:sp>
    </p:spTree>
    <p:extLst>
      <p:ext uri="{BB962C8B-B14F-4D97-AF65-F5344CB8AC3E}">
        <p14:creationId xmlns:p14="http://schemas.microsoft.com/office/powerpoint/2010/main" val="40414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14" y="2594114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B2BFD1-CB9E-5B89-DA69-96B78EB3F2E9}"/>
              </a:ext>
            </a:extLst>
          </p:cNvPr>
          <p:cNvSpPr txBox="1">
            <a:spLocks/>
          </p:cNvSpPr>
          <p:nvPr/>
        </p:nvSpPr>
        <p:spPr>
          <a:xfrm>
            <a:off x="888785" y="663938"/>
            <a:ext cx="7144872" cy="674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I. PROPOSTA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82BDBD9-E8FB-1F88-2BEE-3D5BC7149B71}"/>
              </a:ext>
            </a:extLst>
          </p:cNvPr>
          <p:cNvSpPr txBox="1">
            <a:spLocks/>
          </p:cNvSpPr>
          <p:nvPr/>
        </p:nvSpPr>
        <p:spPr>
          <a:xfrm>
            <a:off x="888785" y="1436167"/>
            <a:ext cx="5138791" cy="5699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FISCALIZAÇÃO E LEIS DE TRÂNSITO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295FA36-5E3A-1BE1-7EEB-620B41626540}"/>
              </a:ext>
            </a:extLst>
          </p:cNvPr>
          <p:cNvSpPr txBox="1">
            <a:spLocks/>
          </p:cNvSpPr>
          <p:nvPr/>
        </p:nvSpPr>
        <p:spPr>
          <a:xfrm>
            <a:off x="888787" y="2881006"/>
            <a:ext cx="5138791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Redução de Acidentes.</a:t>
            </a:r>
            <a:endParaRPr lang="pt-BR" sz="2400" b="1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A163D94-1CD2-A7D6-E643-D91EC8A798BC}"/>
              </a:ext>
            </a:extLst>
          </p:cNvPr>
          <p:cNvSpPr txBox="1">
            <a:spLocks/>
          </p:cNvSpPr>
          <p:nvPr/>
        </p:nvSpPr>
        <p:spPr>
          <a:xfrm>
            <a:off x="888785" y="3429000"/>
            <a:ext cx="5138791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Conscientização.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BAEE0A3-F531-EB8A-97F5-FD61967CB5A7}"/>
              </a:ext>
            </a:extLst>
          </p:cNvPr>
          <p:cNvSpPr txBox="1">
            <a:spLocks/>
          </p:cNvSpPr>
          <p:nvPr/>
        </p:nvSpPr>
        <p:spPr>
          <a:xfrm>
            <a:off x="888785" y="3976994"/>
            <a:ext cx="5138791" cy="4806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Melhoria da Segurança.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68598D4-A048-A39A-FB33-58E55F763AFA}"/>
              </a:ext>
            </a:extLst>
          </p:cNvPr>
          <p:cNvSpPr txBox="1">
            <a:spLocks/>
          </p:cNvSpPr>
          <p:nvPr/>
        </p:nvSpPr>
        <p:spPr>
          <a:xfrm>
            <a:off x="888784" y="2147625"/>
            <a:ext cx="5138791" cy="5699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Objetivos:</a:t>
            </a:r>
          </a:p>
          <a:p>
            <a:pPr marL="0" indent="0" algn="ctr">
              <a:buNone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843054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C2CBD5DE-E29B-5CBA-6627-568D1FC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14" y="2594114"/>
            <a:ext cx="9131824" cy="6858000"/>
          </a:xfrm>
          <a:prstGeom prst="rect">
            <a:avLst/>
          </a:prstGeom>
        </p:spPr>
      </p:pic>
      <p:pic>
        <p:nvPicPr>
          <p:cNvPr id="6" name="Google Shape;266;p19">
            <a:extLst>
              <a:ext uri="{FF2B5EF4-FFF2-40B4-BE49-F238E27FC236}">
                <a16:creationId xmlns:a16="http://schemas.microsoft.com/office/drawing/2014/main" id="{F484E10F-8C4A-9888-6D17-770595435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755050" y="5602025"/>
            <a:ext cx="492826" cy="15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B2BFD1-CB9E-5B89-DA69-96B78EB3F2E9}"/>
              </a:ext>
            </a:extLst>
          </p:cNvPr>
          <p:cNvSpPr txBox="1">
            <a:spLocks/>
          </p:cNvSpPr>
          <p:nvPr/>
        </p:nvSpPr>
        <p:spPr>
          <a:xfrm>
            <a:off x="888785" y="663938"/>
            <a:ext cx="7144872" cy="674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I. PROPOSTA</a:t>
            </a:r>
            <a:endParaRPr lang="pt-BR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882BDBD9-E8FB-1F88-2BEE-3D5BC7149B71}"/>
              </a:ext>
            </a:extLst>
          </p:cNvPr>
          <p:cNvSpPr txBox="1">
            <a:spLocks/>
          </p:cNvSpPr>
          <p:nvPr/>
        </p:nvSpPr>
        <p:spPr>
          <a:xfrm>
            <a:off x="888785" y="1436167"/>
            <a:ext cx="5138791" cy="5699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FISCALIZAÇÃO E LEIS DE TRÂNSITO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A295FA36-5E3A-1BE1-7EEB-620B41626540}"/>
              </a:ext>
            </a:extLst>
          </p:cNvPr>
          <p:cNvSpPr txBox="1">
            <a:spLocks/>
          </p:cNvSpPr>
          <p:nvPr/>
        </p:nvSpPr>
        <p:spPr>
          <a:xfrm>
            <a:off x="894636" y="2916869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Ampliação dos Sistemas de Câmeras de Monitoramento.</a:t>
            </a:r>
            <a:endParaRPr lang="pt-BR" sz="2400" b="1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5A163D94-1CD2-A7D6-E643-D91EC8A798BC}"/>
              </a:ext>
            </a:extLst>
          </p:cNvPr>
          <p:cNvSpPr txBox="1">
            <a:spLocks/>
          </p:cNvSpPr>
          <p:nvPr/>
        </p:nvSpPr>
        <p:spPr>
          <a:xfrm>
            <a:off x="888785" y="3429000"/>
            <a:ext cx="6295784" cy="4943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Mapeamento de pontos críticos.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BAEE0A3-F531-EB8A-97F5-FD61967CB5A7}"/>
              </a:ext>
            </a:extLst>
          </p:cNvPr>
          <p:cNvSpPr txBox="1">
            <a:spLocks/>
          </p:cNvSpPr>
          <p:nvPr/>
        </p:nvSpPr>
        <p:spPr>
          <a:xfrm>
            <a:off x="888785" y="3976994"/>
            <a:ext cx="6295784" cy="4806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Educação e Conscientização.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368598D4-A048-A39A-FB33-58E55F763AFA}"/>
              </a:ext>
            </a:extLst>
          </p:cNvPr>
          <p:cNvSpPr txBox="1">
            <a:spLocks/>
          </p:cNvSpPr>
          <p:nvPr/>
        </p:nvSpPr>
        <p:spPr>
          <a:xfrm>
            <a:off x="888784" y="2147625"/>
            <a:ext cx="6295784" cy="5699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24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Estratégias: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52D1B63-A2B9-4662-1E99-635988D10841}"/>
              </a:ext>
            </a:extLst>
          </p:cNvPr>
          <p:cNvSpPr txBox="1">
            <a:spLocks/>
          </p:cNvSpPr>
          <p:nvPr/>
        </p:nvSpPr>
        <p:spPr>
          <a:xfrm>
            <a:off x="957209" y="4511351"/>
            <a:ext cx="6227360" cy="4806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Parcerias Estratégicas.</a:t>
            </a:r>
          </a:p>
          <a:p>
            <a:pPr marL="0" indent="0" algn="ctr">
              <a:buNone/>
            </a:pPr>
            <a:endParaRPr lang="pt-BR" sz="2400" b="1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539D3B4-F31B-12B3-ADD7-89A1853DED9E}"/>
              </a:ext>
            </a:extLst>
          </p:cNvPr>
          <p:cNvSpPr txBox="1">
            <a:spLocks/>
          </p:cNvSpPr>
          <p:nvPr/>
        </p:nvSpPr>
        <p:spPr>
          <a:xfrm>
            <a:off x="957209" y="5082568"/>
            <a:ext cx="6227360" cy="4806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dirty="0"/>
              <a:t>Avaliações Constantes.</a:t>
            </a:r>
          </a:p>
          <a:p>
            <a:pPr marL="0" indent="0" algn="ctr">
              <a:buNone/>
            </a:pP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29855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BlocksVTI">
  <a:themeElements>
    <a:clrScheme name="AnalogousFromRegularSeed_2SEEDS">
      <a:dk1>
        <a:srgbClr val="000000"/>
      </a:dk1>
      <a:lt1>
        <a:srgbClr val="FFFFFF"/>
      </a:lt1>
      <a:dk2>
        <a:srgbClr val="1F2D36"/>
      </a:dk2>
      <a:lt2>
        <a:srgbClr val="E2E5E8"/>
      </a:lt2>
      <a:accent1>
        <a:srgbClr val="B1793B"/>
      </a:accent1>
      <a:accent2>
        <a:srgbClr val="C35A4D"/>
      </a:accent2>
      <a:accent3>
        <a:srgbClr val="A9A342"/>
      </a:accent3>
      <a:accent4>
        <a:srgbClr val="3BB1AE"/>
      </a:accent4>
      <a:accent5>
        <a:srgbClr val="4D95C3"/>
      </a:accent5>
      <a:accent6>
        <a:srgbClr val="3B52B1"/>
      </a:accent6>
      <a:hlink>
        <a:srgbClr val="3F7C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637</TotalTime>
  <Words>284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BlocksVTI</vt:lpstr>
      <vt:lpstr>BASE DE DADOS DENATRAN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 DETRAN</dc:title>
  <dc:creator>Angélica Salvino</dc:creator>
  <cp:lastModifiedBy>Angélica Salvino</cp:lastModifiedBy>
  <cp:revision>1</cp:revision>
  <dcterms:created xsi:type="dcterms:W3CDTF">2023-11-01T16:30:39Z</dcterms:created>
  <dcterms:modified xsi:type="dcterms:W3CDTF">2023-11-05T18:37:57Z</dcterms:modified>
</cp:coreProperties>
</file>