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59" r:id="rId6"/>
    <p:sldId id="260" r:id="rId7"/>
    <p:sldId id="264" r:id="rId8"/>
    <p:sldId id="263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Fernando Angelico" initials="GFA" lastIdx="1" clrIdx="0">
    <p:extLst>
      <p:ext uri="{19B8F6BF-5375-455C-9EA6-DF929625EA0E}">
        <p15:presenceInfo xmlns:p15="http://schemas.microsoft.com/office/powerpoint/2012/main" userId="Guilherme Fernando Angel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E7C1-4E93-4D3F-A2F2-E2D21A4163E8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34D6A-8353-4653-8D93-B96CF7F97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50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4D6A-8353-4653-8D93-B96CF7F97C0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18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Precision</a:t>
            </a:r>
            <a:r>
              <a:rPr lang="pt-BR" dirty="0"/>
              <a:t>: </a:t>
            </a:r>
            <a:r>
              <a:rPr lang="pt-BR" dirty="0" err="1"/>
              <a:t>Tree</a:t>
            </a:r>
            <a:r>
              <a:rPr lang="pt-BR" dirty="0"/>
              <a:t>: 0.98/Recall: 0.98  - SVM: 1.0 – </a:t>
            </a:r>
            <a:r>
              <a:rPr lang="pt-BR" dirty="0" err="1"/>
              <a:t>Silhoute</a:t>
            </a:r>
            <a:r>
              <a:rPr lang="pt-BR" dirty="0"/>
              <a:t>: 0.54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34D6A-8353-4653-8D93-B96CF7F97C0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83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B5D1A-21D3-4F3C-8992-7B7851AD0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Ceos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523AE6-CDA4-4209-852C-AAC206BF0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Recomendação de produtos para pontos de vendas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EACF6F-B87A-4A0B-8325-F8AE9D326408}"/>
              </a:ext>
            </a:extLst>
          </p:cNvPr>
          <p:cNvSpPr txBox="1"/>
          <p:nvPr/>
        </p:nvSpPr>
        <p:spPr>
          <a:xfrm>
            <a:off x="0" y="5510039"/>
            <a:ext cx="1200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Guilherme Fernando Angelico - Arquiteto e desenvolvedor de software</a:t>
            </a:r>
          </a:p>
          <a:p>
            <a:r>
              <a:rPr lang="pt-BR" dirty="0"/>
              <a:t>Douglas Machado – Desenvolvedor de software</a:t>
            </a:r>
          </a:p>
        </p:txBody>
      </p:sp>
    </p:spTree>
    <p:extLst>
      <p:ext uri="{BB962C8B-B14F-4D97-AF65-F5344CB8AC3E}">
        <p14:creationId xmlns:p14="http://schemas.microsoft.com/office/powerpoint/2010/main" val="58698518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D917-B60A-4C0C-85F1-69342606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9BEBBE-7A01-46AA-A35E-2AD30238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Implementar a recomendação por comportamento do cliente</a:t>
            </a:r>
          </a:p>
          <a:p>
            <a:pPr algn="just"/>
            <a:r>
              <a:rPr lang="pt-BR" dirty="0"/>
              <a:t>Identificar padrões de compra conjunta (regras de associação)</a:t>
            </a:r>
          </a:p>
          <a:p>
            <a:pPr algn="just"/>
            <a:r>
              <a:rPr lang="pt-BR" dirty="0"/>
              <a:t>Implementar a recomendação mista (comportamento do cliente e característica do produto)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6A22D977-9C22-4350-B57A-1A5826BA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5687" y="419450"/>
            <a:ext cx="4727080" cy="622576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5035135-6954-4DD4-AEE5-4429B59494DE}"/>
              </a:ext>
            </a:extLst>
          </p:cNvPr>
          <p:cNvSpPr/>
          <p:nvPr/>
        </p:nvSpPr>
        <p:spPr>
          <a:xfrm>
            <a:off x="9060109" y="804519"/>
            <a:ext cx="1199627" cy="4320330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6B7CF1B-ACF2-4291-89BC-B7E0D546E471}"/>
              </a:ext>
            </a:extLst>
          </p:cNvPr>
          <p:cNvSpPr/>
          <p:nvPr/>
        </p:nvSpPr>
        <p:spPr>
          <a:xfrm>
            <a:off x="7281644" y="804519"/>
            <a:ext cx="1820411" cy="414498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8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D917-B60A-4C0C-85F1-69342606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9BEBBE-7A01-46AA-A35E-2AD30238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https://github.com/Angelicogfa/DesafioABIAcademyHack2021</a:t>
            </a:r>
          </a:p>
        </p:txBody>
      </p:sp>
    </p:spTree>
    <p:extLst>
      <p:ext uri="{BB962C8B-B14F-4D97-AF65-F5344CB8AC3E}">
        <p14:creationId xmlns:p14="http://schemas.microsoft.com/office/powerpoint/2010/main" val="18923504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D917-B60A-4C0C-85F1-69342606E0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57703" y="2189046"/>
            <a:ext cx="3276280" cy="1049337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934293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1F677-52D4-491E-8FE1-F809FD9E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Problematica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C6BB3-0B48-43B2-912E-273060D4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companhia necessita oferecer novos produtos aos clientes ou ofertar a mercadoria que mais se adequa ao estabelecimento,  aumentando as demandas de venda com </a:t>
            </a:r>
            <a:r>
              <a:rPr lang="pt-BR" dirty="0" err="1"/>
              <a:t>cross</a:t>
            </a:r>
            <a:r>
              <a:rPr lang="pt-BR" dirty="0"/>
              <a:t> </a:t>
            </a:r>
            <a:r>
              <a:rPr lang="pt-BR" dirty="0" err="1"/>
              <a:t>selling</a:t>
            </a:r>
            <a:r>
              <a:rPr lang="pt-BR" dirty="0"/>
              <a:t> e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selling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7400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1F677-52D4-491E-8FE1-F809FD9E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C6BB3-0B48-43B2-912E-273060D45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Ofertar um sistema de recomendação baseada nas características dos produtos. Essa abordagem favorece a companhia pois possibilita à ela oferecer novos produtos com características similares aos que o consumidor já tenha adquirido.</a:t>
            </a:r>
          </a:p>
          <a:p>
            <a:pPr algn="just"/>
            <a:r>
              <a:rPr lang="pt-BR" dirty="0"/>
              <a:t>Essa proposta não inviabiliza a inclusão de novos itens ao catalogo pois os produtos serão avaliados pelas suas características e não pelo histórico de compras de um cliente.</a:t>
            </a:r>
          </a:p>
          <a:p>
            <a:pPr algn="just"/>
            <a:r>
              <a:rPr lang="pt-BR" dirty="0"/>
              <a:t>O enriquecimento de informações para o produto ajuda na comparação e melhora o resultado gerado, pois aumenta o espaço de exploração e relacionamento entre os produtos.</a:t>
            </a:r>
          </a:p>
        </p:txBody>
      </p:sp>
    </p:spTree>
    <p:extLst>
      <p:ext uri="{BB962C8B-B14F-4D97-AF65-F5344CB8AC3E}">
        <p14:creationId xmlns:p14="http://schemas.microsoft.com/office/powerpoint/2010/main" val="21236279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4B6F-7986-452B-924E-A7890E6F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3ADEC-4713-4B2D-A573-490120B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Python 3.x</a:t>
            </a:r>
          </a:p>
          <a:p>
            <a:pPr algn="just"/>
            <a:r>
              <a:rPr lang="pt-BR" dirty="0" err="1"/>
              <a:t>Jupyter</a:t>
            </a:r>
            <a:r>
              <a:rPr lang="pt-BR" dirty="0"/>
              <a:t> Notebook (Analise exploratória e prototipação)</a:t>
            </a:r>
          </a:p>
          <a:p>
            <a:pPr algn="just"/>
            <a:r>
              <a:rPr lang="pt-BR" dirty="0" err="1"/>
              <a:t>Stack</a:t>
            </a:r>
            <a:r>
              <a:rPr lang="pt-BR" dirty="0"/>
              <a:t> Anaconda: (Pandas,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seaborn</a:t>
            </a:r>
            <a:r>
              <a:rPr lang="pt-BR" dirty="0"/>
              <a:t>, </a:t>
            </a:r>
            <a:r>
              <a:rPr lang="pt-BR" dirty="0" err="1"/>
              <a:t>spacy</a:t>
            </a:r>
            <a:r>
              <a:rPr lang="pt-BR" dirty="0"/>
              <a:t>, </a:t>
            </a:r>
            <a:r>
              <a:rPr lang="pt-BR" dirty="0" err="1"/>
              <a:t>scikit-learning</a:t>
            </a:r>
            <a:r>
              <a:rPr lang="pt-BR" dirty="0"/>
              <a:t>, </a:t>
            </a:r>
            <a:r>
              <a:rPr lang="pt-BR" dirty="0" err="1"/>
              <a:t>tensorflow</a:t>
            </a:r>
            <a:r>
              <a:rPr lang="pt-BR" dirty="0"/>
              <a:t>, </a:t>
            </a:r>
            <a:r>
              <a:rPr lang="pt-BR" dirty="0" err="1"/>
              <a:t>worldcould</a:t>
            </a:r>
            <a:r>
              <a:rPr lang="pt-BR" dirty="0"/>
              <a:t>, etc..)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78756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BC50D-F318-461E-91FF-82407FE4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projetada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84A8DF-DC22-4973-82E5-0FDDE9CC9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2013" y="249026"/>
            <a:ext cx="4461107" cy="5875467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1B7C06-2475-409C-9F1E-B0A50C9E4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08" y="1378245"/>
            <a:ext cx="6720453" cy="423757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FAE2EE9-538B-4441-AB36-EA62DF840D71}"/>
              </a:ext>
            </a:extLst>
          </p:cNvPr>
          <p:cNvSpPr/>
          <p:nvPr/>
        </p:nvSpPr>
        <p:spPr>
          <a:xfrm>
            <a:off x="6662014" y="914400"/>
            <a:ext cx="1969104" cy="348982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924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BC50D-F318-461E-91FF-82407FE4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projetada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92DD6A-76AC-4688-A7DA-81B3A2F5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11" y="2699340"/>
            <a:ext cx="8539619" cy="29829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CC81CE-3EC2-4F4D-A4B0-BA97D1471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5" y="1963024"/>
            <a:ext cx="4860354" cy="32767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ECE6897-3592-40C3-B27E-A84EACD98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774" y="1329136"/>
            <a:ext cx="6426457" cy="37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3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D917-B60A-4C0C-85F1-69342606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08703E5-CCD5-4EF6-A9FE-8233643DE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612" y="2141960"/>
            <a:ext cx="9232124" cy="34496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586203F-EC96-4BBF-A165-A0C246D0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35" y="1451537"/>
            <a:ext cx="8674217" cy="48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4B6F-7986-452B-924E-A7890E6F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3ADEC-4713-4B2D-A573-490120B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Análise estatística básica das informações</a:t>
            </a:r>
          </a:p>
          <a:p>
            <a:pPr algn="just"/>
            <a:r>
              <a:rPr lang="pt-BR" dirty="0"/>
              <a:t>Conversão de dados textuais em numéricos</a:t>
            </a:r>
          </a:p>
          <a:p>
            <a:pPr algn="just"/>
            <a:r>
              <a:rPr lang="pt-BR" dirty="0"/>
              <a:t>Padronização dos dados numéricos para uma mesma escala</a:t>
            </a:r>
          </a:p>
          <a:p>
            <a:pPr algn="just"/>
            <a:r>
              <a:rPr lang="pt-BR" dirty="0"/>
              <a:t>Scrap de dados para enriquecimento de informação</a:t>
            </a:r>
          </a:p>
          <a:p>
            <a:pPr algn="just"/>
            <a:r>
              <a:rPr lang="pt-BR" dirty="0"/>
              <a:t>Criação de Bag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Words</a:t>
            </a:r>
            <a:r>
              <a:rPr lang="pt-BR" dirty="0"/>
              <a:t> (Bolsa de palavras com bigramas)</a:t>
            </a:r>
          </a:p>
          <a:p>
            <a:pPr algn="just"/>
            <a:r>
              <a:rPr lang="pt-BR" dirty="0" err="1"/>
              <a:t>Clusterização</a:t>
            </a:r>
            <a:r>
              <a:rPr lang="pt-BR" dirty="0"/>
              <a:t> de grupos</a:t>
            </a:r>
          </a:p>
          <a:p>
            <a:pPr algn="just"/>
            <a:r>
              <a:rPr lang="pt-BR" dirty="0"/>
              <a:t>Predição dos grupos (</a:t>
            </a:r>
            <a:r>
              <a:rPr lang="pt-BR" dirty="0" err="1"/>
              <a:t>target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6532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E4B6F-7986-452B-924E-A7890E6F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metrificação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3ADEC-4713-4B2D-A573-490120B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Silhoute</a:t>
            </a:r>
            <a:r>
              <a:rPr lang="pt-BR" dirty="0"/>
              <a:t> Score (avaliação dos cluster)</a:t>
            </a:r>
          </a:p>
          <a:p>
            <a:r>
              <a:rPr lang="pt-BR" dirty="0" err="1"/>
              <a:t>Precision</a:t>
            </a:r>
            <a:r>
              <a:rPr lang="pt-BR" dirty="0"/>
              <a:t> e Recall (avaliação do modelo)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2340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108</TotalTime>
  <Words>313</Words>
  <Application>Microsoft Office PowerPoint</Application>
  <PresentationFormat>Widescreen</PresentationFormat>
  <Paragraphs>38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Galeria</vt:lpstr>
      <vt:lpstr>Ceos</vt:lpstr>
      <vt:lpstr>Problematica</vt:lpstr>
      <vt:lpstr>Solução proposta</vt:lpstr>
      <vt:lpstr>ferramentaria</vt:lpstr>
      <vt:lpstr>Arquitetura projetada</vt:lpstr>
      <vt:lpstr>Arquitetura projetada</vt:lpstr>
      <vt:lpstr>Protótipo</vt:lpstr>
      <vt:lpstr>features</vt:lpstr>
      <vt:lpstr>metrificação</vt:lpstr>
      <vt:lpstr>futuro</vt:lpstr>
      <vt:lpstr>repositório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Ceos</dc:title>
  <dc:creator>Guilherme Fernando Angelico</dc:creator>
  <cp:lastModifiedBy>Guilherme Fernando Angelico</cp:lastModifiedBy>
  <cp:revision>12</cp:revision>
  <dcterms:created xsi:type="dcterms:W3CDTF">2021-10-29T02:07:56Z</dcterms:created>
  <dcterms:modified xsi:type="dcterms:W3CDTF">2021-11-03T21:43:37Z</dcterms:modified>
</cp:coreProperties>
</file>