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598033d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598033d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3598033d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3598033d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59803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59803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598033d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598033d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598033da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598033d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598033da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598033d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598033d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598033d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598033d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598033d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3598033d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3598033d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3598033da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3598033da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696504"/>
            <a:ext cx="8222100" cy="19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пересечения двух множеств параллельных прямоугольников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26944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Годовой проект по информатике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60950" y="3814775"/>
            <a:ext cx="617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Смолинская Алиса, 10-1 класс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затруднения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229875"/>
            <a:ext cx="5946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Проверка того, существует ли пересечение двух прямоугольников. Решение: </a:t>
            </a:r>
            <a:r>
              <a:rPr lang="ru">
                <a:solidFill>
                  <a:schemeClr val="dk1"/>
                </a:solidFill>
              </a:rPr>
              <a:t>нет ли такого, что либо </a:t>
            </a:r>
            <a:r>
              <a:rPr lang="ru" sz="1900">
                <a:solidFill>
                  <a:schemeClr val="dk1"/>
                </a:solidFill>
              </a:rPr>
              <a:t>x₂ &lt; x₃, либо x₄ &lt; x₁, </a:t>
            </a:r>
            <a:r>
              <a:rPr lang="ru">
                <a:solidFill>
                  <a:schemeClr val="dk1"/>
                </a:solidFill>
              </a:rPr>
              <a:t>либо </a:t>
            </a:r>
            <a:r>
              <a:rPr lang="ru" sz="1900">
                <a:solidFill>
                  <a:schemeClr val="dk1"/>
                </a:solidFill>
              </a:rPr>
              <a:t>y₂ &lt; y₃, либо y₄ &lt; y₁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Выражение координат пересечения двух прямоугольников. Решение: перебор случаев расположения относительно друг друга двух прямоугольников.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625" y="827925"/>
            <a:ext cx="2496675" cy="2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37" y="3543425"/>
            <a:ext cx="5151826" cy="10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90250" y="526350"/>
            <a:ext cx="7632300" cy="25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90250" y="3407550"/>
            <a:ext cx="61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Смолинская Алиса 10-1 класс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alicyonok.smol@gmail.com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На плоскости заданы два множества параллельных прямоугольников. Требуется найти пересечение этих множеств.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85" y="2571750"/>
            <a:ext cx="2333580" cy="1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783" y="2571750"/>
            <a:ext cx="2390817" cy="1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3100" y="3015863"/>
            <a:ext cx="8191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и выходные данные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520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Входные данные</a:t>
            </a:r>
            <a:r>
              <a:rPr lang="ru">
                <a:solidFill>
                  <a:schemeClr val="dk1"/>
                </a:solidFill>
              </a:rPr>
              <a:t>: координаты противоположных точек прямоугольников (</a:t>
            </a:r>
            <a:r>
              <a:rPr lang="ru" sz="1900">
                <a:solidFill>
                  <a:schemeClr val="dk1"/>
                </a:solidFill>
              </a:rPr>
              <a:t>x₁,y₁) и (x₂,y₂)</a:t>
            </a:r>
            <a:r>
              <a:rPr lang="ru">
                <a:solidFill>
                  <a:schemeClr val="dk1"/>
                </a:solidFill>
              </a:rPr>
              <a:t> и номер их множества (n)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921925" y="2280150"/>
            <a:ext cx="4596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x₁             y₁             x₂             y₂           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(double) (double) (double)  (double)  (int)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-0.5          -0.1           0.5         -0.6          1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-0.8          -0.5          -0.1          0.3          2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0.6           0.6           0.2          0.3          1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0" y="2068063"/>
            <a:ext cx="2795274" cy="27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и выходные данные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925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Выходные данные</a:t>
            </a:r>
            <a:r>
              <a:rPr lang="ru">
                <a:solidFill>
                  <a:schemeClr val="dk1"/>
                </a:solidFill>
              </a:rPr>
              <a:t>: отображение пересечения двух множеств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920987"/>
            <a:ext cx="2810925" cy="27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250" y="1927400"/>
            <a:ext cx="2810924" cy="277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575" y="3133749"/>
            <a:ext cx="546150" cy="45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986225" y="1256250"/>
            <a:ext cx="48462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Проверяем, есть ли пересечение по двум осям координат,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то есть нет ли такого, что либо </a:t>
            </a:r>
            <a:r>
              <a:rPr lang="ru" sz="1900">
                <a:solidFill>
                  <a:schemeClr val="dk1"/>
                </a:solidFill>
              </a:rPr>
              <a:t>x₂ &lt; x₃, либо x₄ &lt; x₁, </a:t>
            </a:r>
            <a:r>
              <a:rPr lang="ru">
                <a:solidFill>
                  <a:schemeClr val="dk1"/>
                </a:solidFill>
              </a:rPr>
              <a:t>либо </a:t>
            </a:r>
            <a:r>
              <a:rPr lang="ru" sz="1900">
                <a:solidFill>
                  <a:schemeClr val="dk1"/>
                </a:solidFill>
              </a:rPr>
              <a:t>y₂ &lt; y₃, либо y₄ &lt; y₁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(на представленной картинке </a:t>
            </a:r>
            <a:r>
              <a:rPr lang="ru" sz="1900">
                <a:solidFill>
                  <a:schemeClr val="dk1"/>
                </a:solidFill>
              </a:rPr>
              <a:t>x₂ &lt; x₃, поэтому пересечение является пустым множеством)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256250"/>
            <a:ext cx="3367750" cy="32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2987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Имеется массив quads, хранящий координаты противоположных точек прямоугольника и номер множества, в которое он входит.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600" y="1993075"/>
            <a:ext cx="6450799" cy="9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810925" y="1928775"/>
            <a:ext cx="25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128950" y="1928775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350550" y="1928775"/>
            <a:ext cx="30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640700" y="1928775"/>
            <a:ext cx="17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980175" y="1928775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346600" y="2151575"/>
            <a:ext cx="12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(x11,y11)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(x12,y12)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585100" y="2156100"/>
            <a:ext cx="12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(x21,y21)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(x22,y22)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793325" y="2156100"/>
            <a:ext cx="130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(x31,y31)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(x32,y32)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100725" y="2156100"/>
            <a:ext cx="140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(x41,y41)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(x42,y42)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418675" y="2156100"/>
            <a:ext cx="130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(x51,y51)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(x52,y52)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563" y="3426875"/>
            <a:ext cx="417447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0" y="3357600"/>
            <a:ext cx="358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 resultQuads, хранящий координаты пересечения прямоугольников, которые являются прямоугольниками и номер множества ответов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18"/>
          <p:cNvCxnSpPr>
            <a:endCxn id="138" idx="1"/>
          </p:cNvCxnSpPr>
          <p:nvPr/>
        </p:nvCxnSpPr>
        <p:spPr>
          <a:xfrm flipH="1" rot="10800000">
            <a:off x="3150563" y="3993713"/>
            <a:ext cx="12720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4972075" y="337155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290100" y="3371550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723975" y="337155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445975" y="3726900"/>
            <a:ext cx="12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(x21,y21)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(x12,y12)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8"/>
          <p:cNvCxnSpPr>
            <a:stCxn id="133" idx="2"/>
            <a:endCxn id="141" idx="0"/>
          </p:cNvCxnSpPr>
          <p:nvPr/>
        </p:nvCxnSpPr>
        <p:spPr>
          <a:xfrm>
            <a:off x="1950650" y="2982875"/>
            <a:ext cx="3220800" cy="3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endCxn id="141" idx="0"/>
          </p:cNvCxnSpPr>
          <p:nvPr/>
        </p:nvCxnSpPr>
        <p:spPr>
          <a:xfrm>
            <a:off x="3268225" y="2987550"/>
            <a:ext cx="19032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5" idx="2"/>
            <a:endCxn id="142" idx="0"/>
          </p:cNvCxnSpPr>
          <p:nvPr/>
        </p:nvCxnSpPr>
        <p:spPr>
          <a:xfrm>
            <a:off x="4445975" y="2987400"/>
            <a:ext cx="20745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6" idx="2"/>
            <a:endCxn id="142" idx="0"/>
          </p:cNvCxnSpPr>
          <p:nvPr/>
        </p:nvCxnSpPr>
        <p:spPr>
          <a:xfrm>
            <a:off x="5802575" y="2987400"/>
            <a:ext cx="7179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6" idx="2"/>
            <a:endCxn id="143" idx="0"/>
          </p:cNvCxnSpPr>
          <p:nvPr/>
        </p:nvCxnSpPr>
        <p:spPr>
          <a:xfrm>
            <a:off x="5802575" y="2987400"/>
            <a:ext cx="21207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7" idx="2"/>
            <a:endCxn id="143" idx="0"/>
          </p:cNvCxnSpPr>
          <p:nvPr/>
        </p:nvCxnSpPr>
        <p:spPr>
          <a:xfrm>
            <a:off x="7071325" y="2987400"/>
            <a:ext cx="8520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5850950" y="3726900"/>
            <a:ext cx="127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(x31,y41)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(x32,y42)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191225" y="3726900"/>
            <a:ext cx="130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(x51,y41)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(x42,y52)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setNumber0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решения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1017800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Перебираем все пары прямоугольников из разных множеств, проверяем, есть ли пересечения по обеим осям координат, иначе общее пересечение является пустым множеством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50" y="2109950"/>
            <a:ext cx="2217201" cy="21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875" y="2137412"/>
            <a:ext cx="2573201" cy="21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решения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229875"/>
            <a:ext cx="85206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Если существует пересечение, то рассмотрим несколько случаев расположения двух прямоугольников относительно друг друга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88" y="2059025"/>
            <a:ext cx="5151826" cy="10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311700" y="3084475"/>
            <a:ext cx="868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каждого из возможных случаев выразим координаты пересечения исходных прямоугольников, которое является прямоугольником, через их координаты и добавим в результирующий массив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11700" y="4100275"/>
            <a:ext cx="61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Отобразим полученные в результирующем массиве прямоугольники заливкой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программы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229875"/>
            <a:ext cx="383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Входные данные: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-0.5 -0.1 0.5 -0.6 1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-0.8 -0.5 -0.1 0.3 2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0.6 0.6 0.2 0.3 1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Выходные данные: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залитая другим цветом область пересечения двух множеств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75" y="1131525"/>
            <a:ext cx="2810924" cy="277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