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6" r:id="rId6"/>
    <p:sldId id="264" r:id="rId7"/>
    <p:sldId id="265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WtdyfO57IxSagGe02it3w4KfJ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985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6012656" y="771527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3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457200" y="900115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4648200" y="900115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04792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9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4025507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385285" y="1754325"/>
            <a:ext cx="8404860" cy="1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5200"/>
            </a:pPr>
            <a:r>
              <a:rPr lang="ru-RU" sz="2400" dirty="0" err="1"/>
              <a:t>Розробка</a:t>
            </a:r>
            <a:r>
              <a:rPr lang="ru-RU" sz="2400" dirty="0"/>
              <a:t> API для </a:t>
            </a:r>
            <a:r>
              <a:rPr lang="uk-UA" sz="2400" dirty="0" smtClean="0"/>
              <a:t>моніторингу</a:t>
            </a:r>
            <a:r>
              <a:rPr lang="ru-RU" sz="2400" dirty="0" smtClean="0"/>
              <a:t> </a:t>
            </a:r>
            <a:r>
              <a:rPr lang="ru-RU" sz="2400" dirty="0" err="1" smtClean="0"/>
              <a:t>інформаціі</a:t>
            </a:r>
            <a:r>
              <a:rPr lang="ru-RU" sz="2400" dirty="0" smtClean="0"/>
              <a:t> про </a:t>
            </a:r>
            <a:r>
              <a:rPr lang="ru-RU" sz="2400" dirty="0" err="1" smtClean="0"/>
              <a:t>кінотеатри</a:t>
            </a:r>
            <a:r>
              <a:rPr lang="ru-RU" sz="2400" dirty="0" smtClean="0"/>
              <a:t> </a:t>
            </a:r>
            <a:r>
              <a:rPr lang="ru-RU" sz="2400" dirty="0" err="1" smtClean="0"/>
              <a:t>мовою</a:t>
            </a:r>
            <a:r>
              <a:rPr lang="ru-RU" sz="2400" dirty="0" smtClean="0"/>
              <a:t> </a:t>
            </a:r>
            <a:r>
              <a:rPr lang="ru-RU" sz="2400" dirty="0" err="1"/>
              <a:t>Java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345600" y="3477504"/>
            <a:ext cx="8520600" cy="124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ru-RU" sz="1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Виконав</a:t>
            </a:r>
            <a:r>
              <a:rPr lang="ru-RU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студент </a:t>
            </a:r>
            <a:r>
              <a:rPr lang="ru-RU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курсу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групи</a:t>
            </a:r>
            <a:r>
              <a:rPr lang="ru-RU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ПД-32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Куріс</a:t>
            </a:r>
            <a:r>
              <a:rPr lang="ru-RU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Анжеліка</a:t>
            </a:r>
            <a:r>
              <a:rPr lang="ru-RU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Сергіівна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Керівник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роботи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Дібрівний</a:t>
            </a:r>
            <a:r>
              <a:rPr lang="ru-RU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Олесь </a:t>
            </a:r>
            <a:r>
              <a:rPr lang="ru-RU" sz="1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Андрійович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27415" y="4713100"/>
            <a:ext cx="85206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Київ</a:t>
            </a:r>
            <a:r>
              <a:rPr lang="ru-RU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ru-RU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l="22040" r="21788"/>
          <a:stretch/>
        </p:blipFill>
        <p:spPr>
          <a:xfrm>
            <a:off x="-1" y="0"/>
            <a:ext cx="1647819" cy="170688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l="13244" r="12056"/>
          <a:stretch/>
        </p:blipFill>
        <p:spPr>
          <a:xfrm>
            <a:off x="8006399" y="199513"/>
            <a:ext cx="1014750" cy="89528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 descr="data:image/png;base64,iVBORw0KGgoAAAANSUhEUgAAAMkAAADJCAYAAACJxhYFAAAgAElEQVR4XuxdBYBWZdZ+ppPpnmEKGLq7G8HuFnXtWl0719Z1dW3WtRUVu6UU6e5uGJiB6e5h6n/Oee/9vg9EGQHX33XuLjJ8c78b73v6POcctyYeaDlaVqBlBQ67Am5ytDBJC3W0rMDPr0ALk7RQR8sKHGEFWpikhURaVqCFSVpooGUFjm0FWjTJsa1fy7f/BCvQwiR/gk1uecVjW4EWJjm29Wv59p9gBVqY5E+wyS2veGwr0MIkx7Z+Ld/+E6xAC5P8CTa55RWPbQVamOTY1q/l23+CFWhhkj/BJre84rGtQAuTHNv6uXzbFSPqdtyu2nKh338FWpjkuOyBMIj8aeQfYRD5435crtxykd9/BVqY5LjsQRPsYgNiqpVdjC6xGea43KTlIr/TCrQwyTEuvCnFMUwif7ig+ke0iv5lsYvzNrZZZptk9t+2Njr0O04zzr7+T695jC/R8vVfXIEWJtHlObTm7Jd9CmGMhoZG1NXVo7a6Dnm55di+NRPrN2zFsJHdMHhId72mMIlhIqNRVMsoI8nfbqipqdNruLu7w9fXG56eQH19Iw7UNugTufMC3j5ithnTzd3dTb8nn/+E95pF6IcyqFPnNevrf9KT/uRM4iq9bQnuJCRjOImKcDc0qUTfiMrKGsyYuhILFmxG7v5CVFcdgJuHO7Zt34cLLhyJ+x+8APUNDSguLoeXpxe2bslAYUEFunRLQuvESL3mpo178PEHc5GbU0Dm8MLY8X1x8mn9sXtXNt549Ts0NjQhONgX55w/EjUHmpCTVYiQkABk8X6pbWPQtVsbeHt7oqmxCbW1ZDTe39vbwzyvg4fMs8NNfCXbR7LfT/5tv3+LWfhL/N/CJLYHobRjCEyktW1CHaitQ1lZFcLCg1TSy+clxTV44O63sGLFblxz/UlolxaLyKgQTHppGqoqqvD8y9cgP78YLz73JUJDg1GQV4TMfQUIDPTFPfdfhKCgANxyw8uIS4jACeP7YN3a3Zg7ey2efPoqlJdX48EH3sX5Fw5HZEQAevRKw5dfLMH071ai34C2KMovR05eIW68+UyMPaE35s9ZjXmz18ODjNarb3sMG9EZfv4+qDvQoPsujGTMPletYTOIqxZtCTT8HKP8yZnEJhKaNyJxSUi1NHVqaELV19ejML8UefmFePO1r/DoU9chIT5K1UljYyOef+YzzJixCh999gDCw1vp+r79+vf48vMFeO7l69BIu+ryi59Ftx6pePSJiTTJSnDh2U/gsivGomOnJPzthlfw7kf3oE+/NsjOKsINV7+MMeN6oG37eEx64Ru8Pvl2RIYHkkGr8cgDH6GgoBD/evFqaiZv3HLjK/DwcsOLk27AgrmrUF5Whx3bczFj+mLc+8AFGD2uDz79aA5qDxzAWecMJXMGWPsvQsDSLpaJafwnW4v+kjz98/6uhUl07xvVV2ik6fLFJ/MpmVej74Au2LBuK67/6zk0lUpoKqXA189bmUT+fPHpQtx/z5v45MsH0bVrkjLY4kXb8PD9k0moF6F9pwTcdP0kjDuhHy79yyhlvisu/SdS28RgyJBuuPO2V/HulPvIJCnIzS7FzddNwtARXZHSNhr/mTQVb02+AxERgSgqLMftt7xOjdIWV183gdrMEw/c9S5yaKY98cxVWLdmG5mskGYX8OGH83HJpWNwNhnjkvOfwp70PN7jDjXziosqMefHlUhJjUPP3m2s93Ayh5NZ/rzM0KJJdAUO57iKZCWT0GYXfyN9Vw4yMnKRkhIPN/cmbN28Dw1NDRg7rje8KL3pjqudv3rVTlxwzpN44eUbcMKEHupMZ+eU4LorX8Appw7AGWcPwT23v4mY2Aj89dbT1Em/4tKnMHhoF5xz7khce9VzGDa8G04/azA2rt+DD9+fhfsfuhgFNKfeen0qiftuBIf4Iye7GFdd9hwJuwOuv+lEVJTX4N473kD7jomITwjFkkWbMGBQRxQXVmDWj+tx5z3nIjk5Gvfe9Q6q6Cvd+/fz0L9/B7zy8nd49+3vcdrpA/DQ4xOxZ082Skuq0LlLIhnPw4rIuWqUloSozTR/Ik1ixWiVDoz9bYdvjSsijCIerzsWzV9HRskjoQ/HM09+TJ8hHW+8ezuCQ32MI8zzcsgQZ532sEruy68YBx9fLxygH/DXa1+ig+2H2++5AM/+80vMm7cel1wympK8HF99NRePPHYFxtCX+GHmKrz2729Qy+iWSPHTTx+MiyaOxmIGA6Z+uwiPPXUl/AN8sGdXHi656B8ICQ1C736pyN5fjD27s3D3fZfgw/e+R1hYKG6+/TTM+WEjPv14Hh545EKsp4+zetUOVFXX4KSTB/CcAPz7panIy6vCBRcNxZXXjsO//vkpNm3ai0mv3gx/fy+UFFXAj5rS18/H8mEOZ4L9ORnnT8QkhimEGQwVSDjVyIrS0iqNKoXTOZfo0wfvzML7787BWx/chm1b9uLRhz7CP/91FfoMSDVmCr9XWXEAd9z2OgLoJN9z//kIo5MtDPTMUx9TM+wmkV+Fzz5eiPlzN9PX6EqpXomBg7uiV692dKy99Flyc0spzSsREOCLqOgQOtnuPK+Of2pI2K34mO40+dJx/dXP4Zbbz2HEq55BgyrVHO07JmDatyv4nNPVJyosqIYXnfTHnroCjz74FoYO7Ymd6fvh5x2E0rJ8aoz2+PyzOWSuC/gMbXHZxU+jNx39u+8/V026xx58B+PG98b4EwcyUvZLfsqfj1H+NEwi4dwmSfAJmTN6VVfPEC2lZz6d87de+w6bN2XB28sDt9xxtoZaH7r/PZx34RgSdhruvPU19B/QHn+74yx4WAQkPsZHU+ap1nmAZlJCkoR2gcyMApSXViM5NRpffrYQn32yEM+8cDViY0MpqS0pTefZkJpoJTs8K7kTE4ESzWIYuImO+Sb6L//Bv1+/BV26ptAybFRmYGqFAYZ6ZNMcq2UErry8kqHpaqR1SMTzT79PjTEe389cganfrMKFl4yho++BmdOW4h+MoBXmVeDG615C+w7xdPJ7oLq6Ed98uQCPPHGp+l5Z+wpRRM0XFR2M2LgwR2jZzU1CzC1M8j/rtTlMK91md0rxYjz79CcoLa5mBCoZHTql4qMPZuvnTz59Babw5x3bsvHSK9fjP7Tn167ZroQaTYkvyUBx8nOyGdrNyCfxJiOA4V0nAUmyEZg1czWefeYTvPjvm0i88SbCLAxgWMFaa1c/yTWpac5avXIn3ntnhmqSpKRoSHRamFyZSyJV4ktZ+Q65piQ5yxkR86d2Wr1qG5Yt2YKz6QO99PynvL8Hbr3zPLzwr2/ok2Rh1Oju2LBhF+bN2Yo+fdvgKWrLH2YuxwfvzuZ9GqmhAnHqaUNwEvM3ypiWmfo/SyQ/82L/Y5rENTloEaO4Inz5Bmay8/JKaD5l0OGNQjQl+/13v4MNNI3eeOdWRp2isXTJDlx9xTN45tlrlPDuuPk/ePWt2xkOrsPbb06laXIxOrRvrcTpSKv8DPREci0S9t2ydS969GjLxKC/MobStx62NrGCAY7PXPMZTfRz6lFVWYvAVj7UYpTkJFSbzUyi08rpWN937rNooybU1zUyh8JE59YMho89mdn3xaWXPMKI26k47/zhNDNzcM1fnsdV152MTp1a426akCPG9mKEbAhWrdiFKe/OxOPP/IXJyyQKBqPlPJi4dLzGzyqW/x2N8z/EJLYUNn875DMJRTZ34cLNeOOVr1FPDSCwj8uvnKCS8aknPsTfH52I4UzC7dqRjwvOfZg+xoU0szrj8YfeZlJvDPoN7KjSOTRMEoquiTibJF0Jwrq/9QDqBymMRJjC1dYXM0sOO9vtqkUOJ9IsxrR8IsObh0br7Pc2n9v3c+30XFN9gIJhB5JSYpnoDGKScgWToF/iuRdvpP+0Fj98v47a80bExYdiH03Hv93wH5x/yXCMGN0D3369hNf00HxObFwoPAiTcfHyXTTj/1YG/3+ESVw1CImYVKEYKf2xAYWFlXS+30da20SMmdCHTupkSthaPPjoZRrlqaSkPvucYepwz52zHi+QSDp3SdAQqT/NKC/a80IcjrzbYdXywUzqYABK+iYHMbvK+UMZy1WDHHoDozuM5rAYS+jT8W+L147kL6jiEebkDxQcDbQJBTKzZ08uQ9NdaWb9iMWLt+HlV29AWGgA5s3diPvvegtPPXs16gh9eeDed2iChTA07Y7rbzyNOZ6OCoc5+LDfo0WTHJZMfp8PbZEtWy/IW6EEDzq0hVi+bAtGjunLzHkJ7rv7TXTskIqy8mJKQG+ccGIfdO+ZSjjIBjx83/sYOKg9omL8iKEagr790+DjY8E5HML6lzbdlUmNCeQwppQohVnd1Y8Rn0GIU/5ulJ/5mWgbcchtn8aNElq0jwAfJVDgIX8zlyFmjoAc9R31opbjr+af0RtO3fIz0lyyjgqwNN+VZxKcmFhy69btxROPTUH37m1oeiXji88W6H3FR3vuqc+Rw2ichpjpn7VLi6O2idL7BbXy1xC4ubsT5/b70MPxv+v/gCaxzRsnwlaIbQ2TfQ/c/TrOOnccHc++eIh4qAVzNtCvOB/jT+qHLQQYlldWomPHFPyV2e5RY3rTOT7NscKGEM2mO7TCQetvfm9QvcIENomayJTAWioqagkrqUAZQ8xljHgVFVSiiKDH4uISDTuLBquuqlWcVe2BOtWAcjEvL0+if73hR2RwYKAXsV7+NPVCEE5zLyw8AK2C/BAU7EeJHqjhY9F0Jirm1GYmg34YPJYKehet5/BphLEb6ehvJ+pgLvZSu6SkJmDiX8YhIzMfz//zM9zw1zNw8um9+cx1mE6A59RvFut9+w/qgNPOGITomGANisifIym140/Kv90V/+BM4tzsRppV6Uy8bVy3k8m6fkpoLzz7DXFX0zHls7tQQtPpjlteQ5cuKSQ6b0alcnHdzWfQF+mG116Zhh9mrGAU6q8M3UY56kEU60Ezy4SlXFG0NkMYyLvQY0M9o105pcRQZdKE2YstmzKRnp6PvJxiZQgJGdfxHFEYjZLhtxWHlZxUE9HeZ/FfXLSFZPMl5CtaxMOT8HmiYyQQIJG2pNRwYsESyexJaNM2wQrZujK246oOTWWY3/pjaRTDK0Zb1tTUM7xcqzAcYfCLz38Cnbhujz5xGZnWh5CcJcwHfYgzaKL26NkeU96biajIYGb3L0JImAQoXNfqjw+c/AMyia051N5wOI5irixesAkP/f0dXHXNGTQfmjDtu2XYuSMXfWg+3XDTqcjYm0efYw0CWvkpc3TrlkqzygPbt+3Hx1Nm4ezzRitMw3E4LDmnEaPagwQuhC8h4F07s7F5415s3pJJ6ZuP/NwKJhprWCdCU+YggS3SlcSvktzpwtsiV0O7jmiVxsEUAyCHO81HGmb8roR7+aleR5iTD+LOvAmjVv4B3oiMbIXE5Ah0YKKxK3MqbdrFMD8TTo0ToKaaCSLYbydmofzsYqSZh7P+GKhOeVklvv5yEa/XluZpCt+rATdc8yKZIQj33n8BWnEt58/ZTN9uCh79xxXo1TvFMJtVO6PaTFWtM1DhfIY/ht/yB2MS2USTfDOAxEbWVxQRyJdDVR+qcPan6YjP/X4T8xLROP3MgfwsBI/8/T1cd+NJOOeCEXTYSWxq6wuPGWnaQJu8goQdGOhnwpu2H2GZW7K/gusSLNReagepBVm1YgfWrNmLzL35zGjXaIhZomXiyEqm3IR7hRDFWyBjKT3Q+afDrAAY4sKc0SchfGEGYyKZaJT4V4aAGy3n3zCGJSQsr8ckHt0VX9bYWE+VxpAv/RjBfSUkhqJb9xRm1tuQ+ZNpPsUoXF98HevSToEgzOFqhinD2jkYw9jyLFJkdvnEZzDuxP64+OIRul6fTJmPd96coQ5+9x5JlpaS77phP021nJwitE1LoPYjrEfMMYdWbmESlw04Xj/ateRCQO6KqbrzlleYNS9XqMd9D12KtPZxhKg/w1qLAYRgnKV7+9nHcxDfOpKAQlMxaP3fSXBSVOWQokZDCVMYiedOP6KC4dGNhIEsJYNkKQSktKxWhaOHtxsSEmIJMCxFRWkFvAX/5OuDyvIKhcsHBbeieeSN0vJS1NYcUAc9Ki4KXh7eRO/mwNPdg5iwIL1fWWkp8yIkci93pLRJQgGDD+WlZQgiRCU1LYV1KYXYzyRgPRnBj3mTuNh4ZGVm06epQyBrVMSPqSyvImarls/dwAy/PxnXk9ctZrjXk8GK/jiVAMd+A9PQimaTCgMNMhiNfHCC0yJgywQz50iwAXjq8Q+wYWMGHnz4coXV3HbTKxg4pCMefGwiAukjibZTNhdU9adzCP3/iszTnubYxQyOhFpC6I8TJv5jaRKH3d5EvFEFnnvmU8TERCoG6Zl/fkLTIggPP3Y5vp+xGm+98Z1C1keM6mFKZEkEnurgOm10Y1xY5oadTOB5kleRQquNG9KxK72UGmMPZny3BMFBoRqV8vL2oY9xgJqlHAOG9KFTHUaA4XzU05YPiwin096AffsyKc1DSIytSNT1/A4jbmSKrt27sGYkGdu3pDNKtIHPH6daQ/BSdUxa1tbUonvvrvQ1WmPG1z9QQ9Vj0PD+9G1yER4Zye/tQiO1Vsfu7Rn18sSP02czd+NNAGQIGayWDOnDe2cRWhNM/FcwyivKqG1zEBcXqxokgMIkhZCZlLbBGM9qyNS2UQiRRKfSrFkb41PYppcVnVPZIWYTsJ/Q/CnvzcbGtbsUCpPaJh7X3ngqrxVtraZTQ0jV5Pat+/DKS1+ppr7v4YkKADXHH8Nf+eMwiTJIE/KZNc+lM+zn54cnHvmIEqwrTZ4MKQhngdFwhDLi48/N+ParhejJqj6pwzDARpsIzAbaRova4OI8qPPdqFpj85YshkP3493Xv0OrkCi069gGSxcuR2hwBO+VSa3lS/s/lGZELuKSYlk70hFLF61AJSNXrag5/Pz9yRDZiI+PJz6siIRURdMnjkjbEsJXAtG+S1v+XMrs/y46vNEMImRQC3ixUjEOhbkFCKNDPmBYf/w4dS4iYsIJuozH9K9noUefbmTCUGxatxnhPCe1TQoWzFrCaBeZgVG0ivIyogniyODljJbVIiI8nO/EPFFxERKTEukzZeqLp6Sm0Lws4tr1oPlZhOFDO2H4qO5kKn811YRJHD6SixGg0B4tB4aiADKJlBaBkNA6ggLBz2Ius75S8LWGSGQxd+PiI/DphwtZlDaNxWS3KmbM8GCLueWyvEfzo7HnjTsrRO6OakrZyW9Po0lRj3NZS/7is18xlr8UV1wzBldcNV7h7Z9+OAu33X0BNzxIo0EiPZ2H8UHMYa6roVvep4Rmw7o1GYSfTEdxRRNCw6Mxe+p8xMTFoN/Q3li1bDU83XyQSULzZk4glp9npGfAv1UABo0cgNXLViGHwMAwluuGUILn5hWo9M6mFBczKzYxCpWllTSfKtCX16utrcaeHZlkwiD6OZnwoUmWlJKo1xcw4mnnnqzaqXVygmqhBTOWIa1rG2qhNvhx2hxEkEl7DeiOxfOWI4QaLicnh0DFahJkrDrXubm5fMZYekHuKKsoZ11LNCEo6erntEtry5r8JiS2ScSsqbNBTDKuZHJw4KBkdCY0JZSJRLNuTl3rDOnahC2Fas5AgPKPmG4qb5rU5Pv3y18xmEJcWJ+OWDh/PU1CP0x67a+MyrGS02K2P0Ks+P+xJrGZRAR9E7PmZQx/euL1/3zLjffEtYxWbWNE6Xbiq6KiI9Qp3bN3HwF5g5gbGaKS2RmKtNnEZhBLj/CvYkLP57O+/MsvFmNvRjmysssZBk5APCX/99/O1oRZ30F9sHLpGkaRfJBBIvZh/iImLpo/ZxBT1QoDR/QjE61CroNJgsgk+WSSODWxhEniWseivKSC5k8l+g3uxeYONcok4rMYJvFCYkpr7OP1Pckwp557IuZ8P58agEzCxOa8GQvRsVsazaRU/DhjPjVQGHqSSRbNWUrzJZTaNY+h22plDDEF83n/2PgYCRVYTBLDELlhkrZkEjGtktOSaK7NQRMDF+NOHIUdW7cgOsoH5100nP5bV2plP1HQxiw6KPJldLGdI7LD18Kcc2ev4tqEM9TeRsPugqbOYM5l1JjuGE1MWEcyId0wh6BqYZKjUSCu39HsMOgolzMTPBntKEUFd1WQW4arrx9P00WINh/ffbuQhFjHTeiDfqzC8/UTCIkpjnIeRvLZn0lCbO3aPWSOpfj2y6U0VepoqsSignUfITQRuvbsRAKahyTa2wmtE7Bs0SpERUQhM5PmFk294OAgRtX20hcIxaAR/bFqKTXJ/gJt/BBKTZKVLX5AjCYTq2huyc852SRkmkH96cfUkJB3bNyBaDLb/sz9qknCI8NVO/kF+uO0c07CrBlzER4RhjZ02md8OxM9+/TQ8t0lc5eTAaKoSXpi/o+LmPEOQmVVFd+hUpmkML+AP1N7xMepJikoKiSCOJG+yX61cOITE1iXUoLe/XsQ3bwODQxX9+3fh2jgxagoLqN5Gc/oYBTOoJM/fEQXCgWiD5Qt7J5ihyhnRSQLdL8Or076Gjt25uDmW89CawZLXn1luqKRX3j5JpqFXti5bZ8GGBJYtyMVkeoV/j83u/4faxLJWjewTqJKQ7QCY//ysyVE70axvU4efQJmoemcpnWMwbkXjGIIOEztaQnDGtyWK4PYtRoGwr6LBVaffrgAP87agIpqE6Yk6IPRomhUVlegtr6GBNQLgX6BcGPJ7rbN25C+MwOxMTGqoeQoKSmhdmPUiFK876DeWLdyLaU52/4wUiVOc9a+bPongTTbwjU0W080r5heYt31IXHX1tZi09otiIyNhK8PJTZJsLikFMX5RQgkA44/dQzmkQFqa2swdNRgmlC1NIE81ezL25+nWqJb7y5YNHeZwlYiqU3F/5A1279vv0JehAEZ7FbTK4rrFuAnhWGMolWV8T7FDBB0Y14lUc/NzMgkMa+jjqYpyWuLLxUY6MHGFeNxymk9FfBoWhbZ6+q6vtJIw5hbRRRoD93/jgJC0zow+DB9Bc24TiwZvkxxdO++MRXLmdU//+KxTPr2UoRyC5P8RJs4o0vOX1kRJkdExTRpW7VyK6HasxiV8lYHcCkbLexn36lL/jKGId0Q5LHgSOq8x47rS61Cx9GR37DDmfZ1TThSIlZTWc03hVWH69buIyN58tqe1E5SQtuoP0tOQqDxkm2OomSvoJ1fWlCm/a3cuKFSOCVEVUubW/PxTLj409auJjPX8ZmFUUXa1zHSxcQHr2PyErVE3woRi9kiyUx5nmrmZtyYQZdQreR8qlluq/lB5h6CCD+pLKlWYKE/o0+hDAOXlpZT0leo+ePFpnW+/n6oJDE2Mi7rwwpJD9oxNWSqBqudkNSAyEockBJh0re/L6NKXP7y6iq4N/A5mUgNjwqTxWFtfYm+t7CBl7ev4ssO1NVpkrJ9pyicffYgnHRKf0RFBVnS35hcjuSjRtZNJCwnqxgzpq1gy6WtanoNH94DWzanqw84mNWZO7buZ1eZuVp60KV7cjPtjd/Pyf8dNIntPLu+tHGe1c61nGnpd7U3XbLZWWywUICli7fQnj/A/EEcVixfj2eeuw69+7SzAH+WMWCH9h3yztRUiCaSzPikF74k3HsdpbMdWBH5LSRnQH/CIHZQ2CTxTD5GP9WknYWgVdLjp/qZK5zEYkp1Xm3H12THbSSwnuEIN5sMuj625itsOS0/M+mp/+PTWfUrkmy0a1IUzcsvMH0pMEXzuXxgwnj6Oxs7bAq9lIr1T6OAJPVaggowkT8D57fCGTZUxo1MLeczJO7r14RRY7sw93QekpOiKFDMYjtwWnp55z6IkBMfRYInjz38His4t6IXAaUlzAX1HdQd33y6ADfcfApOPLWf9gaQ/RaBI/6enbMyd7DLrX+/cPHvwCSHExzWBupWumE98VdLl2xm4msYIyHBSpzTp65hUnAeI1fnstR0LiacOEBb49hZaVcgohKbFTKWEldBs777FuP666k93MRcMpAO0/jB8kmFZEiM7rbf8rN2sjyrlV1xreewkm7m7ZxRNMP2hvmoWJQpGmzEr9RQMXHoTs0jmWs5TYhWmKhRYC0kMqbSiTwhSleSfSS4RpfnahIGtphBmMYQvnkPp4x3EUaWEjc4LcOcTQoZsQq5Dn0fZRLj2wk2TtYsKSmcrY3G4fSzBzNvZOVXlCNtC0F0kY18biKjsHiNCV9vLx/cetc5mDNrPZ54fArDz53w6KOX0mwtp3ZfivXrd2q9zjnnjUDffmnE3tmFXTZY8k+lSQ4hIt1NkYqyKAYvtIQM8iRzIB0EoXvLqTStQvHjzPV4843pWmIaxrJSP2a1PbmQB4V0dZ+M5BE6FKyWlKJ++tES7RTiTnOEtXo8xzii2hRCH0ewUQYHZUpj5Y9xRpUhVGPY2sfO+suvmAQUjaH3NVpF+/zK/Y1IN0yn/+d/2AHSK9QPfmT8VqyMDIwIgi/DrZ40aTzENKIkFbNLGKSBEJhahowrWWtexQrHiv0lqGUkrqlWnpH3aTQRp0ZhDpMJdE5+sO6tst2CkxjlZd5DHtldtaKBnTSJ/8b7qjKxmvSZPIn1ahYWS75cT5BmVLQPzjxnACZedgKSkiMNg8vVbS1mFsQsLb+zcN4mbdoXHBqITRvouNO3+ettp6OM5uTzz3ypQYyRzNM0NdZh585MNqQgMuCMgQqmNMLv92MQ8148+CLOt3K83m/5gzCDmBOUOmpmiOPHBtKMjogjJ605v/hsGRswvIFx43rivgfPY9XgPgIWV+COe89nFCjQmBOua6c4I15HiJQEtD+7DP9+4TuGjKeRoQgpbxWIJoGvM3rl4+OvrUYbGmq4UVXKUP5BvgwKMNK0NxsHmI/xD/Djd/xRzYxyJVuXSgtrP5a++jAyU0aoiOC/AumY+7C9aA1u1YsAACAASURBVIVEsOi7eHDzJTTcSOkpkSw/f0ZxmNzLKmTzuGAvJAxohzh2dAyiNPYkBL6Rr98gUA8FhxmCsqEwQrcSmXKTepMaYsvyypC7MRPVO3NRtrsAuUQ8M5WPEKJvQ0PCkLlbEqrg/aP4/IwA0kT1Zug4KKiVMl4pn7meAQQfJjoTmXvJyczRaFhEdCjD0wlEMOTz3bPob7lrLY0IIWkuIYdE28QPkyidL3+WEHljPcPasX74222nMmmbbOHBbIK2NYm9QU2E8VTj8Uc/wOZ1e/DcSzdQaBXjtlv+QzPOX4MCQ4d1xkVsvSSNL775ag7uuvciAjSZdHQcvx+j/D5MoqZQo3YrSWcPKYFbl5EQX2EZqWzqeJpSr/37K2Ztm4jizaJT7onb7mLTNdrC0sHjoLi9JSGNKDPqff26fZi/cA+bKKQz17CQoch45jMCiX0qUOc3rnU0E5MHlOhra2roqHqjW69OCKADPu3LWRoRCmdmu7ysjKHeYLY6LdBzIiMimIuoYX1FJrsrRrBflZ/a0r78XW5BPkO03TX5t5kZ8byyIvQaPwD+qSEoQjW8qTU8QygZSUdi4xsuN50j1fyzfBInUtgyWsg1ov8s3Ag8+X6NRdXIWLULboU1SCYioDa3EnOnz2dIuBdS2rXme6/Djk17NLF4gPkYLwY+BBrTSGe8R9+umrP57ssZqlkHM7O/a3e6MvP2zTsZXi/WIIm0L8ral4tQhqDDWMuSx7Ur49qNPWk4M/glunYNzKrn5+7FX+lbjBrblYEB6XBpTE0xBY1CseVvE+EyhbpeIaGt2D/gVRVE9z54odLBi89+zl7Gbamdxmldv2gRW0MZPvlT+STG5paCo1cnfccs9068xAZpUjj0AbsYvvPmDyTMQPaGasMin9MZzixgpGQJ2/uMRNt2sZbiJdloJMvY05Y9o31zv/16Gd59dy4CghnyDAjAHCbhApkVj2QUp5KSURxKARRmZOxThgwjEZQSLhISKbmRjvhh6jzmHdjzis+YxVCr5E4aKOlLmD+Q8K4vk37ZzG7HxsZSWuejpu4ACSwepZVMdlJzdOHYBbdwPzSEeyOCYMs6X76vtiGyw9CGKcxhE9DhpeTP/Va1Da1GNzKMR2k9qtMLsHLqEvjWuaNTmzbYx6Tqvj05DJMTRrNnH6NgvsyZRJOgCxHMKNmwsYPwwzdzVVhIbkbyQT37dmMeoxVWLF6tkb0gYs6yMnM1AibaURhEsG8jThiKqV/OpOBiEnVoX8wlKoDKBbffey7GjO6CYAIvjXFp+xIG7Ww8M/OeUlpwH5tw/PWWswiH6axdKZ967BMUFJawj/I1FD5yDQO+NE7jn5JJGtnKZi+z5a+yv1M17Vt2FbxqrALgPv14EQt6PsGZ5w3FzZRQoWGBGi79KUzCMImpCIT2ifr6yxV00OcqoK5Ln84MV0Zg9jQpQXVjAi0eNVXVKj0l17EvQzSUv+YEMmiqSJh12JjBylQhhIrU0HzKJ0YsmvkHT54vuYew8DCEkDjy8/KIqYomFioDDQLv6JwCzyj6GokRSOrfFn6s0KujfyOhWeNBHz9TwQ4J2D6VVgJK2Jr+Sj5DqyF1vthHzFQek3b+3v7Yn57FELMvElISkL5nLwndC2deeArmEBeW2i5ZI1DL5q1Ex55pmjP5ccY8NbUi+K6ZNL8aaKIlEb5SwRB3q+AAMlN3TPtipoafR44fhoVzFjLnUoZTzqbD3TsWp5/Wh8KHoWbLFzI0bkfu1Kak8CnGvXe/QT+kD6tE+2L1ip149qlPcea5gwgxmmDlYyxhoglleds/kybRdZIZH9W6WKtX7cbjD7/PsQIdcMc95xG0F8VI1iqtfBs7tjv7RJ2vPa3cGGlR6eSQw1bSkOuXR3v9WXZ5nzNnJ80ETyYHs9CFGfPIqHDMmbYQ7gxXxtPEqJE8BM0AyXXspYQVSEksbXhhkgBqr6GUsMJUgr8SHJTMDomNkXCnpyJpw8JDqZ0CsT9nP+LaJKDKpxGx1HgxPVLgHxeARl8LDyZ+hMUX4ggfPxY5WP+4aiKtiRdylOFCFDzluwpQuHE/thFy41HTiOSUJMWFeZIBTrvwVMz57gdCXFLUH1r84wp07tVeM/FzZs5XREEE31UESR3NruRUMgnN4UBGs3ozETr18+mqnUaMH4GFsxaxd1kVRp88BOnbtmPMyE5sMn4iBQ0h864RNH06C0JP2TGTHfmfffpjLVuuKKnFyNG96W+eS1DkdkKFStF/YCdWWsa5BEws5fs7/PXf90nsCJRlbEgj6VXLd+BfJHIPD0924TiFqNcw7KYvIrH4oSN60BQjDkvDmobctJZJvy9JsAq8MmkGuykuILAwik50JWEZRejSqwMiYyJIDAuUSRKUSWrpUxxQ02t/Vi5xU0G0owktJ8MER4RQkwzCrGnzaD4EaDO2bDrfwkQiRQtpCkQkhiOScPDGCB+07p0Gv/hguAd6o5FRK1NgJW6G5DWsyJftbxzHjTUhZaOdNOTLf8j9DAHaUSYmNaXpRHUDyjJLyTB5OLCvFDuXboYPQ8qnn30aZk79kZo2koSYTLzVfPpkXVHD4USrlqzT2hTxyfZRk4gvk5SapMELudnYk0YRCTCfplkAHes0zCZ0ppERrzGnDMOGNZvhy7267uaTif1KRYy0flUtYrSBbW4J89Qy2bp1yz6sWb2F4MtIVjgG4vVJ07S6M7lthO73xMvHYSibips2Tsdb1DR/U/4LTOIaOLMcVisXoYk0brSES6WEdtIL32r4NzEpFI88ehk6d0tW59aeNGVi+ublZBH37StiJeIXzMxnMqLlqY3YBL4uGfQ0dmQMZTPp5fNXKZNEUyMcYNZbkllR3BSRlg0CnOT8kUoCD4PpWPce2B3LeH4TpXEEbXUZg1Pv0Ygat3oEt4tGQh9es30M3EVKKuxFEo6GbE0OxGJifUI7vGzb5s3flCOdaWodDflJDqVRbu7i/DeZh9Hwr4dUS/J3dRwOVLwrH+W789ExnMDGj2fgAB3mAUMHULt4ExFQjTVL16KU7ZcCOGErmNCa3Kx8zbzHtY5RNEBZSRm69evKGhjOaeF9t2zegd3b09VPGzh8IAGnOyhMCjBs9AD2Im6Hkyd05roT8WuFhh2emL2HZif5nXI8+eiHbPSdSXhNAP5257kMFTPwsmIzHnnycuZjrPkqtgn3X2aY/wKTWMRi77xr0k0TUNZ28/PNm/bhputexICBnXHbnWdSmslwHPN74/ja+YomomuLMenF7zD5nXmEcXhpnXcdoyIyhk0OCSO7M+8gzdjk8JRYPr8vNrb4N14+PlpAVc9oizCrFD2JLV7F7iUNAicJ80MkZ4xEshw1nKFIP9lsX5Ohd5o5B5PzwY72LzvlR2KEY/39waLJmH9qkFHqe7D3by4rCzPoC5QypOzFEHNNcSU1iUARpG2RwG3ctV+ySH9ZWwleCMO4U6oH02cTiI3UrUiIWmjXl7iwOgYxpMBNOtMH0YEfPDSV1YgXMMghrWEPzmmZ9zN7u40+5H13vkEr4mxs2bKTgZEimntRLHrbiqefu5YBE3sIkeSsbHr472mW/w6TWGYHDWYSurvO6hBn3J/RIPulRbmUsu3O3Lkce9avM1VwqEnUOdbCJOtkYSWK9fQ/PmdH9fnENonINBLJmcwSv8eca4Pn7My3u+ZTjIlisuumVl6y2Z7sohLIuvBI+hjx3VMRkhKJRkZuGiXzTKzT/8ZhzFbBeXlQflSxw0sW0dDZrDIs200tzLAy2N1I157CwpiRTlPJwFjsWJWgACyxYWkuJX3RrlxT6SNw4cTBbNV0BhmFoXtHtMqVhaHjJB5/eDJbE3VjJWk3Nvz+FIsXbsFNfzsT4yb0Ui0WG0sAK5nV7PF/l1H+C0xiVL8SI6XRbtrHL7/whZaaXnjJCRhAh11CiwYXZQIZerrCIET6mJJbG8tUUX6ADt8XmPzuAjr/AsizwoQaRnFZfIO9MBuqGXNjvxumNJ1M6qhJ3Fmj3io5DDG9aUPzTzC7w3u0opMhisd2wC0Yyv8GkxgiU89G/AQrW9/EtazixK0CVmRmMZgi0bEGYuXYAUxRxmL26oqqRrLo9NA1txdI114SxgSNcvsuv3oE7iCcSOagHCrM5FkkLL94wRb8g+UQF182lrCUztjH8HM/WhTbtuzBG//5jlGvU9GLWD0bxGqe4r8juH5jJjEEaaxnGchZRYnxIWPutTrOrIiFVOewabMM0QynT6BjDfT/h768qQWR2R0yyuDJRz5n8lHMKIOHEmayzSAHdtDuyMFfCJZJ/ikKoV7seNab+Eb4I5xdCGOIQg1nPsM7kmFLHcJJx1ujMjZczzJVDsJm/UHZRZWuJTQsEaKCSTWuWUE3apE6dn8poQOduzodBYyQVRC90EgMnNYZ8Fxt3G1bB7pOgu0yWltNYl1vnsMQuGiUUEJxbrhlAgcejWKjCGlAYZ7B7LTJH9USJbBqxXZaGVVkhg4agZTeaNJU47tvlzEcncOWRVfSFLRRCY7Krd98M357JlHH1hD/wvkbOX75W9z398vxxmvfMGpUT9DhDkZJ4vDgIxOJAzKDOx0mmC6gtZCU6tOnrcQjj3yImgpfMkwFOwnWaM14K8JHxBeRQiIx46RQSeor0hnareE5KWnJCCITltRWosK9DhGccRjdLR7BCWFw8/PS7iOqyVSLCx5KLQ0NGGj/KIsQmrsbNsM6Wd35k20oHHytg80P5+9chYWoWNu0bN6TOK9qMYClQwxj2BjhQ57EElISaXRnsrKSPQUKNu1H3voMlOzIhk+9O2LoL6Tv2ENrgNlzOvg+9O/EJColPEcabrRJS2SkMURHdO/esVOMAiQT43XP32k+ndDTEoZmJfQ5jOmgD7KLUc0lizZwXPdgNpuYwS40HGjE/ZTpX1M+/TsjkiZZqZAmx/IcflWbt0pHPuu/wCRmbyVDvomZ1k0bdjIEG4VvvphHTNblrFlnTTk1y403nUw/JMRiEvPgioYVbcFF2bo1G3dwBmFJURPzG8Fa5iobk8wQZiEn00p2XQqZAskwUtQkfsZ05gKC2Iur76lDcCDcC77ETDX40HBjLYb4GeJ0NgiS1kruGtfSJi2nOjfh1eardmPp2bEuuZ7JldhAezst5soazikj5t3N3cx/bbCkAhsdjuuRN9fWhY4uKLKeapWadzPMbxOrdT3lRctUtV5ZSVm6T3KffFjOUrenFD9M/hbetR6adCxhsVh4eCRy8plkJXKhc5eO2EvoToeOaWygsQINBGUGM/cUHNyAO+86jTmxdo6XNFaDaZwnb7qbgYSH73+L5dlnKQrjzr+9zrqWWjXLn6ITL9aGoQq7gblKM73Gb3X8pkxiumsY21dKcKuZpwgikHDmtOX4/NPFrEUfhYULVuOu+yYiJjrQauzmInUp3UWN5+Ywm/7dBrzz2gwU5ZVyqlQCE4j56r+IlJGqwWCBmDABJhiqkPhwdB/VC/srixDFmuqAJGbA6XuYgm2DNTY2udO+tvxT/cAeV+0gIGXy5rKJXdthDDZDgk52MOQn17M+c/g7arRYZzvOsljFmRsxyuSnBulhCcR6bsNuB7O62Rb7Cc0ZNoBEntBmpoO0oahXmVHCaFg5m/JVZxYjf8N+7KM1EBUQpgiDLt070pTOx5b127ViU7qmbF23TbP10nq2dYIv/sF5J6lsa2S2wxZGxuySjjXffLWYZRHzeT77lxGQ+sgTVxIrJ0iHEvoqefRV2hPUyYjKT0q0nYLleDLMb8skstg0ZTas34t33phBc6iC7frT2EAuAe+zb9M+ls1KNONezgMR9K++ogXhsCVLOe3jt9+ag5376rBy0Tpk7trPRgZtyHT5dAo94UOQ3F62+WlFGHZiZ3aN961DVNdEJPRKgRsTfU3MkUg+RNHGQhQq4Q3ZuippDxlFoME0y7iyu68rQdt1G81ZeteQt4tnoxLcMJpJ/tkS3SZQ+Uxsftu/ks+FWOXeruxmnv5Ies0hX/UlbRPSmXw0a2Hex2ZJ1Xh6L+koaT41p1hgRStkL7pdomOST6opqmH+hUnHjFJUZhSiY1IbbFi2AXs370H3fp3YRM+fuao1an75MjdVXFSA664/gcNYRzlCu44ZLtYdq9ho/Ltvl7ASVaYC9NLiutmzVuv4PWkhex/DymNOYKNBXQQJ3TjfoLmirDk7aZ/zmzKJaJF8lr5ePvFpTQjFxkXi++nL0YF9l56k6gwI8KJEYIdDaRqnGdmDD/EvPuVwzscf/RwDRw/H2mXrmAXORjt2DMmnaheoeQBh81WcxJY6vDPiiZuSMG4DN7NewroOk8eWVocujVCtJOOMypcn8BC8lSTohEiEEOQaLjbzERdXha0JnUq9vW1zE+KlPwu4RkSoU7sYcjY6RBxi4x+JbW/wv1Z9jP6en8uzNcO0MMRt9YvhqzTyAVR76I3ofEslMZ+vnpErLT+TYAVPkKVgNkSltIkoGgnPnKqio9VkFG3Ln2zXWQSbmzuh/1UN8C09gE3fLse2BRvRJa0dfNlhZuWSNTol2JfAxfy8IqSwV9k114/gmLpBVkjXFo6WhtfSCQ/VKsuXbWeg5gPs3r2P4eQTNDQtcKF/Pnstc13iv8rrHJwqOOIe/coTfgMmsaS2LC43VIbEPPrge3jymWuZqW2l3RCfePgDFtb0xTU3TNAKNFucGYIy2yvyLJOQivvunsziqVK20+mEBT8uZVueUiR1TEYDx0UHp0UhpmcSvBip8mhFeIiVnXeugdPYUQZ0WjjmlhJVEWDgZva60iIm1lKQ6UJTI5k/YLMEzkMUOLd3uD8C6eRb/XWOuMR6V8I/SojOlTxEAOvCG5nUlHqM4LgIFlNVoZp1LBIlkiYR3ozk+BAXJZn/0JQo+EUFELBYg4LtOaph65jglKbZTf7uiGCC01NDqa6Hbc4dKmZkD9xRwYlVFZmF8Cag04tJvuA2zP+w60wxR8HVlNTAjwLML45N9WjSNFGKF9IvqGPRlx9Bn77skeXDent7V+y7mjuZ/yppq3YkCcv2Mw9WnUvUcCX7fy2jH/rDSgSxpicwQJr25dDkimeTCm/cwza0PYl9M2afCZKYwzD0ju378cBdb6B1UryCYPv0a0sLogJPP8kZKhyxd+HEkQpZUeFimc+/hW9ynJlEVsippLPYtOHfL36DxYu249lJ16JL59b0S+rwKBtYtyJ8/a4HzqUWsXA5liaRkKEsuizGm0T07txZSUJyp0OXznY0e+FFn6bHRYMR3jsJHqFUIRzrLJLX0aXxIH10OCaxzC5rMyr2lSBj3gYUbSO+idGaNA73EYm3gxOv/NkNsoL9eH3Yrb3vlWPRSNPtyGaOMefcKAV3z1iHnbM3otMpfVHONkjpHPLZlcIhY+V2NrXzRxGZMCiK3RfZGC+xW1tsm7cGyRwm1IWzPraxYcWuRYTosCP+AVYoFhJSEssR2W1O6gFvaUuqTC3m2c+ZGqLSmrB/4U7spdnix9LYGsL9JScx8rYzsZVz5AtouvpxH3KZE+kwoTdS2Wl/4xeLUEx/Q5ruFWUWoC37ZSWO7GAYwSG+DIPYJG1EmtCp7bgJFNX8vrGkDjms68mauxVN+URWZ/OdgzhnhcVig4em4M67T1f/QnNijsU1wlJmt+yiKZeQEMmoFoUIEQHzWZT12itTCcn3wHOTblJUhrOfgDzW8XfgjzOTWBV2lvGQSyn6zlsz8OHkRWjXIQaXsj2NFzn/0w+/Z6uakzBoaGdtVObae9b4+k345MP5hFO/z32WBeSC1VSws6EnUk7siS6XD0WTp5yoRbe6YUciXlvimfCuMXcaeXNPqmp/Fk1tYSChnP2F+1w5Ehs+X4Ky9BL0v3I8Ctk4roAYptQx3RTIeKT7OAiJJ5ZsyMbOmevQ+/xhKM8pwTqamt1P7Idt9K2GnDYWS1irnzakC9bNXoYO7IG1gbX4nqwKbH/SAKz6bC4C2bWk740T2FHFA2s47nrAX8io4RKNU3tHpWcD26AY5IBhTtejrqAKCydNRdfRbAk0nHMfM4qQTpRtVyJuF744FUnsOJ88sgs2EwUc1DocEZTYC178Fh3ZOrY1o0k75m9gqXEAInq2NoADrlVzSNBg8mRbjIbxamQNzqKdWPXaj2ggQlnXn7AX/0B3PPTYRRwA1J+QIDuka0xfGzEhK36Azv+2rVmYTFr68fu17G2Qxjr7CVqkJcEA24898u4ctDzN/sdxZhJbVYpkF3vRXaWzhH6nTP4Rc2avocHrw0mvJ2LiFSOYMDIjxA6ejCTViDm48dpJLMiSxg2kTFlvrp0nq9V6XDcaMSPbaKW66GQPG+rQjFe2I1oKs6DGkjJYH+KC/CnNt32+DFUE2vW4fATK04uwjVDuavbW8iVSOGVQF0T0YMmqBcH4pVsJcaiPw79L1udg9es/ICC2FepobsnG9796POqa6hAU0ApLJ89Cl5P7oIFM4E6lsGryPK1XKWCxl5hldQ116HRuP+08v/6rZeh9+XC4s2t7TVEVTTj2BLPwaI0EYBpB4WQS+bliez6WfzgPQ66nWRvNlksW9s2Tpts+di9J57g8Om+st49AOw4L9edz7qXm27tsJ/1hd4QTfdCGTOTFRuR2Y41mLLPyr1Ym6t6Kh8PS7IwyLHlyqjr38m9hOtmDRMKAXn79GjrnbexAqDKJkQJiLkJBr2KyB/oH6uStQexd7MdWs1IX5MlaIc1xWf7fb8Eox5FJzEvJIS18pk9djl20qUeO6Uk4doyCCdeyCnHyGz9g67ZMDBvRFX+56gRNJDo2lxQmWfXHHppCplpMgJ1Vg6BSjPKJ/BI/oj16XTkGTWSYJhKHNDQ4cqzHdWtF99C+J7BxxduzkEC0cFt2KVz3yWL2zqpAr8tGIWPZDgSyU7svzax9y9KRzaTkwBvGwz2I97RsjJ/XKFZ8jOcVr8/Cjmlr0fWsQdrMYcuPK9Gf1/Gib+ZRWI9lb85ElzMHIYDTqqoo5Ze9OQsdpS/Vyk3oOWYINs5bgQ6n9oEX+4Ot+2Ih+l4xBlVFldg8YyV6XTQKbhGcp6KTgiQc8FMmqc4o5jW/Rx9WdQa3jyCknY2siXuTWvz9ZATRHI0EJG7+Zjn8U8KQxnXI5cyV+PaJaupsoUnmnxCELnx+AX02/7BC2QYHBHfCwfbM3IDNHyxBE2FFChNSh5uakPe/6NLBHPJ6EXNcUjckwtU2IY1vksUu9ps5E6Z7jzRtDfXVZ4uIGt/LOhdjnXQjWlwxZGqyN0fXNf9NjIA+bo0g1AJVuzSPlWq33jSJsIISNZX6Meo0lvXe+ewaGEDnTeLd309fhvMvGoHTzxqsLybnCSOt5OZdd/UkIkGrtMmbhBm1r5RICllcqQ0Z2gapY3sgiA62GyNkot4lEuawja01cGUem6jFuXdv4nWJGF73DgGSdKLDGLPPY1fH5KEd6RN0xOKXKfFYlZjIlqmlrMuuaziAPmQe8F52WvHnmMS0JWIcisy+5asVyFq6E53P7E+fpBi75mxE78tGI4h1KbtmrkX2akLDu8QhdXw3VGWWYM2UeUihCRrP/lQ5BB3uWcLmbl2S6GQfQB6d2EhO4WqgXV5F9O3g60+Cm0BpeC9bZh+EXZPN5ayTLV8vRzEHD8UwC17LnEMlG/T1nDAQc175FqHs9h7GQEHWmnTE9SHamYVkS1+byXNjEMQ5IjmsdIwkbKfduC4q+R3JSdVbhzvkU+OXSL+tJvYoqGVv5b3zN2HH9HVoLKymfBL4voSPJYLYwOCFTOjyIZOcj1NO7avfc/UrVPvz/yJ41xAmc/+db5G+2LuLvpqgiyWRfO/fJ+rIbKc2+XVMcKSzjyOTyK0ETt3EnrLrqA0+wC23nadwapntsZdSTSJ18XEh6MRes2ecM4LFVZHawdx2PqWA6pG/f4CpTBzGs6GCPzt7bGe/XC8SZ7t2khspZpPpdMU8+scFI7wToyQcURbG2nffCHZQYcJQR6hZYEZN2DmyhMaJd9juPKdqPwF9bLpdxU7vYckxiOieqFneku3ZKN1bhCr2hPIi1iiKkiqABVZHdEiMgWDWnNIzj1GzA4Use40PYUfHA6hm/UZYSjR8OBQ0Z0OGQRbTt4pgO9A6FjyVEi/lQ20V2jaepbgZZLR6Sn3CZmiyGlPJ5Ox92cg6igzTSAyaSjr99KePJ583sMdxHs3dUgZR3HmtCK5VZHIscvhsFWTcGhZTtSJDxPRI1lr8ok1ZqOZQpGqWOgczKRvNNaFadfCf7fnY91SeMBlODc+68Z0OsFWQOP+57IxSyBoR8YXcyTDBRD8ksLdyPqeT5TPhmMDnSExNZi1LBRLjvfHw4xcxKy+dOO23st+Le0XNJhZGDaNunSg41q7ezOYgFyko8sKJYzF8ZFdrBf5faxJ5ITIJbdyVy7dydsjHbDLQCjex2L99+3jcc8dbSCaBnH7mYKrKdAwewsYD1ngwWWGx15evzMD997xHPFY42hPSUMh+tMsWrMDQ0YNZfx3H5tisZGOiKmMve93yPtJbtsG9Hq1YW57QN43SsA2CCG9303CwOAcmzq8/8icJCMkhOQsx0xosqeZOySbZYrsmXUCvjQzPyv8EeFTXxDahkmluFpco1Vg93Ug2ogEVGChUJP3AxDSitlF/whB2PZ9FnqlJxx3wSSloOOeBv5b7G0CfyeNZkprfqudzSc5Ev2FcoJ88nX6FJ0hjOy/+kfyRJHflC8IQWpTFK0jjuQY+l1gsMhmrkUlaSdFJ7U0j312uo9pRE5AmGil7LcVdouElh+JGoVDJ3mDZbDK3j1G80l1FaKqU3gTGWwohg4wcPRBR8WGY98MSNn2owPDRQzkIdgP3Np6J4XqcfHJH/ulrNdI2L6Qih/8RtMaTj0xh26dQapzBZI4PEBQSju07duGBhy5Gz54cJ6G8KuifsQAAIABJREFU9fOGsNn9X38cV00iySfNbPOlsrlgr77yNQup9hLmfBqbXc/hcM/TOOmJ9qMDimBKTuWf2TRvPvpkDVVqFpYtXkmwYwI7j7fGutUbMJptbFpxOKZIU5kEtX3TTqxlq9MKFgrJNjdInQqv4cMeu4GEvUd2a00AYxJCCJiU/AnJX4pGTKhYTDYx8FT6Kbma7LKYLeL3qE1sgRpdsvPNXXrbcrcDpObfzhy5M9cvzEpiN9aJniMSWaNvFuE70gbWvro+g6uHYCAkP80Q2NeT93NXJjeHSQbaWtb+zEYVGB2he6nfOPjN9U34kZhMkmupzCpDHvc4b+1eAiDZNZ8RtUbpM6ycLVFotgdi3dCQvp34pwsHIQVgJ0PPa1ga7E+g5Myvvmd5MKcHd09D1u6NeO3NW9ihJtysiENd8WkoENas3skOO9/g0svHcwxdBV568St15M88ayhTCdR2OuO+uTvVfGY5jkwiopB9ryjhpXxWakTyibN6/bVpbCq3BicyinM7qw0DCRWRHTWWtGEo8Sc+njIPU2dsZf4kElO/+B6pHZKJJk1lc+VdbDjAeSMMEaqqF3HH1jm7trO8c/k6FGZRlatcM1urEpWQd2+29REzLIoME9Exlgk6OstslSPaRM9WKrPIUyErIg5FUhrCcGC7XM5rzrKqz+LYXIsAlRUNIeszir0un6l0NgRswqUWS+nzyAtZ+sGx73oBh0ZzMKSTM3/yiE5mEiaxVslxPetB9ZpGzZrXlfUxaAFjrZpQroZu6ctVMbpWTIbIX5eJQoZmqxmUaCCUXrWtVDYqE5p6kgjmQCYM641BbMwR4Ge8pxpqyrWEJG1lu6g5UxchjrNgerCGZPa02ZzDeC591WFWktDaI7ken0N6dn384Q9MSodjIAMcu+lHypRjsVzE6T/n/JFEJB+aaG3Orv3yOceRSWREWA3mz1vHUWrpHIUWQVh0b9YvV+Cyi5/EMC7U5VeOZr4kTtWpSlTJIvN/Mvn2qstf5EgAb3YFjMXMb9nuhln1lHZJ7MCRrkwi057UfFAGE6LyQh7zFwvZ9ymfpbw2Wli3XTaV+ywmhJgI/vQnYqhZxCQLSYtmkzg2lqA5I5gu4xg6oy1GxzvEu5FohvWat9p6qiEqOTQDrde3GcC6ohKSU1Zb7K2fWThC694/va39PWUyti4yjGMRlHW6Y63UPxNmdGaUzLkO78lxT/uZ1aeTMzRiRMtPmluwrKGU4duc1bu1KKtkTwFNLKk+FKYwmtIwkmFked8YZurPO3UEurVvzeItG9NmsGk7ieNbzkYQM9nnLJHtnrqzOeAM9gIbNDgFzzx/BVs9sYxBruqiGeSJbX0osyS//WYJXvzX15pmOIstqK69/jSmFSSZ9VMN2LzNO/xZx41JZC7GRx/MYuh3KXE6kVi+fBNe+s9fdcprMRdkOgtn6uprWVNwqfZlUlkqmydSZX0mbrnlNbRp01EJf83KjZwr2I6jz1LZjXEjRrO/kz+hEwJt1963DjPATRvOLZu/UrsPitOoXdiVaiytwB8lOiYb6EFt5MuYf0SX1oin/xLBpg6e9IvqxCygrW77+coWxgmwVq1Z3og512YSl/U2XeXNBw4T6iCecxKs3sniAqcW+JnNs4jR/q3rU5rvWkR1qKZxMLIhaANsNLJBPpDmER4UQvX0A0rZTzmbGfM8NhuvpANez0ZyYonp/Bdbnoifor6TdT2atl04kvqsE4cgiUELo50tYUPBKFJgyZa9yK/zwrx5C9CWDfV8fXwxd9ZCmlph+CeZZOiQNDKfMe1sEWCYxBylRCFce9WzSGzdGtdrmYU9P8X4SQcfzRRwh1/m4xcCLqF/8MA9rxNq0Is9dL0w98d1zIqexErC2cTdjCQUPlTn6EWzcZugd+2sbElpDSa99AOnI1XQzizD+tUbNZLRms5cHBvH7aRjNuakEQhnjbMjSeEi1UXSVBIpvH7VRmzmUJwDxA0d3HTAol2x9y1CkDCjV7A3y3YjEdE5AdFkmkDOO/Gkym4iIsA2xzSzzUOSiMpAP7OIf9SPLWNLJa/dEgkV9ahhaUIBu9fksIFg8Y5c1LKDihub2GkPMfU1XFbCThyp6cyQLq2EIb3aYezQHmgdTW2g9qcZDmEzbT2Z5oNvF6CglsOHuK8ypWwbo5j5HGkXQvjMBUwN3HzrCTpz/tDR4bbgqmFLoqeemMJreuDGm09nS9oqtoDKZy0Ley1Lczxjd6gAONadO26aRDj7fna8iOUIMrZHY5vSdmSIEJ1xeAcHfaakRpkpVA4VasTb4oVbcfEFzzHa48fFYmNq2phuArWgwPEQR4zhkVEnjkBKhwQLqnCwKrWvJ4U9G9n3ae3K9agqrzX2tOteqg1gtf6xyn2l320jzQUp5RW/Ja5XKsI6JhDUx8Ga1DrSIcR8zUYi/VHZwfncamDaWk20q4SfqErryAglO/ORRXMql11rKunruXFNJc6liGBLShyiAHWdRbvLWgWxQnEQTdqTRvVGGIvgaO8ac1AZRK4h+GWa1+wHNolVhxt379ciuQPMA8nQIzsXFs68yb9fu5YR0E7Wg7veVSwQQztrGSz4x6NT1EfZR5yZOyOdTzx9BUsp4o2lYt33WIXbcWMScb5//H41HntwCntbVeAMtr3cvnUvG1wH8sGvVFtRawyNltZDpMHT//gMLz0/S1uRGk/FSDVTPst/8fN+nDHYk9AQszaHvrIViZLv0XbO2JXJ1puLUUaIib3oDhKx9stSEGo/6//UXOB2M6bgFebDpF0S4vrSHOuaAB/22BJNYpKVf/xDLS0yhicTqo3MfhftycY+thbKYaa9dn8ZN0UgLsJIpl+XHHajmENlsm3SSdQwmGjpU8b0xegBnSVfaPl1mubVPVPsBD+Xa2Qx2fzy5OnYx87yxmaT0LPshIXfajqAiyYOYd7kUsJPBJbkQjT8l5j2G9fvVtrZsG4vUcX0fyf0wShCa9q2i2FdvI3nOnYtohR3dBn3QwnG5Dlktveypdt0FFgGoxdpabFs8jCKZZzkbIUMWFEkS5Tt3J7FzPybWLkqU+Pp0u5HMcAOJjEOYIfuHTBsXH/to/WTQx/FfEfvQUbJYTf05ax4zOJ4AedhfCDbyzW+gRXvl82z7GpTL0GHlJGwAI6ai+qWyGYRiWiVGkGYOVHHzPibisufZxjXXx2rFPsltvzpfQ51PszayHvq2kjIufIAtUQJI1MZ9DMyUbw7j43rauDO8lzVl/YDW76A7QXY7ZdcZZS2DuJaJbD75aljB6JX5yT20jBCx1FlaQUBxF6VAjIh2407MvDGx7NRUsZmHjpMybCRvahNDBu3YTPASa9ehy5cfxOoca6EdMffzK75X3DmSa/enTlyO061kcDm4znMVDrSa+Zev3TsO3BUTOJEaJrXEs5eOG8jpk1dpi1J+7GPa39COsLC/HVyq4YTLfq0pY8k1T4n2vaBu96nTyHXMXB3D0Ln1crRXliq6RHDsQDjTmd4j3UXP3lliy6c49a0qoGdCMt0Yu6OTRxRoJAWE12xN12ZRB1NY0rY1zUbZtwfbSnELJ8HbeNWSWGIZsVjdO9kBDNhKR3k5RnFzDDfseNTrmRtCPNQuMgvEf6Rf2dsbfPERgqb7iM2jZk30RaoIniEWBiWr2SbU2nmkE0ISiHxT/XFrFFhFlwaiDsv5XT09Z3M5a3rmb/NOpvQsGxUGvFTZ504FO2IIrabP9lraH3B8T3RTrKuc5aux6fTlnF4j2joOm14p0BWSbNJwZmXoYN77zsDf2GJgsCTnBsvTGimhTVRNS1ftk1n0OzYlk0N4sEewmmcRnAm/VmJjtk8cmyMclRMIktXT2CaONgybnjB3I148fnPmGEP08xoNrXI5VdMwHkXD9cGdM7D5EWEIWoZb39v8jLWM6+iH7GZA298CVhLYmGOH3sDr6UDF8xCqw4c3eyDUo5bbt+1DfvPEnrSzENkWQVxWZJL2coabJl+a2PElJwPWrdfWESeKi2GmqR2gwN7vAmjCWvPYq9e7LjCris+kWyULfXzckFqMTUYpT2ItUEOYm7mcx/pNMOKhnSNbnayp4miGZPWnSFSwaUVEmSauzYDhaxFryRcv4k5LGPemLJXV+FypHtrLy01UalQqfp7dUrCKWwy3jpGUMLyziaX5RRFrleU77lrinLtjv34ZNpi5BcW6VgHmY2ybdsulLO7SuceHRHFNqoy3Tgh1g2PPzGR9Sb0bxwOpmESObKzSnE7BwHVktnK2anlrPNGknY2avP1K66eYJ7jOISDj5pJtm/NZHugqYhg5/bVK3ahIwuqbmExj6zR558swIfv/4DX37mdUBRpE2TLFllA09xh755C3HXH+2zkkEyE5xa2zgxBmw5tiM2pJNZrFqNkAzVbW8KIV/ceXTkyTSYwCcM1VyqY8KFMblq9ZC2d+i2oZhTM1PbYktdS8Ue8pG1eyQXp5PK5wLxNQFwg8y/JxI8lE2/F/As1p9R+OAaQOuyhX7DNjkyZPznD7q5vSnvVZjYCgNq5nj1/qwgsFR8je20662LyiQHjeeKHqMll3AVTwy6Hk+GO9ChGedTDjwm7oX0IIRndF2E0QQ10RcLITpPpp9eSb7ujWlDHRGNsyshjL+Ft6NGrJ4WfH2cpLtShSNJIYsvW7ejUqSMBmQW47fYT0JnNPA4O6xr0xKL5W+jPfoUHH7sMH7w3U/t11dCcXL9uO3t0XcVWt3Yo+Igb/IuvflRMIq+bTyTmTCJ5v5+xljCSnXxRT22VP2BQZyIywzmv+1u88vqtSG4Tww0UZ9CMflPbVDLsHyzAPXe/h179e6MVayvmcs5F285t0SY1BYvmLcWQEYOwnO1oStmGf8JpYxDVOor1E3YyqTkvbfwNlbj0PHfv3IOFs5ewzT+Lt7RGxYp/NBfGIMgWq0m2h0hTCSlr5p7kSZPSK9YfUQQJJvZvh6h2CYofOyDEwwiaM69zJDJszu+NJlFsGgnfR96FLXwl0Ze1kn10KbBK9xQpOFL8MzHFdLqwIg0MXswR3foVIke/x33zYUumMycMwMg+3dgo24TyHS2P9A526cLBe2SLyUJGQb9asJY1LPE6tuEAGXv4yIFYt2ozOnZNI9SoDMvZuFsmcoWyV9rI4QmYyDJdAZ46BaRhbOkh/M/HP8DdD0zEWs5k+fjDOWwU0UDEeXe2Vj3Lbo7za97ysBtwlExiVF4dRwvPnrWOwztnEfI+DOms4pMH37mjAHlEmI4b34Mw+XYc79aPHd6ZDJR4PHdISnjvvu0NfPbZKu3kHhMdg2lfzUT7bml0wtpgxZLVjGj1Zk37YvorlRg1figi46NYb86Z6Bo6aQ6TGCFp26UyFzGHrTMXL1hOFGqhaYKlgsbhpTjt78MtlY3rOshSM2zoKEhiJE7Ki4OYf4misx9BCdiKyTEP5o1ERogGtaEmtpHk+i7Ot3Ja9YfqIPUx5DJkgprcCqKYs5CzPp35jBzUEi7SSD9DrqOv5uqnqHwyGlTvY13YWRxlf2iewjyBMa3MOjYhnoDVU8Zw6nGnZPhIa1oHe9gS2/aVfrpD9m8yWA49ZeYytOnaGQt+4P5yXN3ocUM5tmELenDwUibBqxtWbqPZ1ZZ18LEMQRfihZevtnIfri9FGD6xY88/8ykHLYWiT/+O+CfzJjKMduLlY5iUjODJ9tDVQ5OLzRFGznOOiknMRsvKuTGatZUP9yGbiZ3NBmLtFK/1/HNf6xwQX44Sq64o41D7Szh/nSMLNDHrhizWGPztxtexYOFmjiruDX+/QMzm8JiOjGK1Y7fFRcygDxnRF0vmL2dmlQNiCEsRqGksB2DK5NZmHzaFKV2pIY7C7GKsWLgSewmy04I2IQbLGbXeyvZjD7qNg2wPoVrXTLoak/y9wGFAvvAjUYUzvxPVgwzDGg3J9oON8Ww/wuHq2wRrEaYhBfEXhDSF4g340k3qM1h0VcJ693xC7fM2EO7O95HaFU/xMex8hst1jNowUSvraua99IUO+sT6vc0kYpoZxLKc2o6j405liLc7MXXa0UVNPSfWzb6oU+QcvEvGD3TDBtbTf7VgDSOWXTB3xiLGFOowfNxgbBJN0qOTlkOsWbqOmqQjR9eFM/CyFu9MvpXweBMhdXK+qX6V/IjMjknlsNPcXOL4GIgoYo83qXrt0CWWeSCZbXNsoeBjYBJ5XsFd1eLBe97GV18sQY/e7bUZWTnn6701+U7OGYlUgpE6ZJGAGi3hZm/cXIDX/jOHTLKWmqYXNjJTnr5jN6dTdWbYOJWdF+dgJB3CwgL2Cy4qRbee3WinbkO/QX1YF80w7FEctsMrDqvYrYvmLMPWjdvUjjaBSctPsa7dTF31kyex61nEJBNhUqfZZrow7IcrnV3i+rfXkQ4BHHAj89tl+m4DzTJNXFqmnzCIoGy5agqzr2E1YQnniuxbuoM5jR2oZmNr5s3IPCbqo+X+ylm//qlded6ZgJPLSmsl0+O3W4dEXHDKECREhTgSeS6c1qzdMM8HLGJ16pa8Cgo7b07VWqC9fkcQdrSWjBHC4UrJLA5buYQVnAP7YE/6fmwnLOmpf03EORcMtZjEeTtZYpnYLD2EpUeXdOLZuiWdLYfycfIZ/fDsczfBj+O/j9V5P0omkQeVrReScKdpVUoYynrOQdxDk8gLI0f2oPozA+tFhJmNMHK6ltGV11+dhYWLMuHFNjNFeYVUtZtYh1KvrWMk2rF6xQYO2glHh87t1BjKoBknEmbCGaMRyjaaR30IMSnal4VB7KK+iSp+PYt3qivYnIBEeTxCtUbyGgfZmDWG+ZRn+Lc72wH5sMuLL5kkgEM+fdlUz0vi+nSGBSyoc9xpxjaQkWtov0u5rtTe1xAo2sBnliCSNofTu1j+gIO5jmZlnGxifAtjo8lYOT8+6yBORj5lZE+EKN7OPn6FyWt9xey+G1ayn/Ca9BwW021DIU1yL753x25si8r57ZXVlejepwvvJX2EizifZBtqOTbw8iuGEfPHsYAycNQK5dsDZfPzS3SsXCaL+uoZpDnAVrcT/zIG3VmSkciiPm3ufYwRrqNjEovoyxlJWcCOGtJ6UsYax0SHaz/f2LgwnWGuMB/V8xa8g5tbxA2/7ebXMXv2Fi6QL6dP0etkUYUSkCIgGCYkNEWgDt4y8pif17LptTc7h0w4YyRap7Iu24EX+pVEoSaGyWsImdWTGLdv3oVVS1czXCy1Kb9+8w/3BDZD6H0se17NEDV9JAJgiFsfR6xHMaesaVWazJRfqN3GPzokhxpFzrGSTSYn4gy2aodJJcGjOWwRZj2PJqmaGEzxxWjOCxlFSHqw5IT0PWwk769fJ7kLIVp4+4sfsGLzbtaiWEEY2XfmSQToKgEdL0YHJexfXVut5dxy1yFD2+LZl65CAnMfDkFm2bkHGC3LYom1YMYymXqYMvkH3HnvBYREhRIjyDWj4PkvaRKHRW5pBLMZ37OjyO23/JvoXjfGqWu0hiSWeK2bbjmZmfYx6oPYCTvLK2Ahfw6umPg8dm4nNki5yCxEI1/aAOetw5K+wmmmKNeN45GHoBMlm+QtjuYw17YSYWojGwLcRwzRglmLUVxQaghSyE3ubz+KUsiRSdBIS8MY8pPAObTaz2KIg0wbhWGYw6BkXX9rntN8YtbHwcAWk9u+hnRedPL2EZ7RULq5tsuW2uBdeSIPXi+QJsrZJw3FEE7kle6zJsN0tExo1kLWurCsDs+/+RUy6UeJdBCtrr6XallBYdtN5uQDS6fx76TUUCLKr0bv3uyoYq2E6/4Lc8kU4T3UUI899B4tmb5ssl2NQUM605dJNMnIoxQhulrNg6W4MolTmjzzj49FKLJWPY5zC7cw/NsF3xOSIi2D+hD7pBurBRXCLdKsAVgwbxMhzpMY2pXIg2gOe6EsKevqHziIU6QM0GtgNwykQ+/CSr+KV5xEab5m16bIc+ZnFWA5M/R7yTBaPGSipbrBxq//9UziTLY7+/uaHrzinxmNZrGJbqEaajaMw2Ibm30sI85stk3V1vM59//ITKLXszLftuliLifE2oh2NFFOHtMP3dJaGwyWbT4avfer1tt5skgKN+zaW4AX3v4OZWI22t1XLMmipcA2NMVhKQjMiFot2ANPPn0pB6IOcuy9pff0FrtYfPUq+4ttZEeVHPprIZz5KJD7K685kcVZnWiFmOFBR3s0k0nsy9tkY/79zD+mIIpZdukYvm7NNsIBzsOz//wI57GFTc/ebZ3mhT4g5xMSH/TuWz/goQc+4TObORMCTzHRHkOHKrPEHCHzSJWZ1Mw3UEoIk7RlhnfMySNVPR+/wynFywn3X7FoNbXcHjSwkMfcxYqMGLDX0R2u5qEVUfrpltl6yJgyzpW2ns8h7i2Iz0FP4mD/X3y+gzSZizbWQQYU4l04r/2ME/ojxYZ0HN3bHvZbUo25csMuvPv1ApTT35JuKfbqigVST59UR1rzQSSYInX3ol0E0SF5tptunoBbmftwaFyXV96TnotPpsxhrq4Vi/oS0JoQmSC2jQ0mXfoSWKvQm9+WSZxPY8e67XqLFcu2MiMukQofDqv/kJDlaA3HPfH0VWzkkGAxiehN45PUMK794H0fcOzCSkIPmGQkIxQVFmu9cgD71MpAmAr2vipnh5UOXdKQytkjlezasW4V69lZL9CBrUD7D+ujc9WP5+Ea+arnMy5dsIrjArZw6KgwsBMmftT3dKFOFQbyn8PwuZqRslyWyWfj2RzgUGUdK+xK3jGRNPNUKmCO4KA6d9IkQVV78Coic/p1a8ckYX9Es7Wr8s/RC97DLpNccjuBlRvYVjY7N09rf2RQUHsmkOWQEgcfRrxCOBq7jMKqmh1U2rRPIdAxBdV03jt08Mf9fz/XeixboBioi8gg6RNWzU4q1Uw9yDDZEraOraurI1ojlW2sJCJ69C/UDE3iKuEEL1OkDpWoM5V4FPHVjNPPnL6COZMtGMiM+0mnDWBky0hE16OMfss1f3kJe/ZUM5Ihc8EJsWZf2H2Z2RzsI7O82Zc2myPAiOPqO7A31q3fgJSUZCWEjPQspHVMRUIKqwl/gzpmQ23GpKhjBG7Hpt1YtnCNzjbXhs7NMLfsd7XrHQzxyhpZ66B+iGFJU9jnsj780Z+CwpeEUkYckpSkCgwngFg2abRdy/puSaRK10JJ4kpoXc4P4FoJUcuUL9G6uuY/p1j0c4m2STJYgKeMYPk2YdyQHnTSeyCU4XVlVMuiOxbCstfSYmFtnzdnzQ7MW7UFvfv1wrbN27X6sX33tsxrFGPx3BUcCBTJd/LR+SY+DNoMHtKXFsoGxCXEYvCwdrju2qHwki4zllSwV0/8kTdYtyToj3IimgVT6MnIatu0SDz86F/oDpgJakd7NI9JHOIPmg/5+vP5xPpfgXi28lGkBheggjMMF8xbT7VZw5YvjGnL5FbrwWxi2JdZhEsvfpobHsAZ7Fn64AJuy8rifAsiiePZbby8rIzTqxKZSArC7BkLkMrkYreeXfDjjHkcexyAsaeO5EJK5dmxH7Zvo8/nICwrFc+/MhmnXzRnKUqYnGoujxg6FHSttA+yJL+xIzVgm8w+U5UVzJQz8WWvizBVKOd3SDI1MDBAJ0etWLESAwcMoAkRQMlYixXLV6Jjh/YMkcdg2ZJV1NiFzCX0VcEi0J1N6zaTOFhaq+9im2hmbxwEYike0wOgCZFsQj1hZC/FYcn4C9vQc37DEJbz3y7X+sXlP5RL2eaU+/v2l/OwZO0ODBs1QIXAqkVr0L1/Z1oRrbBo9lIVuPGJsSokYhJikJQUh9nT53OOfCxOZafLG24chlYaBjavZNaPYFsK7e++WUpBWsjCvXr6x9tY2XgmUtpGEYkeqOPKD6u6m0lCv4JJTIZzy6ZMdoV/h+O9gnDHPechlZn0nYRef/T+fCJ6F+C6G09k+9KTjMRymAJmsVet2I3rr/k3PL1DqD2k1oO1CGSS3Nx8Niir5QKRSSpKCJbsoH6HRJyS2rRmt76e2hwikC2DTjhztJVQtCSDZRs4QIu6cFYFpJguehfzg1lSW8O5hjPFBDKq25xnHlxqvaUmRcyv7Aw+rwuNHKQF7MUW5iCxJSW3Ztf0EBRQQhbk5Sm6WYbe5LI8tR+lYzmb3i1hMrOGE4htotYZLby9f3CgwjO2bdmOlOQUgj+3ojcTrls401xC1l3YMGEzTUFJmA0a3p/J1iLs4aSvGjbTsCNeTo6Xy9vaRexynY6izCt+xykEKPahCevGrLeaLbpy9vkWy0i7JtOFS9/SxLmc4WcDahTtYy3OQUEFe4+o6agJX/90DjazKV6/4b1UKy7mKI1eg7uzD0IQ93qJwuZbJ7VGGVHfScygR9LfnTtzCWLio4m66IWJl/ZG+3bMvBvJbPZJzUbbPjQZ+Gf+8RH+dsd5SGgdYahBMH/6laPLvDePSSzqkGUQU2srX/QpQlFCmAwbyIjTt18vpi9RiXPOG06cVh+aTsEuyk0I1Cz49Kkrcedtk6klohnTztLljo+Pxf59rG+g/RjPMW9l1CRt2qbwnFaEqszTtkKdu3bA98zCh3Dgz/gzxnBcgJ11NyxgS0pbsshy6BAe1yiJa5jVErTWStskftDfDjLg4xcxNLySUm8PQZKNHLZpXseQlOshpkpsQhS692ZP3bxcREVEk1E4ki4qglWaUsNdwAhdb4aai7B5DYlewY/iqGoIQy/XtkM7HZRaWlbCcQPBbN62hYnZnmTWbOTsz0G/oexKT5SsjDBo1yEVEdGRLHTy0pIAYT6nyjO+i+ZjNLMpN5EmD25IS4ymgz4IbWUctxKclNXaAQorJC+MoLU2rFvX0KztA/F6GomywDXWs5u1PzwKWFaqiP7dO1/PY0XhTgwePUgTuAIP6j24h5ZALJi1VJtxKJOQBuISY/hzHGZNn6f9DvqhITLoAAAgAElEQVT274QTx6dgLNvbSi5N9YglhOWvSprFEgLexRHob7CNVbduqTTNPHDCiT3UBVAWtvJMZs8sBj7s7h/8YTOZRL4kvXo5+IVDb6SvVgnBdI8+OBmrCTM46+yhuP7GU6kJpKmYIR6nZLcj2254721Gtv7+OQkpgbYjN5RnyWCXPekZmihL4AKVlpapo9WP8/bWrl5H5z2VTlw1cVwrmayMxIlnjIUvAYN2qZP9OmKnV1GampLTRs3kim/DplZmQVTiWOaPY5EO5Raz6jbZmF0QGctMLvtKrWCIeBMdzkYmO80aH7zQ0qIorVMbbY+TSQ3URB8hg6PqUqgNW4lJMX8Z8zydSOB52LtjrzroJsnIK5HwElPZxYUm55qVawnaC2fzi0iaUVsI3enDqbTpyKfD259MIs358plAa2CZqxtrWQYM7s8Qdj77UO0xST87A8+fpae7YMAkQuTJ9+nNBuGXnjWGXe2ZtJVEJRlAVqaukc4uy3klievDwjk/1qsLkYlQLKhgopWPGUofyJvPWcDWqDXEkRFUgwDCSvy5zlaXLmv/DyYyCWTl0m9dwGrC9eupGfv0wNoVG7GHz9t3UE8Ekknm0WpoYmIpMTGB9UOl8KZZNWTYAKxetYrwJkLlKYBGDG+NK68ao8gEs6e2Wcc58Au34Zab2JaqvJGoD/py/h4IDw1jOmIc/o+9twCwq7rav1fc3d3d3Z2EBC/Q4lKsUCgFWuCFChRaKBTXFinBigdPQoy4u7tnkplM3P37PWufc++dYANEaP/fRZK5c+WcvffyZz3r9DM7pWzV0a7gd0tJNoQkCIgO3naYTR5+8A2oX+bi+hRF2+3DtzxI70cjTBuV9gqFgSm3ZoPpCvNUZ2wWvchsTz/2oT3y8EDLD0mAfHBVkxVw7iIwlQnVyDBlJnbTU1KvYW0CtvIIzU5bOG+REz0XpeekVfsmVqdhDXhtw+fHzlM6dQ5p3a2baXPk2fqNavkUWFW092OlNNskRtDG70rWMQJ0RJpXLOdKReYmgHYqosiK5kCjyorMp1dB483Um+JUpSkPIQHKUExt3b6lw2jE/rJrx27QrGWpAJezyTBT1iRbU7BAQWeBKcw6LF641KvN1WpUdgFYu2at0yqlrU8D/InvjkLKTwA/cfwkFyD1W6SlpSMoyxlgU8yK0pxWrHhRemZmcO80VcVCEp0F59vi34K4rz1wbU6FxaQEfMMBKxZmm+xH+Q1igNAKRj6IDnUXQnBuv05Whj0aOnqabeA+VP0vx+CdvsDax02ZaZNhUyyMcHRt39BaQP8UEhHBYoWaZVKB7CewHjZlni2DF7lwoaIkf9ZBLrjKkRVyp/MhaIsWiBIKQSS7tZeM5l7QwRotXgVQq2K4JYuW2oUXtLG7/vTzaL5mpIj9eB5Gee8hFFhFyjc/qd+CWOP8Ts6ufneSaEFxZwksj6kl0RcE/30/2nrWzGVMnEqzzaRtt5GqE5WL0m3bSNuqffKOuy+0+pCRuelNuY79MG88eP+b4LZGuY/rqWvFAR7cBk2vwmMghuY50f6A+D1EbUVZG/nKYl8szAKceW5fK1amaOJg69oOERjuJ/03E84u+c0tOjS37YAjF6C5ZMY1vapBk3oI5XY02GpPOZerUBY08Gq3NoqDdgDLX8mYBV1XCWA2jemSy+3CmLwXbezKxatt+qSZieA7ufhcP762JgIXJWe/HRd0H1awND/vObAf7Z+B1iTVjYaTcshDJVjCpBUoQaKiDMpFU7327t1jaavX0+lZAnqmIrx2i3feVQQ6ruyPAtWNGzb5Pen323GztjCLMBllBQvoPf3cSynILE7t2tI6t2qA5scKe0EzLpLSG7Rtj73xwVBrTb94Re57BvQ+bZrXsyUr1zG0dYP1PaUd7vBhG03zWvnypRGKWjZg4DgIGMpbDyDq+cgkuaMl986VTdj6WGfvRvH1HzDSpjJsNDeu4QHWIs74ueLiP1ks76PHlfKKgc4GZyQPykoeTA6avX52bkt7+PFrgCuFCnqMxNAXbaJdeyCz3puS/NCY7C+Hz4DCajfMoR0QtJJ+bVmppo65kMTqMjrQidsPz2sB9+CO7N27F21fwM21L1MiiBMr+H7IsPtT9JnA70KdwwPAGI+UqDRHYZhchBTshGt0PlKFp37nnGIVYST3AZ28ZifaWkUnweingSaVoElINpKuXkTXY6FChdHQae7bVqtV3SbQU5IXrE8TXJ+xZFXk/zYFgZyRvsky8PWl2ZWKPuW0HlYYutSkvx0sCz1+tg4u27EEnps5nCFmDW2zQbGFHuyc2nCpGEHnuR8F79J6cssCDkt4rCCAMWG3byZP5dagTjFQKl7gfXq9DoviHvf+QQD7QfI4IxBzH/Jek4hpRp/JtVYsVcTO6N3GOrSs68TWUfTjWj+OtfegiD4ZPMHSAQuWL1vCqrEeDepUsY++GG81SaZ0Yvqt2CInE09MBIx6+Xl9eT1JFTJR3dqgXPbs9ep8AfYgzhgGCtcgLFsQwqffGGhLGX+XPKgpNE3B4/Rrcu9ARo77DfFUNPAUBdrzlHqQQ/wWLyYMf/J3RJK4EZDt7295hoTGTmuAEE+lJXw7eLxf3XAGQ0zPcBxX4kx+XZEqPuJf82c23a2j3xnriKP9u6DBsmQRooO+Hbj37be9aJ99PCv6vWQocDEloBp+05EaSvlK10qRapLv3rF7W8/yqAqmp8czTq06/rxclknjp7sb14LOtrnMD5elKI47oqmv1aD9b9Olta1dmeaTfCvh/67BvenVp5tbsYl0Qiq2EZv8ls00jZ3R24rAyZXQWFFM49kzLkijGUYPZ6zEMiZyRRfobluqCf2WxT9WvwosMDpYYlKQzRUW7oDVJ0D/xVndrBYMImKtT85YzKpFN1IAXkmnqXz49bhc03BbO0FuvWjFWk+WnN2thc/hHTKROALlcMnZPeyDgV9adWKFLh0a2WdfTHRKoc6tA0+WnwD+F8pDoLhptHrylU9tE+56Il6KRCK5VCklg+hYxYITv6Z124rW/43byayGcR1+JDy7qXg5p2Ui5BPHL7TXGFz084u7uRunnnf1M8n9CosUn8/sr/4PFJJv+oKvC4p4jk3cDNXp3Xf2t88+YpgLT+UHUp8PFLAKZQf3huaePMwLzJMnrxfw9Mit/DYrocyXs6dI82JJ6jWubR17tA+/57nRQ8a4Ni1bvgyjjFfSnVab5EB5+Lcmod0K4bMXJvBdBjQ/v3U5pSM1gTw+0mEVY4+btW5iTXEzMrAco2khrl+7vicKli9fQRBe2xricuXlusKdRf+XHHswTFaFKbozps2xBTMXAWWhySOUvrO/A8fglQnVpKWWZcFgtW5Sw84A6FcZ4jaBFsUSH9DC4eAmHzls+vwVNoTYoxXg0Ty58thMEgPd2jZxl3jUhDnWlPXUaLplKJce7VvYzt27bQiUTSVLFLOa1crbDOAmzRpUs1M7M1vddzL2OGRggaPw+a98MIxaWG6v+chUFGD2zAFcZM1ekYWVhyBLqcGn4R5yODvOPjwQbxsGtt+6TWUsyU3RMNH4HsK9HSReXEhX7Ia0HXTKDmciQWm+owAI4fV23wO/BKXO+LyEkERWJZtrf4yF5Ou+NQjJNizJM9CZvvjcIE/5iUU8b/4CuCuZNm38LOguS0MEUdNpSqfTvquMR/FSooXhvdu2AlXYxvsIVNFsueju68a4tPww1Mv52QjPljJkezD7ZQmQ69A9p9HO6+CxXbZ0uVet85Gt2ceG1GsA6wrsGyrmqfZRm58LUJwUY/nyRcs9TVu0WJGoJH4E0x2EJOGbZLlFuUuwpFPhnY15n0EfzCEskYvPCZSTxLFEqQrL1xHX6sxeba0MjO7u+7s7E3p/jj4eOs7pJDtmkQjYTIBOjG1VmdfYthkuFgf1izFz7OOh8DtT1GzfqqE1pn8/E8uzYfMOtxa55Fryusb1KgOOrOiOTGgEUNCptHYum8qUrrm0TEvTq9JevUZVq8p/c2fO95HV5cqV8yBb9Zv0DenekFWXLFwhCqsTx0wlW1XQmrVgCln14nbb7/oQL2rQT0hCh8dhr7Tf+4f+FF0XI2g4xAidmv3atqtFPe9CkkLxsKh4A7O/QcddSFyn8L/tpGdf+NdIe/7Zz6xlW+W6D9vShSu4CVK9M+cClCxjVRhHtm3TNqqv4yEZ4+/btrk5LYWwZFBwLFqsuDNqbN2xxXqe2pUGrGKe4XcFofQZoLgcOREcR9gqEAxgSV2A4gPXcHouim9CIUxuQUgTux+t2oWyVpGrEJY0ogj6ii+byH2RqaFYinDPJnFwiDFsqWMUjqXAxBbNLy9Kz/lz/K8gMVkvkNin92ptBbCWCXclOhdxEjyrBIfMnvv3aHHVl1RLkVu7C8UxAhTFKhrjNP9jJ6ngZqS4u9JaKyUUxjNobYJoBEdGHxbohVw0+aypzIVPg9p0A2nxpSgiIShKoxTHjZxIbYfpX2Q109PTSXCUdqBjcbJqVWpWRDnlsmGfj4ZRpYmnfTdvWm2vvn4LCQxGvyUWNaCXFfivYbrWPpI36kMSvk/v0QDSYijFwGt43IqJseT9sD9jwytJ/xdC8vKLg4G7d/Cq8boV661zz3a2i2zOdPU1Y+KLIwhTKTKVQbusXUMfOge/KhXsdGoL6psXifZWLEu33rST1qgQZXQCVC+ELXFBK3xzeC6ODFOqyQlFEpyVZHksBJDhkdRUWX+O1yI6YH5YOBqka8ePnMS9LQpHhn+dGTL7Sus7FzkhJP6XqFDomZsj1rdTU/rQ25JiFq1R+H3yXsJ9hfenXlD8THhliA/DZcgtFtmCBpEq5tqDlS9E73gAYSdZUTwj6e9NXbuwNvupp7zw7lAzDn5u/pkMyroAblTX3p08ZX8El+sw1m7d2g1k/Yp6/CjrUrJ8SYSjMbCgCdaBesly6kRH9m+1tz74PwrQWYXE9y/esngFI3c4/Bg7pN/PzUp+FLYEH/Dor/jOzcruC2JdGwuJoPKdoAuaCm1MBkFie1C9WszxYKRatW9OUFYM92sG6c/StnbVWvc3q1StiqnOdGxSZXA8GzeCW4K9vj7sKvG2Z/d6jvXrEt63BEKuIQRrI4mR1sGxq9jErdWPgdkfdcHBGqZgC1g7jbbr0LK2nQerTOmiqu+kZI6O4Q1nATF8x+cGa61YdLc9S2arJFlFXdVEYpmCCEl3rlXultK+Am+mrUvHUyhMvFGSfU9z97s58eIECrAdu7W3+XPoZLXd9tb7dzo74zHVPN9xLyfA3QrHSK2+/6RG8soLgxCSDhCTLbY1BM6de3YEprEJOPw8hKQFprEYfFtU1ysIurLOtUBVhCRt3TqPGyrh92akZ1ojxoe17tQypFG+oh2P4cnI7kfFPg+vXwc8YsTg0Qws3Rs08zG0JK4V/bsYx+Za/7DjsK67uK9VAMqjZi6YjBOWNbuXf6xfF9L7OW0pw1JfeGewVW/SwPdy4ljGXpNA6QH5wxymAKhXSOuzdu063OpSxCaAX9n3clBINYfbaxzk5x26trMVJGQO7dts775/FyDPICTHdFm/ZQFOmJDslLv1wmh7/umPqE8wO4+i1XrwSFWqVyULNZZYZIe1gV5I7tbIoWOISSqiYYBdsBL5CbrXrF7rt1GpSiW3KpXIqshk58Zv/UkISXQVrkHFUUu2aCbpR8/KHVMpiZWC0tC0GhTMbb84sxuEDXUidypyMMMfJ+wgpZ6xhEuIsI6bsdje+myMNW4TMl/iPSuYr6CP05gzfR4KcguuNbSmuNAlShQHNbDNNm3cbBWqlbMWCMmIIaMdOVGSwurhAxn2+ONXU6wV3e3/qJA89PcP7bV/jyCoymsNm9SmKl0MBPFKW7c8zW+5Ir0i+fMXIsu0wquqpUqX8kO2Gc5YDRRVUa0IPquacEqXK+YLXZj0birI8VhrxO/9efLPFfSSGh768QhSkhmhYHhMH8HHPkwRsCejDi79WReSSEqjU1RMuGJBz54obZv19iInGPTAhyOm2KDRVOpRerrq1dRe8oI0qMkUs3RcrK3Uo4rjYiubuRs4yhaERF2LRamFlIe1czmjujU+sC4Fwvbta9ptt/almKiu1v8ZIYmD4pwOPryLQfUfvDstZF04SGE0tLJQIgWIEpmealEEGI99C7l/NynujqsCm5P0cBGEpBsjj8sElflTeegavZJmtoQK9Riq8oK4H8vT6hSrrFdF3Ktrf9HH6oDmjeeAJIXi5IiHtkHbpVDsEEH7vwcMt4mzlnkSwB8+YSDstR9z39PIJdXfE4VRVwPhLGj7qYZ2614P6tybQmEwUfM5/ht/nN2tpOHdTzPMfX9+kx73sQk/IOBpQlwbQzqyNAwlouIYPRawXfonH8VIMf/VqFf9pyUkupooQyQQ5BefYk3AbB1LvSchUY9EP/BYZ/VoTdtrsBnH8jt+zNGTACj1uwfCh6ff+MwW0oOeOt03pkeNZynGByDyEINCiS1idDhEudTvjGb2+LPXEfgLlnKsrfM33/FxFpJIefDHYXLwj/79PUY0DA06JFqI73ScY+nx1wft47IDbWE7ICZN2zfOgvH6MZt7TN4baUbdlyzkLOomGnwqoOax0u3S1GVKFrCbLz/DqpIqVQYwCMix+oYfuxJK/8JAQ2brsRc/srTMnaF+EiVZUnRf8oAEufCH/5HUmm41lXa+7IpOdu/fLvMi4Yl8nAAhCUsi7fcyzTCP/mMQvucBkKAHnQhAQ38OUcBzRhRny8gBGI3nBFnH3BamPVUVWIHV4udyCPbOpzYAot25T4efztnwzQ0HxIWE+1br76CPhtoWqtReM/FT8JVj8r32XGqia+t6dsk5XZkAESmN5PH6Xp91fF4cYpJlVNkff/lTZ0cRakFsJvtgWNwJFF+xk6RBKF/NjtHeq0qei3hFs2/E6KmHpps5UDTnAfv97Wfa9TcBVkyw5ZwYpXCchSTEJIF3C84thoi+/fYspmJN8yxGuQrlgYtDaMyv16+jrqCeEqrrCnTXr0ujbbOsNYICU30bW4FBzGLCrij4SzETRZX5IsDmT6VTMSds7j8dSYkEwD1NxSa5aEEdY/Nnww4So5/ljv1ArS8rUgwc09UX9Ia8mpYEH55z7FyPOHT4MccvhsmsxIL8882htAzstBZtm6LwhJ/K4U1lO8DylaDSrur4utXrXEAEKVImUCwnG9ZvIImT39PCeyVYOzbZP+DeOvNn7R3XFWmb4yPjR33qcRaScFBifOe8+Rvs7Xfn2CcDvgS1SFcb2S0JQyUm9u7atdMPuogNxASSThdeJxp80tdnUi9ZY71O7U5VfibcsPtpNCoCjyzjEzhsZ114OsDFr86uiLsjo6P6LYupBddB05/xYZN2DujSUAdU5Ji9gxhEJOFdO/ByHpxkI0llSmAiBfqDRESfLXxTo+rl7YbL+rJWcAjH16ffRXeR+v1ZlcdXRSAVjqguxcM5NYpaRdCj9U6k8NzdjdLMvqqxggqfrZ8UpCuRsIZx15+T2VK3ab2GdRnTMdaaoPR0yJfMW+HdmuL8XrlytZUqGRr1NtGzr0arTWQ08+ZmjDiCpb6Q/Xu32atv3AKkhYa7qMf9RCnG4y4kydD9iK1j5MLL/Sfbh2+P8J4TdTWqf0NVViE+hcQV2FCj4NRk1KVXJ9C606mLbIaUrqsXHxcAZahaqxodf7v8WJx2fl9vREoe4hS4RLazXkcfnhQcayKAzJ7SOvqTdGjW00cx+OOhBLKgm6OszA/R1EEeDlvfrs2orkPbFLEeuhJKOPRx68HXEZMmry7+/uQzuDyuCBRLKaN0NJwmKTXJ93y926gen92ASccsgFGRoTpysfQYSzq4Ru3KdI3Wo113rI+LKEuLchq9+2VAWGyCg20XVkeEIHLB0unALEuTVy6sTL48++zjz++lRiJwY1KZZW9XftyrToyQeMBttgPY879eGmNvvjIcMF4+iOf2WSaoW7XyFsSCbMDlEpeUhESkdJ2Bw48DC7UVIoaeDK8Uc8lcClBqnNpNS+dButV6n9XL21jDGZHG159iFQ6uf4BSBKvwVc0Tb3c8EjNYFNeiPk85YKO8+SulIOjvkksdvz1lD4J4pTYu56RDcod98ckw27RBHLg/1NHSx9JOgBa+/Nxu1rllPayUBCLqnPT7DSDDGJbiWK3IqIVr1r0lNX5YsegFMcTfLz/1HuKby2oxUp8N3kKq2NMHT6PVJ3Qy5i1SBmSxCOP22kTcbPX0NG7WiLELo92tFrJiPcqxDODGjI0ZrkjU5qBayXpg7uUQIsUlFSrksgGf3INbpqTP/5i7FbBGwQffR3D+xn8m2TOPfoJmoA2VGom0RRnYRDSrI53Cm3imipcq5v3hXU7pZFMnTbXNwNp7n3EKve6LbQmM5NVrV7PdWJK9+/Y6BqhSNboUdWD4HkFXtuHvelsw/2pgaRHg9UH5fM2p5tm9TI3S7zRqQIdqWyYtvhA1iIlEBU6v2cRBd3Q6nMQhOkypeipk32KhDAIrKP1IOMTU9vtDqu+Jq/YKez67/pJTrQGHTdwAGWSQDpA5zIVVKUXtqBhKJqTJozqTy0CqfQtiFKsMP9z8u4dazkZQD/I8S2kshGahJ6xTEJAkF36sJdRpmRSqxDpwiFfSFfoZZA/5C5aw/Qf3O6hR1kMML1WrV4cdZaz39ZSlhVqWRChwVd0126YyrDnqM1LbgoREaN4WLcowg/NWF8cg2icuDj3uliQRk3Bv6s3+fNACu/fuN/zgCOkrWlMdYrXL7oD0oRi9HMWBrGxAeJq3hZOJuRgK8svQUCWE7TZ61KvL3cIdE4lb6w4trAkdcTkI3rVsWwW153XqSylBp91O5l+LMrUGNEWuLKNxaiJt8MFCXNcsZpQow9ayTVOPTiSAU4Qxop+hCQ1ZgonnAXIdjga8I7gCmoMRQ7L1Weqj158H+V6xD+bSvPfoHcrWTIENcvbkeSmCmj2HK1Wn58RyVmL0meKRCtA2rVq70d77dAyZo3wwmRSyfeD1u7ZrQszC8CTYEXdSm9oPoUIRFIX66QUnF8mjGHm0Fk6ep3oG6OovRk61TBSTlqcATSmn9mgHcFdYMJQbVkBir/kgYlzRYz8p7e3sodKxatv1GZ5xV6mEhIlnM9Zs8iGfe4EXif1mNfwBIsUQq8uSOUscp1UOTq3VjIATJ0CxYkUhfdjlvGpCBe/dtc+FRFwHZ53VyP5470WRkMRxX6p6On5/P85CEhY0tiZq7Rg1apHd/Ot/OiVRseIlvHtM7CjbOfDSzGq5VFZDGiUf1EL1G9YHu5UfdpHFNEoRrHNI1RSlgydWj/KVy8DFBc1QYQ6xplbx3/Qps31j27Vvx0DRFXAxLXfaG8U5AlFmZmykU3El0JgGaLi8PnBUdQwNCBLMRf0uS+nOWzBnMUQLBZzruGX7ZlYa/zgdJhO5fLvpzisA60krMEl7ITaYMWmGd/6pL70E7mIrPiM/sZJzX3EYF8xezIzAST691sU5m3iueAXdxLE+jeqUt+su6uPtsjrwrw8YxnM1rXWzWjac+eirYY258syeNgvS7ylwe+0/sI9+DSA8nVrYbN0TrcaVQSmU4kDOW7zcKZ3ysd5ar3N97F4OGzxymm2B4EMDpVlmhGsf7g9kGXxPT/ivtuE2D4GwbwOxokS9Fj3xp1Kz0tCmCBhhs5n6O3DsLMjHl3HPOekPqQJxRCVwWZm2mOeEQhDbuzNW0jekD1JmUynh7Yyn3rmLmJP3qfGqEPRHv7/jbLv0iu5uBYMPGSzgiXicECGJBUWKZs7s1XbNFU/ZujXb/bB4gxTPq9EnEVdIwbl5D/10rsH9NVHDVMJZyOHDgs666HQrURb2FLIzqqDMgKhtGayG5THlypbUhrtLJGxTJk2zfmf2xdddB8HbEuveuxttxAVsChuuYmcjmDZEVVQcoN0cYNwaRNquI+yJ85Y4fqglgLshX3wJXL+S97ishVNrIwC9Bo3r0ScxiZbRqrgKFRHS6TCtQLME8UTs1qxhRuNgsFxiq/9+QhLyT47JYo26tK5rF5/V1fKLiZ0PD0JS3do1r2VLOJjD6Nc4ja7N1z74HGGoaOVJikxBm1ehQa090PNP4beqU7sKiOESNhwesV4gqafBDtmETkA1Ux3hQ+cxQ2bE+JnwNBewZcvX2y/O5XBKwdFU1rFNI5/hPmDIOGtYr54zn4A8tHN6t/Nho4KcHCKeeGfgRPts5Ay3YO6qqQbm1XP9JGIL579x5zScjyhqjEOkSJFIsZavWNCHi3bpJpI5ub7/k0IS7lz/bIBZ/MZfPU/D/vII+KfliVo9g7LMomQTrS4edEbSEsTGP1OxRr/z+tDVCIAOKyKQ+IxJs23NyjXulqndV4QPAkpOGTcVK1WQHoctfpjrUYzUYwb0QOIi7ty1A0HmPvfxZzMq7gAuVfvOLehhn+/siM1gVPli8Ejr2auzlaHFdSsuxVhQrS2wJmoiq8sc+vKVyzm8W4z4VeGUUtejhEKjzz55d5D378dMKdnRgr5qkdJQ0H5mz1Z2OlCU3KRqD5BcePOD4Va/bjUogGpz2JfTn77MujJb8t/vICQVy1gxLPNOugJLMTL7nH6dbTJuzsQZdIKWLE0DVT4779QO9sHno3DZ8ttptPzmtAM2etoiS+N6y+D2Lli02q6+sI9f6sdQjlbE/anOPU7Hyh6g4LcZJsYSWMyzmMpbEEJAqbadzDHs//6XNol5IUGxJfdLm5g11gmCk3iJS0xsIkIE0qxFJXvquetQdhVSqvInyIzopOlxPJuusgbLYRDpffe8ydiucWy+tIwWKVIf3p8UzGgsHEc3+sRwlnB4QmWgI92NzdqiBUEJ78JNG0s3m8gl6jSoa7XBduWOJvZu4VB//vEXwPRLWG/ognIzu0KCpzEA6mGoU68uKNSttHzmB+7dnOoAACAASURBVMa/wfPz7Tu3xKoshPxglzMKzoIVXS2rlWj+WrU6zd2FirgREyCWqE4wXaMm0H/aUqtiRVoSH4Q2vpyQ2e2yj+mrUBE0eFrZ2+RkHSOHFaIt4DKq7B2Axev5tdzPf+CzUg9ORVxFXU8TiPtaNa1lr/F8KabXVicG2Lh1C5Ynt3Vv05AM41578tWPQFUD8zi/hzWhTXbZ6gz7SBaGtgVNA5i3aJn16dbWNsGr9hENZG2wlLLom3GJLzijp83FXVpIV2mLJnWYWrXZVq1cZVddeJqVIumSE8aWtRnb7eW3h9mSdZlxc3UQAt/bwA4mqxhi/pBw0c8xWjrkGcKQJ/3uZ+e3sr/+/UraKOjZj5btR+QIs6ObsrzmBAhJuOF4kVQofP/d8fbAfQNwVXaFQJFAV0HvfgK8MKLjiPurouEU6ZyyGyJyUP+z2BgFEc/FgSlMJmcXI6yr1a3sTTx5AL7txpdNW5nuzBuq4opmSOMKcuTITdp4N4DDYbSFNrOaVKsPRlm3A8BkFLts3bEdX78YvQsE/NCwCjpTBmyUUriHuY7yUPjnyp0PCqFVWBYq/rSb1hBLPMKUTqCZD/9eLaiq/Yg4TgzpucSPxT0e4t4Gf/gl5BQgCxJlv+/er1QhKcWM+Bsu6eeoX4FDN3INyyC7EENiTjgDKjC9thrWIzfu0AYyVfNgSdwBJ5nisZoMba1F26tSxopbdnHPtQnw88E4IwucRiZpzpI1jsquB1l1DeiIxk9bbPOodbRsWo8LPWjViP/KYJlFQbSU+YSZwNzz8/76xCpVyhUN9QvudcqcFfbGx6NtMxmqArnzu5U+RCyWGxhSfvZajPJiSvF9JiFSlPEbe4jxdtOYF8NTnNwPTuAjUCP94c8/t+uuP81d5iAkJ1JEToglcRWSOA3SDMuWbYJe6G2072zY9kpSIwl0L9thgdQYAUERCsJ0mAELuwRHTIu5OeR60Ua6GMWs0bBZPW/2/3LQGGAqJeyU07tbsVLEJR7YxRSYIXuvouXCuYupw2TAv7WROKMNVKk1eWVUFxGPlgSSA+I8s9JycT0h1lxu8NzvcQYSuW+OKdLP2jb/fWQR40AkikiCYoSvdvgUuIQXEwRnDzqf9NYD2UH1CiXt5ivPsNJMcAqrmrTCAW4e/NXYRmkupxJYivfcxUsp7IRLDO6M/iZ7J4pjrV9eBDuDLOKAwWMtHexZO1y5zrDbFBb7Y1RcldqTIvIMIeQbuTjMglnq3/cGT7TRkyAFJO4pDHXQOprrtJ7lyFAqu6hLSUcoRQnVvlPrkHHkyanEPCoN1INpU4ptFCiFilWK2VNPX2MtWtaMYrnvVizH+hUnyJKkXvYRtNt+u+P2123IoGkwX1S0dWnrWcxCZK3QwrCiaLBPQQ7CBmlnsh3iu11LmrAMmC2NZChUsLBVh9pGwMeBTHOtQBqxMZxRNerWyDqLz0+LmpOgwYTxQ5RDOkhF0fYaHRHqGSdCL4Xvmc8QmwkMqzkIYUR2vK2EauFgKivWnHF4N1AjKaAxDcf5sYu1WgWV6gGsdmFqJlXJ7HkQnsVLDFcYOOnDPULkaa9+NMrmL10Hto4iMencNdClyi0tQLZSTWgVcQHVdVqCbsPK1SvbFOa2q8Coddm8cYtVZT5Nfkivh3820s79eSe7+4/nMJuGTGE2M4LHemlOgpCE8Q1PP/kJFENfWonipeDfXeWp4AoAHtMQjAMUn6rUqEKwm+m5c02xTcNNKVG6OOnMorYCd6c6GR1llYZ+NtwnIRnQ+a49uzjoMTEmLbGhod86/lGuXdK2Zeu8/qh1d3ojvn3D6kwbQn/JLoLd7EUkya89jKvZu0tTz2yBsPpR15OdN3vEENG0uqphEwJNUsrKRQkF7Y9ijZxYy1mMPhg0YZ4tZzKZak/VcXfXU/MSTZDofjZhQcqWgzgOT6ECqWONBtcYinpNGP9Xtyou6RCrRLq4cbOGzHAZb3f+8XyIsttFyN/vu2rZudPvfs1JERKZ3qlTltrvbu0PrWheW7ViDVomH0JSwWdwKO5wIcE1Us/7AeKY9QiP+uJLstgraPkV47iKhMM+l5CQfyfV24CfVc+IKJ9S7v7o9Em01wn343gvfvj+3dv22ecffOFWLYk/+vZNCseSFDCK5aJzOlOPaBrmux/3R4CahJURH1dIqmSJBoL36UpMf9lCfNgfpsYdR/Ki7DaSTj4ICV0lYCcZjvjdA9RoE+iJsrBKFiLIrwhPwRYSGQtnL7G6zE6sXb8GQjLMayoNiYNmTZ5kTz73K2vbRqDGH8aZdSyW6YQLSchKkeWia++O3/enbpIJ++IainYFGXZTxlO3+r0Y/jbiehUpXJggPS/8vWup0BOr4OOuhq1RHYn1G9VluI+EpKJDUQ6TvjwNMu0SsLN7xuQrK5SqBWMf/XgLiE65MFT8dwBGxI+Gw2q/yluXs/PQesky5ge/pEp7ywZVQ6BxnB8xxDPKQbnAfNUxTQRfbl9GTVlo70GyXQpllwY7Zk6uUzNX1smSkIFTXCVOLXGn6dCXq6JWiZxO6tcEAjoNLRpNHFKVlHbjpvVJsS+3J56+Dib7KCnwve3vsVmkEy4krhdZUXG+vgKx8X/emEKm5SCV1txujjcAnVcWpGq1avBrZfgBKc/IAcFQRHep5qUtoEVrNZCQ1LPBAAdLktItwryU3XuY2ktasm4jmEMiMu2sy3QinazkN/uB44ypU3EUvSWCzmeXHEIiIpkojea9+crTrGal0omkwrE5Aj/sU5K2WX+j34fU8gdDJtvqjTsdnJqJqyzm/mrVq9ta9jQX+6vAXVlDsfxnwNhYrEQJ69i1La0Qq0jWlKHPZLatRWHWrFeLEecNDT5u5iSe7tnPIB8nQKF9zXKcFCHRdbjLNXWJ3fX71yjukVmhcrudGofIsXWAlAIU9GP/QVgDsSaF+W8vRNZ6jdLEGhcn92vV8jX+ejH/5WJT9h3cY+27tPOBpDHV6A87BsfuXX6g2F+x1c8AGTsRuqEsQdG3fpVGNRhp37J248WnMmuEzNbxNyTZv3n2EYZXGzZ+no2dtsR2kzbX7BWlzJUpFCPODvBYB8mEiXyuYIEwTXgH+DgF4hriUwolJ8LBVWC7lGUsStzZqFFVuxXe306d6rN0WN2TIx++DidNSAQ33bpln/3p7v72/tvTvPsw4e+yIKErJEpURsWmgGYN8AyZbr0mdPt57tIX8jCdeqVIK58CfqkUNQ5nEYkO1cla51hIlANaBsP6l0yUPShm6mw8fCIK992JNOyl53SzwhrPfRJu5OioLk6R58JtmsuU4pf+M8I2Ot5LbdeCp7gmDHfoiGl/ItrT2HHDTsaL44cxpNFFbdurVz17+vkbCPgL8pswGfhkPU6CkLgd8YMtDtgP3h1rN1//Aqnd/FmEJLG+KasTQX9C4TZ6QahNZCkB+M81SZd2hk61IPijQLdzUs5W2FduN65jpFOEU4ZrNyz72XnE3Ybn9GwJHKUlLkz2OiSz89nf5zXhLCf7UTyhwOFPp57y+rvDbP7ydCdsEG2png9iECk5X4OjSfoiAYpxWL5MUggw4eTPYfc/cKFdfFn3kPb1f0+emJwkIYkr8MxKB0592YUPgQxNzjUPliJongibEB22UIhyes+oX0Qj4jykjKp6cSgpU9+AgmN74BW5GdVwUh+RkOhCd2zaRdoarQuc47u3PRwaMbhfTaNV+xa1vSgYrUwk+Ccuzkpy1YgyKKdtg0ttAHiucYw70PQuwXWOUPRNVWLhImUikteZ9fqD+oqT8kJMN2legWE9t4ETY65m/P5srNbx2uOTICSug4JeZ+H2UQ1/6/XRds8f30bf4zzRF6JhmpIBFRIFSzlIn0QuYNjKdDlrCua4KMVG/T6TID4HFkn7IOaV3BS8NHNQaNYjcFM1pMjYpWc3/1wggf69PpLBBTAWqe+zvMkqdRLBGlmzb/qYSEhkTfaTpBhFA9aKRWuyADm/7q1xRV0s8b+5rJ81AGcVXJbwzVI1oUk3eR/B2iYR1bEGTrpLRztOX3/RqQKR+o5gUbgPvuNz5hJ+TrAOBx3PHQpsKMBdNKhUSGH11ahoqCRNnCXLR9uBEBB0tnhbrlzQg4yq0L0UAFZ0mBrZLXecaTf+Bu4CdT84mV3IrJ2sx0kSkuh2taGY4fQNO+yWm15i4uwegrzdCMJOuuOKe4FRM97LwRXbpHlDBxmOHDbaU7/VqlfzD9m/f7+Nh3lcPSeqoaj5SfCSTZmZzIOvaXWa1KIjkuCf1HEZ4CuaQph6zH/wwsdyHn1AfAgiu/aVjw3fGar/UwjcZ9G1l52NVyBbGr/8d1efYxXKMFwowpvpCxKtt4lv04LGtEXBUct6tFIUQzjt33j7WfV+ilhiQXYyjmEmFfVNew7bQuaNpNEw17QZYzNARgwdOMKNRnm6TR2kCBtOOvAiTbMSn6+EeO3aNIrExbwlIZOa0T5mbZYCdyYlWCD/Xnvg4cutcZOq3hwWriNZCP7B+/Uj3ngShCRsb+So+5/KfDz/7GD75OM5lpm5mxrKdoe4q5V3HX3vFcqXt7oNagJjPwgd0UQ7/ew+NheKns1MTupLW++oEeO8vXYnAEUNmqlWrapnWMqUL8v0rMpMkF0HMfN2a9OuhUPcjwAz9yOSOFDfvYIx5aYfO9fW4Yx5gS3CbMWNu9/0aS4oWL15VJjHDmPAqs7st0At/Ds4cWKNv/Wqs5m9HgZ3xkc/0DaEZ8IjTLOSicqJtQ2vPFoQ4uMfW59vEpSAE9AjMAYETpkdgBMXrNpMR+RIK1ulnK/1rOlzfda6SB2GUtxVRkt8vxvWrwctXcWFQGlhjdIW3m4tFEKCHhXl5y3s4b59/I5MpTKUffvWthtuPI10v2Ao8UqePCvi23z8ofJHH5mkjorWnqs4bHPmrLZHH/7cZs1Ybxs2pMGeUgBqmUpUbtOAceywpgx0KVeR+Xzk0vud2ds3Y9vmnXbmz/vaEuYh7oSgWtxdwmfVqFnN+z8yqcJ3Y0bidmaGaHR1QVC0p519qpWGuj80/IRjlp2HHxkKgAm6TmXXckCihq+RBoCvWOHiWLod3k+iVHSWR5SVk7uldPUq0LaqLGvK73fjkY5YKwqIvyL9Kxi7Pip8uoST66G3XdbGozwnguAfVLAKeUEMwgELQq2ALrIfGkIaormvvX0lRkIArnUSk0oe71sfs2C5HcpdgB71STCXFLNO1DmGEGPl4vBrjsiY4eMBrZa2PXgEGSAmylHjysfvVlMkFuGHplqtigrGFRGyXTv22Wb2SWjg5tAFPfjQxcy8rORXHITk5LpaJ09IEucy0maswwFSou+8Pd4e+funEAAAwQZqXpGeDcFRVC9p2rIRlqG0zZw+G+txKhsz1HYAYT/t/H70TEtImH1OD4jikWo1RDm0nX6I7TCudIBUYpuPaVMwX7dhHasAW3kNsF+5NAsxRQ9/m7CoP0WV/s30mwi2XwSYfnVgFLtIe04cM8mqVKoC2wedjBwaDUg9Wki80zJC6noD1lsDvXj6XVkbgZL7dm1u5/dp44fcBY1l2wysfDYwdrEhCgpfGvKMBuCkhEHczVoKAlKCGCHmcZMQbec9AtwWpSgb93V8s8sVEuxqogLra/OZ5/7Z8MkEDkUJqEszdXgiWLpiCEY7Gz5wtLcltOvSBiEZBz1QKcenbcSVKo9iy8vv1jI6ozjFQ2G4VrGOuu8KKJRdQPm3MLOxYKHc9rs7z7Yrrurh8HvPpCVixv9pS/J1QWKouAcJzarFly/faHfe+oqNG7sEIcnvU63WMTR0L/0ajZm5rum6UyZMs9PP7WsTRk2Aamir9Tv3NJs0booDiDZnbsas7wJUVx1ISwb0mrvh7uoIYcQWmz1lnlNoVgN1uoWfmzRvbPUZnhnz0aXoW9de4cpCUIyXx0jrOR7nVEAzbqLwpf6Hvuf0ZU48PRd0JQpjtmv3dmvXrY0fjK8UMl0fuH9F38RuF5KtZLoCy0tsn7Iqdr2loBqtzu7KsFAaraKF2wJBwkDctUPcc9nSJegpWeddhj+Hm6wwymXJygybu2Cx9evZlmarQGAh7NWo8XN9nnm3jk0dVxXfY1aJju492pvddDWOnjTPFjFmetW6jc7C2BiCuZFfjqY9ugIcBHURki/hSytIg1obGzV8rFsLWcn1uFuVcbf279/nrDglIaATycdKmrSUbJGQaNrAFojoGjUpZy/1vw3vgQE9bjziOCR2MLPrJn6bqvthvzsB7lac6Q+HLkhI5OakmFMF8PvIan304QT7wx3/QX/lhjigortbGhndxIWknI0cPsa1l3pK9sDmWJi4ZcRQuvOKFCM7whRdgvS8zD/RKDkF6V16dApCAkWquIerAZxcD4iyGFXdXv26wtTCfBP3QsImxDor/BTQu1voqfhyyCif+FseWP5OugwFxNQAosnMfteAVDF/HCIz06ZrK6rIVd3t+abHAfz6oZ98aWuW0meREJIoMZqiNCUUJanz3HQ5cBQanhQV5MLFmjZ3hY2CzfLqi8+mGzCvrcnYQu9NJhPBykHScMAWw+K+kBmDvRmZp/fnI4WciWCNnTTfebu60KFYnN7+QgwAcvEUriy6+zjmkquzFWs0dOwcGzRimpWDME77sGPXDut9ai8GxW71uEKu5kySEDr8bekNGY2QaMy4eLR27oYJB5bGNFohRCZYAiGRy6VORn1hhUoVvBFuH+yMN93Sz268+SzPQoZHSto+Qm37yIZIUQSA6ImxMCdASLT8QVB81ELi5EirxsFjmNqklcukW/E3v3rOxo1b5hmpPWCC1NxTtERhy1sgf+j6w93RWDilENetIWZBM+cGACgtJ0HYyYaoWUv+fmmq7sqAKS7Rz8qYOUUOGTAF8aKsqQd6uDTIVI9TQrSc2AAdojQIIaZiwfqc3sPywsqiDSLZ7IdGE2TXMh+xUKEifOYB69S7g9PmpNYFjhYWMY9MYvTyLBqTHGOT8Lu1JslX6xqrEz8paC/ug2vCTJcRE+cxZm2NXcVsErlPTqKBX7Z6TaaNnDDX1m/ZRKvtHqvB/dWpUQ5mlCI2de4yW7V+izdJVQMw2J5+/bo1KtLMFkHgpb88zpGxy2kZxHsDBk+gJ36Z7SMJULhgEU/H76Pvt0Tpok6yIZdOrQ0HIWiUiyn3S9mqw+yXlIbc0j14ARrOo53PjVVTD5DcZy1xfik1gva27avbI09ei5UvFd1+UgBCa2+oF8WBfACvHs0w+cOsRHbedQKEJGhkKQDpK80p2Q++R360YoQ4OIuJ3rQYw4bOsLt+9wrmGpiDo2UVRIbP0GLnooJ4iHZV+fj6u1bW3ZsoQA5KMVSH/R9+r3y8fp96JOMkqUZda4xDdVhEArlubO3C92lU3ahhY2BLaWYVEU5ZK9HelMDVmcXs9jX0ukhAxc/VsmNzrJugFN/y4DqWQtgw8ouJMOWH2k347ygh4bC1bFjVfn3Z6bDHh/VT4D+b6U/Dxs2w83GvyhKL7MBl0Qz2KigEjddesDjNZi1YamdC8iBrIcyYahWDR08HdZvLekOT6hUKBEYVct8DrSP3Lpq+5Wsz7YNB42BfQQDUR8JaKxOYChMKlxvHDUHr692pc0jiFUjNUoWBTGFdpQQKFDhs/3jsGjvn/A6ehAhqNLYi7JcmnRGzqBt0/ryVuLLFrQ4NdzmjTtXsHPIf+5oTICRJX3LDekYMvzmC9t111rVbUzvt9PYcLhCeCXaMUHkVW8kD971lL/1zOOc6bxS7SAiCaxAe0c8R5OToylwIAcKia6CMZ2nU4ecbFATKszfe9UchDLerVYdmPtFXOLKYMNQV+6FctP8uotlrOe5DUS+A5qGK37lnJx9dJ0ujcWbFAPDVYs55cl7IN29PJj7+5+8PhT1F8JSvFxJd1ymdmjj5g9p/4xhiN27psLEz6VVXF2chXJY91FDAq3Vt6i5nevpWW4GFbU3MpZSrp6ZZtznzV3m9ognZMmXEXOg0ZUzHknVQ0ngKDJmfDAXNCyLAkcpRetvTzLww6QSFvTra4YlrN9+S2Q67x/rnYoTdpVd0td/feT7xSnB7j3Z4NZn3qcfft4ULNnBu1tv/3X2+9elLy6+Up+9ldBa+ciU/VjSS7z/GQhJt41fccQ4+DdT/fPYze/XlYVBdVnTU56WXn2oXX9rdNXDA6ATgoh4L56+12299yaZPW5dIk0a61g9wkBX1buuwawODiyRXIQY1xqGfDkgowoXDoEd4Tl+pn3NRxYd5kdx88xZNrXHLBpaXmoS4dWPNJpdPqcrtaOw8sJ2XxIoUwmJsIXmwd88+XL88VJghNRDrYTb2R5y3H79N8L5R7CnxnenYKaNEepbDK3KH8/t2tNO6t3BuqyDeYXH3IihrEDQhbAvhhoo+qCDfHyA96teHCCOiaozrN2qt18VBLRbWQDIA073cmZ2QxU2EFWbgl9Ns42bcI2e6DN8Vp8uDixN9SLTH/n0h/6zVdWuUaIt265O85gB0FGt9+NQGjcvbc/+60WpDuBd6qmJlEX8eyWdcvMGDptrf7//A1qzdzJnpahdd0t3q1K3oFkbvKF/h6Lnu2diA7/GS4yAk8h+1ageBRMuHPUjqrxBV9D32u9++COy9gD34j6ts0MAp9trLg+y+B66CV6lGOIzRBuv6D2FNBn46xe7+v9dt244DVpoK/HZ4b8VQXhi4eHH87J1kr7ZwyPTW3MBW8kIisAfqTXFd5aNRSxkUvT4n9YUC8G1pI/ehucXCkhNeTmVhdlLd380hL1JcTCewpBCQVqpekcmvzb2Y6dsVHSq/xijnkAwg442NDkMk5N+1B2J8UZfiWsjfwiiB4OaJZsmFBGEpkD+n/fK8ntamWU3OlFyZ4HqG/+L4IRzmr+/DCq8Lr9cjuhHVUyKlpBTvLiroQ0bOxh2bYfSFeW+PBF9xnpRBXjJnmzI2214slu5fsYR6ftS6ICbNI1x/sRJFvMVXbqgscV74vsTLLHhQLtY6N5V3kWbLAGgvS5cqZNdc19N+fmFHHxjr1j3WLhGtlK899ybL+NxTA4gni8F7NtHv5BwQ0cuXrUFYytlvbjkv+d5sqajv2p2svz8OQhJuTBvz1utDATButFt/fwEHEfKHW16k6lrIHnzkagRon911+/NkStraOed1CVorYaNDmng3B/75576wOfO2UaAqY8OZja7gsUuvDuThd5ImLuicvXuZzFsapkK9ZzX5+NJM7RWnsGoa6RnppCEr+7Ag6bWdZGcEW2nZpqXDVEZ8Mcr2kqLs2KmNx0ol2cDJE6c6FKZlO+bEa6qt6hup2ZavWeOjjuF37oJiJEHmF8CuGDI10SfELiV/lgWOcu0vTrG6UP8ECyLX6Os6Lr/z68ILIuvrrbiqfvC9m+FBGwNBxZejZzM+JTck4cU53HBnsY5qoa0OyZ6olfYjNBNgqZQ7p3S3YgWZkI2bMkkJN3ViDqXDF8xc5J2iecBtrV69Gq6wAk7RtI9+oTR4wWrXqwEKooZ17FDZLvgFKeqCCIjLR1CSwY2O5VlxyyFHYRwk+VKuQinmua8HmTHBPv5wLHFtPvvLX6+ytm1J5R/HmspxEJJkHeSt17+0Tz+ZYE8+e5Ozu9/9+5dc4h958nr80cO2ZFEaBxWtArFayspEOx5cpHUwPr7y6jg244iNgbO3HFATpRunTZ7JQJdGXhObO2shnLawceB2aN67mFeKaXwDlmYzHV1VYHBM35COP57TSoMpkotSmZSmiOvG6TOpa5QkAB43ZqJ1oGFLrB0imyhLdqhlh+YOnEyl48nmkfzWl+k8TB83G1bJ6QmuMb1B7qAOsQS+QfWydhUEcuXJJgURSoUy/rCrcGFDnUuRraDu8dnwabYNT06YuV2kbMVjnCtnHjoHM6w7Ke/Fy5ZaRtom69K9g82fswDgYh4O7WbPUFVh7PQ2muCKo6Bq1avqI6fVdSlMVhHiM2G08qKc5IKKJjaDgUw9+nSEJSWX/ZL5h/Vxu4N4BBdbrmZsKXWnB7FCA94fZ++8NQrCkCJ21tntaX9o4qQQ63E11QJcDQ4yuevR8mgFf9jCfMu7joOQJAGEy5Zk2P33vm5NABm2Ysbfk48MgCO3it371ysQEi1PRG/q+3/0zQVhE2BxzrzV9ulni+yTD8dQKa9B0XATGnipNWxe1wuHIpwT8bPgEOpuU3djRcjYnFSbzRQR83ry+cqmiWBiDRy+2rRe/brb1IkziJFqO+5r8tjp1rRVE8cgjR46huxVSSb8dvZ0cgUgFDkTY8h+7D7ooJLhmrMKbqmxUQNWBCOJhEQ1kU7c38VndnZW+KBcY3v1A78/NlYI4Yr0wKs1Y85K1qSSQ/ClYMrAMyC+gV2Q/ElhjButou0O60lNKROy6/2QZativgfLUg0+5B1wpaWT9u3Wq70XWCfDIVyQNLsYbNTPLnhKKSrw6l/fBjH2+Rf15LA3smaNK1PcTcmORUmVxJ25V5BpN9/wBNmsalTld9ukSXPtzLM7ekzSsHG1aCxcnA6OzU92IsLvt37HQUiSF6C044Rx8+1Pd/0bvqXtuDBF7NGnfg3jeh1iBQJLNIIqwAE6J6lJvcEQ2ygjJWLoceOW2B/ufJVZJDXZrE22iPx9A5jUq9WsYcM++xJYQwGfmKUNPESSoBIkA+Kq1WYq9liHVpMlqcLGakafYPbdTmX+ycTpENXVZYbfFjZ4jjVtXd+LluOGjXNeqOZtmiM8k3lNHWvWpjH+tcifBSMMQu3xf+zq+0HOziNs6IY1GTbk4+EcJAoNKf74EYJjbf3PesD7S7OVGq0SHkh2Pj56Tep7HFbPE1rpuUvTbDQkeWJ/3ERMVwlmSsVFcodKYWkLYJV370FIOrdl3MV4L6b2PK1bEBJ4fqWI9gH/0VruhHtA7QpdGNWgkX4SEtVIKsBcn46QPSNh6AAAIABJREFU7KbgW5J9KUL2b9fuLfbQI1dZ796No32PFtDT81G9Joq59jHCYsjAmTaWz/vjny7zOsmkSYvsiX+8hyE8BEHEb0B5V0jUdZKeSPZ24Hsso5Ihx5cLWJSWSxevs8W4VtWrB2384YBxtnjhOk/7nfmzDnZK7xbRzcY3GP8Zpz0hPaOS/PwzA23iFLJddDFOnzzbmgF6DETY0yCCKILGKg3zykoSQUcQknIuJFvJRlWGckiDKmVJSqMpRXRXCG3XvS/j5sZDkIc7VgTitHGjJ1sHsFf7ECxV0jVgpiXI4VFMZRJSuVkbZn+0bEjgms8zOMnt+AEbw1u2U3/RmLgtaHWPNBISJy5EGq1wtTq1quMFwx/yyBon5bBd4GvSd+63TwdNtEx4frU+G3BDq9J2IHrYDKh/yjC4SJwCGzfJ3erK4KRFTurQqXt76hSLqN4rxSyoEEJSubK7ZepX7wIfs1y2qbIkKCwRBm7A/dqN5SmFu1i6XGHr3qOu3XrbOcSLBYJm8fvKqhhD8uIIrvg6+A9eQgB3k9y5gjEadT2drbO0jPERXXu0YA/pZvVQ5gcuUDYX9bgKiW9SVDHVYqxetdHuuuMVtPom63FKE8ftrKYQd8/9v7S69SqGNKC/JVRcA1V/nPQEbUt80r//SNuQkRPzu83nLE4ZP8sJzwSzllu1CleKHi3AkWWdRCJz40ZikioepMr73Ym2kyXSjJOu1DkmT5xC+jentWduiQbIyL+eDBZsHayDGjDTvFUzYqGxPnRICN/K4tQl8CzGxse+dNhoBRLRqmdjz/TSA2jlIZ8Ot3UEo57Z85vXf4ByUCa3XXUWYxXw26NUbDb3NGFH/ByqIQ0p241VX0VqdwHWazDUsHkZA16GJMVehvzkJbgWzEYEDe5uwbYoOLuUQkXuWUpDE3CFmysK/Kcg7pgIBhVKaDCsXGIpl11kDjX8VUIihps0FJNQCWXKFIX0uo1d+6s+pKrDANEQG2lHQsraxcXXTQVEWD6hnBoxbIa98sIQrnG/XXJ5Lzvn3E7smwQjoKHDe7Kx2N9v4b7y6uMsJLqTAEnXTb304uf2ev9R9ujj10FaXQNiusP2+MPvEVRvtIeeuMHJlLVIibJHWMJI2yjNyUTX1Zvtnj//B7zUFq8yCy6v18tKqCtRxSe9JQ/AQC2+xh0r/ijIwB3VDgSRcLg4KeOicgGAtOynRlAMq6amrU1QFu1Ay8rNEym3aDrFMqgZfpq4pJpBceAXQhdrfIPmNiYzU9GGZXPfNMdjHGzu88kIxWvkG891FwYVe/f15zPZqnjiEH3/vVYdyWwdMycHDJ9kGVv34V5tIaUOLIRfiKqnAM1qCsIPUCDVemkNtV5yd5Q6LwNcR+nbDCyO0BLSBaJ2knumIqYgNtqAwrQhqDqvNLGUXW7cWWW09Lnde9Sxhx+7FmwZsJMsBiQol8R4DX7aQxZ06mSsF9fcslVdUvl57JUXv7D33h5NFq2SPfDIdVgwNXS5Cfn+S/ID3nEChCToWeXxn3vqA5s8Ybk986/f4KPmJVjeZw/c/zao0PX2zxdvQYPlp1kK8CCZiwoVS2GmqcKmmmMvkh3G7K+ze+96w8ZPWEycIcGKC1Zxf4arY/6N8T2BMSWUBkN50OeGOC4lpF/9Hyk3/7TA9hFsmP4LZUnFCpH+gganmLXu3MrnNwohEb7v+wmJrm8WU7kmjgSCrmvVR/CPMlwVyxezO6/DNaHAGRuo77u/utr5xB+f0fuxGKZ9seiHHvl4GFLsyWvdQlwQZ5eiO4puK+q9Sf114laj9RSclAKocGReflQCgudatqyIp3CZtSEOjaHvybMdwVkis6DC4T+f+dQmTphPMiM00d3z18vpL6mGxV9o48kG3nDTOSRoRFYXWe/vuyg/4PXHVUj8euKTx1ZPIfC6/0+v22W/PM2zE598PN4+I0V84y3noD1VfNxHGna+p4Zbtaljt95+LhmUcnxICOzDWgYzPWn8QnsQAZs8cW0oRqXC7nX6FQhGAhYOfHQgosp78P9D+1J8+IVPCm5A1pXUoQ194+FTvKORz8kLLqoVKWJBWdQ0pHA+QF7cWQyCF2vOozbH7SMHc8WilSQeRtlhrJlj3LhYfUoreKeuvaC3T4/KzsOvTPUcrG0u7ovOWps8m4zgkGnOaOJHyiEo7oMlLHSQCzGZhHsK9x4DTvX3IARh5ROgk1jVhNe7MuLaKeE7GNG3/YjVqlPCHnrsl9QxmBSsxhi9P5aQWPIjZaSvXr9uK0mel+yqa8+gULjeBn063v7ywJW4WAVxpYs6/iwQ1UVCnZ2FOQavOf5CEh0aLZ1coXf/M8reeH0IgXgAr53/iy521XV97W/3vmsffjCWjEVpu+Lq0+lQnGd9+rWy7mR3gs6IcVvhxMsnnozQ3XHrv1nQzW4RvC/DNynYi0Nofh1o5zz3gxBWLJanBAG0HxDfw9AY5cc9FO4chyV4RRQ9x7CZYL1AtoLhatS8vg84FSwlOdc2+q5v2iQJHl+7Ceb2z99jxrtcID+8aGPk4ozuze3sXm2ianx2dzrc+V7cuOFk6oYwLHTzTlXEg/i6XhBmy4GEoYgnixoE/2j3JRzouDAc342ei6v7cc5NBzy2uv57zTipX8b+fN+F1pW6Ri5u6Otjh1h16bpy2FLG0P35Dy/YL5is9cmHo+zCS3pbQwCer7z8qV15zenUZUoHmdS9/E9ZkhiA6JtwCP//sC0Al6XgvUpVhsJQTBz06WTr/8oQ1+y165a1R4hZRKOTBy2a36feBkxWOMmRVtPGsDtTJi2BaeVNmzVrDa9lCCjvcdZ2DnV+MlgKKvfh52oWhob+CA4iKL2GyojevzQEBBuBPSi1qfmLavYSJGMPQag2vjhjnwvwuRqfrWtQUKv2XFX8BXTUoSzMDPoaMKI3adXAitCnkrzIrxilLL+T1Eo4BHTUPPvQLUscBBzl6gtOAQGMK5ct+QjrImWwnULo6OlgsOgi3IE7m4NrLUQgvY+ZCPsP7eFaCarLV6DLcr3XkwoVYTIvEJ49rNleOiV1TVpz9a0oflM2Uiwoeog/QLUnFfEK8JmHiFtUQypC8bAsKV81x2nMQv16ZeyOu8+1U/u11g35lX39SiR7jSRou+ic/NXVT9i8uWl21rkd7JfX9LHXX/2Ca9sLu/yFVPqBCfmCuB3+hs/M1oJ9rxedGEsSDcsJSNKg7XSbGzZstScf+9AGvDsG1+rnWI2m1FXmuUnNR/V8Oezxl17Rlyo7LBsJdyocm2TCRwz1y+yJRz8l+0UWhgO+gfx8+QrlrBCLqoKWGn4qMmRTWjN/XkZe084rfFK79q2dzX7wp0MJVA+StizvBTEJ20ayYkqNNmNE9Yb09fYlhbfSpUp7vl8Tt6TJVtPYValiOTI+TH8C/JgDAe3eu7MPFYIIya8z1QvMsjPK2gmMSYp8xGejbcniFQ5t1H2VLl7AbrvmZ1YJCH+qYvjmnWVNUQoZ25iKO26mLWVY0b69gphvdf7dQqS3V69MIw1bylq1YyowimDAO586Nkt9IRKGfKAK0ugeLAaJQwnira3btntCpRzZLgmRWwgUjrJgWicphrXUVQQb6XVqD8ZVbyWNDqXQ3o127TXdrDXuspRc8vqzHurYQu3csdc++WiCp/jPOqcD1mSdPXjfO1TrM7huMnBM0Hrg4euxTMp+BuBnWNj/OSEJ0u/iEVmAvbhe/3jgLZswYaFdf9PZXisR79I6kJ63/Pp5yOo22Cl9mtjdf74oCtTiIxK5RtHsPWkUuV7z568hezbCJk1YZWlspLiDxRUs1hR9p4b2rKKiXIJDoBmDOyCXUB1E9EQisdYYas2C1xyUimSt9B750dXAJCnjM34E03VpRc3IzPB0aOVKlakfbHTtr7ECwo/JQtWG1UVj4KowM1EBfazzjj7gwT3BCeLap1DpnzJhViQkRxjcWcruuPZcMnLBJfq6hz/t6XVcTxTySngBJs5eZuOmEPRSD6kEXk1Ia1m9UmTjMhgBlw/h1wBWMbZ/+O5AGrmKepo8g4p5Na55NwDEvVhdcZoJmrWFqWOV6B5cu4a4D4GqSLuuujrzMtTHLfAGxihA4F0PxMLwL0baqX1b2O13nUeaF15m+YxRDBJhCSKrGCu5I57JeuKR9xlbPhsrtR8LV9Lu+sOF1FEK2bSpix2J0L5TA1AVkGtEaIdk3/uxh598kxI6QZYkGfrFVkCFrPFj5jguqlMXRg+z4dvJjX88YIK9+NxAjHQu+8VFHe26G07zNGDobUiJ9hJ3FIpPijmWLs2gB2WYvffOKAplORzYKGHIRztpXrThGjR/EZqjygNeXLFilfeQdOvdxcYNnwCUIlSZfeOBnRfg9RoJ0bilKvBlbdKoKQ7cEx5JgD8xuQg2v3nLZqtEUU1Q+sO4L6ohbAYJ27JdM6vTiNHYagM46qAnBUdK44gtnLOUBqzxnk5VzCM36zdXnC4Av0dHIS+n2w9kEh4P8YQq6IoP5uE6ffblFEji8qDd1zuCuioDTlXo2wOdT1X6+jdlZPp4CiGcT6F6/un7g11INCx0K12blam6qzC7nh4VCYCmWolkohzWZ8XytY5WEDHHRjpD91BbqcbnbNm03Qk1SpVinN+RrXbzLWeRtgWxHEUOkcoPiiL5vyg1D7HGyo12/5/726W/7Ee6OSdeBUhfUse34VW0alPLW3mDMgjnJ4Agv0ntfLOd/bG/OQFC8tVLTM2Lx+2Ze/CZX3h+oD3z+AC7+bbzrU37BrDOz7MzzmzvIDbvUHTrcbR/G4QkdKkzAgA4/T8efN/e+c84WnIrUzzc5cMz1Taq2SdywSqULQd8ZZWPmevasyPFwok+92QPQpJBIF0eIcmPkKxeuYEKe11MfmmbNHoqLpuIKRASMlGyFjslJAhEJSr6csEOIzyqVq9asdbyF8ljncEz1apTK+IACiC+EPDHHnpwPzfgWgz8QC6f2FPMendobJczO/3wIWIET9eG5LWKrM636zZZzQjUQCAd/3LyXJs6fT4Wt6xDboQOqCYhwV2SkAhjJfdR9Z/KtOwKh/Xpe4OduX8LlnY72S/BeBTUb0AISjHfJY/aoIkFylKnWUGTnNqihWJQvWTfPoSwegXH0NWoXcnOv6C9nXZaU4qT9NJkyTzFd+qRfeKuZenefmO0vfEakBzcrGdf+A1EELrG7XbTr57CQm+2F/r/jviUseMJ8chedPZjBeLr3n9ShCS+kNgvVVFNs0refnOUkyT//Oddfaz0Ky8NdV/93vsZT0xPSjL4S12wuCIfsjTSOtuYKPXBe2Ps889ng1yVFszlLtHatZCiUZlX7/xqKvPCZnVjJvsocFrqRZEPvZaOPsFYNMM9DebBpszJkJCM/3KST9TavAnGQQEeGV23ns/T3+XaKKAVtEO0RxqkKdRzaWY8yoI1bd3IihNfxH388X3EUJTtm3ba4AHDOHRbqITntPP6tbczurbA5QlxTUjYJpLKnkDYvn2fDQI6sy9/YQLyXKAEJrtFE0uMCp+yhur/lytaVUKSAXxk606rXLOS9ezbwz56+1NiKUbt8R2ZWJlKkWXcCmq6NPebmynDW6UAQB2shUVT7lM5ICtrVq3GeuXE8lRgzQ7QNNfZLry4O+6t6lUhVEjWQUIuKuxzMpacTG//v57+1AN+pfKbNa9Kd+IFCEUFW7pkvc2YtpDuwzbsGT0qCdXy/6iQhPsXJPowxHTv2tRJy+zpf95EsFnUsV13/u4F69WnpV193Wl+VOSa5Ylh0QmRT2ro1AhgNwQS48cvseef+ox08ipAduW8USgHvu0WDoJiFTUUdQTpKppUNQiJFOIA2SEdwkyI1YQgbtCsgU8InghzZDHYPhS4H+Z6D+DLK4jVQzRDsiQSoHIEtTpQcg+3wUQpuhy5JGISEc1nsiAZCTead98u4CmfjGC0NoQSNCtdeX53a99Y04F1RPS60K2onkv9fx2Yr6GjZti46QusMbCZvBAuTEJIypUr7zPoHX4D7F2kDIolKuEmbsrc6CwvItDo3KOzff7hQLcOUgAHsGD6LmG3DgABUTuB6JcyeU9poD6KZfRQ3JVObJM37xGYY5rTMNXeunRpgEXKn6KAg2D4zkbC4eUXnlZqePqUJfbSC4NAXNQFzduT6vpiiswfO0T/DuYj1ga06Al/edcuFycuQE+5iSx/PamWJFxJsADSIK+9MsjOPqcjeKmG9tzTHxEMTrXHnr7Rm6E+fH80eK8W1r5Do6z3Eqe5UhRNHNTqV+nrtzED5d/25YiFuBCwcwDsUkpYbkxuYBfqTd8F7ERBYm4SB/k5ZGIBOUTWSY/8QDBEnrBDw4M4+CLNU1ushFDuiR4S3gCBIT2KEAo8KUrWXWrrxbLp0sTa0u3ULp5hgl4xBT3M+3DfRg4cY8sWLiezVdSuU32gShkq5JwUXquCijcl80Fr03fYfz4aYfOopB9hlHRRskwiUBAa16EmwG9U19m1h5/9cObiUOfh/sQ6c8QZTArTmyHOMlmZvLpnfr+TdmIJv2yW98VzQiUw+lMupA64UL6KoU7p29juuudCq1tHKFxZ7yg9n1oodE/yiGcbN4I0LosLp5blzz+bSMHwDTJZnZ3zV3SmUyYttT/f/RLdoDXsz3+5EkEPXGHJDNbJsyLhMo4zCvibpDP5fKQt+UOdiNrQ5cs22N13/BvQYWPP7c+YutwWzFtlf/gLMysuOSV6a5Rjj6EUiXglKmwFSXFNlLlxhw36fJK98M8vcN8yOOQRSE7v4aDH9DQJzHEUFMefEOuzMGAmMCiG2ptOgo6VquUp031jJ8E/J1TxFVcUonLcCiBlQyiMON9+6HV9B0nXjvgcgowlK0n7lrTrL+5jNZnZ7vNDvfCnB3xbsIV8OGS8rUXwQ/ttOIj6fXJyfbyyKcmSWLlHf4ZVidwfd+TiZ0J5MMRAsYMX+tJFl1SzVmm75tq+dtpZbbBaxYOAJIQkDqrjVZOblcMhJo89/I7VY8TbgQM77YbfnG8Txy8i/vzEWlOJv/OPFyHoBXDj0t1LqETB0GfOJ4rH8ep/90k6Xq/4CQhJfGshuDuIdnv26Q/t9X+PssaNq0BvWoPgci+1j0z7vz9d6O27m5nY2rxlLbS+uKiiw5CAVKQekiBI+tVeCl8LF6yxl/81CHTpXPxtzXSPbLpr+zilqI3/6nLHvnHSSY7wTC6kcUIhEngXngjCEWNi9Cp+XaBwPmsEjKUJXZX54dLSgdhKwPoFsx83QzJXlvT0dRf3tjq07IZBRTltDxZq/PTFNnjUdNvAvTsHsF9kBHuJMWPxhQtjFgXKAVWgLBqHPUqzpd5eYgKVQ1oiFzDCvPndYEEKFsphPXo1sl9e3YesExAcgJ9ZM01HL5jeqcwctbD12+031z9rUyYutWuu70c97Bzc3pw28PMp9syTH7GP1e2W286DcFvwo5MvEF8naD8xIRGA8YiN+nKWDR863U4/owOBcAn7232v2VnML1c1vf8rg4FeF7A//eUqCmGlInh90Fq+xIkUYaw+A3AxPvk7IKT4ANfttX8Px8XLxC1CPJQ4czyWhCawgSQhGclIRwfaRzfImkQMgsHlCsKo9+ifiNvdj6xbJ28qV9o2skRYhwqVYcpvWNur4UsWLbPFEFFLikRLel6/tlAJNbUc9MVsYuzzWGKPL+jl34XFcSK6hKQG6+WD8SIplmMWQvzQmy94ja5N0YxbP14XDzVNDagTFlHQGFlHcFi580COV6M0Bd3u8BB0BB0Rkg+J4Nzl76vV9DghI/KPhQtX2ZuvDrNlpOcVH93/wOW0XVf3mSTDhs60/i9/bH/405U8VzPau2+qzh8vO/Hdn/sTEZKggeOH+gkEXxf84YlHP7LRo+ZbRUjJlP05Bc6lM85sZzOAXqQBbTn9rE6kZmX69e544MvRNx59dvSHrNUycEIfvDOWHupJXsDMif+Tk0C2cDEyPhBD7IZTWLFG0eKCqh/2TM8hNHp+LEEFqvebqKcoMK9Em2o5Ml3bSARoHr38+nzAW+T7K45RTKH6iopzyjZpiE1RvkMuzPYdO73xKS91IPWLiy93BzCVKpVLWBcq4zsh454zf6mtWZcJRiwfzV4Fw2ciEQVwUeTKCepfoGg+q1W3ljMnavy1ejHycw2C8m/EAu+gep4fhHVhkAH7CdLVRqvlzoclVvy0jTqJZEltvCK1ToOd//CBHfazc9vZBRd1hZGkkmv/KMiJ9kqWPzrQRxkSxS87qKS/984YhH+FXffrM4l/zP72l9d9CNMf7rncC681aoKKACpUokRBL3qeSDzWd4tG8hU/MSFJ8aPRfpvJ4vzu5mcZrZBhvfu2tJ//optVoWYieMQMuR+Y7FWwnd959yXWtDk4J9fkERTCLUpWvJdrfI8hgnXZA15r/tw19uZrI2zsmIUoRWiFSpYGR5XuHFsaFLQffl/1U+yJpme1aN+MWRpF6YEf53Sp6tjbysEtC0PLtCkz6W/ZgcYtGbr+NNyG7smadWvYssXL6NqbjkDTT86BUzVfFDuHCPBbwcqiITZDPxvmh0hCtw8hlSBsorlMCGGlnJWuFTZKWTkRXWyDd2o7AtCmc0uPIAoC5xGl0oxpsyGvbuv1nuEDR1JI3ELbc0XPTklIN3Fv0vZl6ORUJm7Z4uWMha5q9YmVDh/aZW1a1YKXoJw1blSFQ6w5IXIfdWjkiqbskVsS/Zwa9NCbTnzxwj8/x1Jn2K9u6AcRYUOHzSxasB4A4yv0BFHhr17C7rnvcmtIwTU0+KS6Wl/j736fU32MX/sTEZL4rmKLEhZemnER5nonEHqRSewiO/Lu26Oofay0jp0bWMu2Deyvf3nTqlcrZX/482Vo2gCGjF2Co4OLJNDblXHYX/4U3ZHGZX8xaJbNnZMGZizNwX5Vq1Vno5c6jU45Colb6eUuDAF141aNbcakmcA0yoFrykN2ZgYEF/UhiSvk5NEF0Y56z3qEpDhwmIbNGwDS22VzZsx3LJTmmstyVQT3tR1rVLxEMVjzG4FAmIQrL5eLQHblWitPd6UyTYKNiJxanGXrwEup9qKpUofIyOXA2rbr2sYGfzbEaZTadqQvnXR1cbiTG4M7mzJmRgBv8l4hDgLdUjG6Btd7AbUEtYpljK448+zuVrd+WQSjtHXo0BA3MPTphKMbtwkctaIJAx3gMTFTSQaYvAf/+o4NhFvtXy//1rp0bcT9BsW0dGk6UwPmWdOm1a1Fy9oJ1y1ETvHj/xeSbMt5XI2PldhH74+3xx8dYD+/qDs1gM2MUNhls2autD6nNrff3nauLWIOYUlI0qqB9QkZkkj7SRLcIT8a75Pq4h2mfrLLN/HjDyfalMlLcPnyICSrgKiAeQKLtXo1cw7Z6Z6ndbc5THdSTKHrmEPMUKNeNa9sj2Y+hw5fcdy01ap+k0btzPgHAQEXzlvqpHrqsVcwVa1aZWdc10E/pW8377dX4VO+2VpGTpQlXSx3ZDUCUwwXrQTzztdQzVdFvXxEyl0QVHIT+u4H0SsvIepES/L4EeOdJLxHv242fdIsXCfiCNy+NFp3RYohmM3iRUvcSjRuUp31KmYXXNDDQYRFlEzgepI1itTtSnGLoxjQ83a4xythsh/JDEVlxs44uzN1GRqm/viaU7/ec/+lYaSCmyN4nHG9VAcJpHw/LYH4usP5E7MkR11ilLFy2kzW943+I+hFGWqPPHE9m5iHpqt30I4b7LmXbkYBH7RbbnzWWsN2ctkVvawmRanCBMVhDyQksWuQ+h0pUJFIEuVaaLDpsmXpNuSLGd7jkpnODMcylRwgmQc8UU8O9KwZc6xew3pUsjfavGnzrWb9mhBKVAIHNt7HQhRDSNYgDBqK2rlne++oFMOLCwnWQNdVFSFZh5AI39Xz1K4UBKfCa5XbaxIag1eWop6g+YLTFFEPPwd8DTPT1YYs9K5m1hekTqIBR4M/QkjAjXXE/RMWTXFXt36dbQY954dFy0hALjYU8YupWr5v71br1rMRkJKuQNshk+MaAgQ1zEv5zvggYsPXsi2Yvxqw6jusxVZ3pc7jM3/9mzO5z0z79bVPWi9c5TvuOp+qfJyNDMrq6wUx2zr0hL3wv0JIPEdEhigjfRvQlaEc1nRYM7Y45ujvj12FJixPwbA/1dul1gk3bD0sHb+/+wLr0LGxb0TI/MRdcVkSoMmF9vRnsCzhPUIXH0GjZ9LfsNomTV5BDARJXvouNHRvmz19HrFHaWcCmYbr1YSDKsj5LLihilGsk5BoBJpijs4wTurPWWDRKhJbpEOQkJOKtogr1oCwFftKT+DmGkYkOqTCCMaqVasSwMn1wELkXmm2h2ISFQElJKH6chjmkI42gvkpctsaNW3IFLDhXoXv3q8LcdA0evT38P5CWLWd1r17U+t3ehswZWVx96imk86NcyZZ9UhWLR/WJsR0Sa9IBceD9td7+oM6KOcNcvf84TUQ2avt9jvPg7yhJzD4ifbuO0Nxhy/FatWI1vdoCP0JO+8/6It+2kKSkvHSQVessYv4ZCUTsZ587D3r0KkhuKFe4L6+sAHvjcXl+hlcUfVdg2kMsjRbUehrmsKlK3pVuRFZzXvsbsWBZ+SWuaSEv+sVgs3soClpDTxVc2attO17c3IQx3NgN1qT1gTNbugo9k2aTtzCcBushTJJafSyKNvVmnEMOtizGCQkF0qkFPrsLdu22lZ6PsQu0rFrO5tJwL0D6EhZUMqhSxF4DFxXu2lGEiOicGdSAEqTCxemx3YyVU0ZcFSyVCkXmtVgqxbOWsTrCyHMnYDIrwZaUtC692puDepXwnqV4frIJoEMiGstSWTt0YmOpEAkQKTcbObGnTS5LfcaSpOmtVAcm+nPyYObOsZjrQ0bdnrx976/XWYNAS6mwQBZhfgqXzx+z8dp/Pc8/quExM9udIBcnjJWAAARdklEQVTXrt3obCfLmRZ1229fAM7SmWpuP88ajf5yLoWqDx0gCEoe69IMrdYHDFbcxJSsKySFJhaUFDcgEZimPnfEdoPzWgov1IypS23R8jSak7aTTEgDzZtJr8l+r0MIIKg5kDqA6oiUkCvxoEyq6Fg1Lk19KfqFsl1ylfZA6SOBlPtVAOsiSIdmoajHXnAXpUmd1YQ1EO5KfxF0JBf1jLIAK2UBDxzYYxXp9mzA4ezcnVES9SpZdQqTBcWSr9WLMlWB3zhhO5PGIc5UpeoP2WF+VlZRSY5nnhhgw4ZMdxL0blim2+++kHhqvn0KZ8GTz99s7787yqcHnHZ6KxDd5wTYTiIDpkv46cchqSL8ExeSr9M2yWBb2nkicwBHj5plV11zJj58UfpEMuzqyx8DnWv2+FPXcHiKApR80X55VR+m9rZzt0s7LndqG+lWBZwNGlUnNRoPYtYmxrmWr9nMRFpMHxMah3ZiZTYzoWvhgrU2Y8YyuImXkwBIc6JnkbM5szppZB3sGHGhmDWkrIP2Vk0y8I6l9JXz+RqP4F6O/q5+E14oN1DFwkLQDpUpTeswjVQNcWWaNasO5KWKQ0bEPKM23EThz+9bxVJ9WDJNHg5v3Cuq74+Cc3erdJFhLZRaHvTZJNLcK8Cz5aYPvTuNcevtvj+/CnFDH7Jkxex5FFPfMzvibi22Sy49FZwd7cyMp3CwYiyg/z0GJKk4Tj526/usWlK9xeZfc08ELAwsGgYQchwFyA/pamzDwd3IAapsg5hvoXl8IlyO/Wq5LK/TV//C84Nwx2rZKae2oguuPt1xJYIrksj/f9P1xZX8YIt0yIUEFlhR1mQLfGAaWpRGMS+drkGB/DKBn2xjTNtO3KfdpGXVP6LX61qUIZL74tOnNGKaa1AwrRES+QvkJeuUF3cLvmNioDJli3gtpmKlUsQ4Jch6FXHOMhFHawRFyBqFuCrEYrHQR0IQxxUp3WCJuM3fKeEwru8QbI1b3M0tTtbw3f98aX+/7wO798HLsMw9HGv36MMfkGFchmt1pQ38bAJB/CqseifWv6Vnz+KA50TOOPw+Jyo7r/0vtSRJ10ibEEMytJnvvz3GXgCf9dRzvwWmvsXeZmO3Udm++4+Xwt9UOWFJ1gMSvOWmZ32sWN26VWwOra/NWla1391xAfGEoN/ZSE9GWCePXGKj46nmWCOHLdBhlRul1lihh3W4VMiUkChVq0zUYTBpylqJHknkcCryyc/PTx1GQqIxAwXpVS/A3/X7BLulf93Rli/VV0pcWIqVUp8KuGKSIRLs7dv3eOq5CJB3J7Hmn730/H8CHe3wYdOchfH0s7ow4Kg2rdXPsU617K4/sU6knN/o/yXJlBH20mu3ERcxM4ZGrVL0gTjUJ1qHiKslO+fxJ/ma/1IhSdGIaMMkBumIpyB/T5W+IlDza68/k6ahkrYbcGNpuuaE/ZLLoc64jwdMtMf+8b498NA1bkHWQ56QgdZsRp+DZ3wSQnKUc544kC6e/rpAdxpeF9pt40fs9+u0RGlPf5kqzF892AF3m/rwmV6J7FP4XewCpQpi6ruOdhFThUQlmGCxttDBOXHCArT/JDKFG7BaOZkV09wuueIUAv2iuFZTnKnkCqh85MK+TxH393ec69btnj+9QS9JN0YnVKZd+nOAqFXpBbmIhETgxIqvzGmKgp2NFMeJ60s/ltL2PyAkifMZvGn+J2KzDz8YTUFrM9OUzvKaSfDNdeBy4EJsY9TcizZzxmqQrT3xo1tbDYJbxQyiI5I/n2zuOlpI4uWPw96s/nx4ddIKHR0cR45Qyh4mrWKqUxQ+Iwll9E/1FxzlOh0lVlkPR6rABDi/4rjZM1bYffe85qLdqnUtQIyVPQEid6nv6e3st7eeS/bwfQRpl51O+/TgwaSR6Wq87Mpe1q5jA9oYXgWAOsv6ntacAmQFioedgLgUS1iOICSRwMco6e90X4/lsT62n/VfKCTxAmQ9UqnLIssiLluxnRfXABmaq+Lah7Zv4GfT7C9/fh08WDvGCKxxMOOf77/SytE5+ODfXoe5pZ3HKSXgB9bgU6cGTVSHo8A2BRcWhj4pSxW+J1uuWrb2MfW7dKRjSP63aeRkYiN8RerPYXLUsiXpdvnFD9vFl/e2667v4z08Ys9847Uvrf+/h9p9D15B5m4JMchooOw1cbXa4mrVwjU7QCGytM2eucr+7/cv25k0yN108xkRdVDsXiWVSLZu8b/gRf/FQvLtqxsaodRXoRmEAQIvK7OTVtnbb33B44MHH77Kg1yNPm4EPGPO7NV2/TVPWKtWtfHND9PNd9juIpZpJvCknOyE1g6V+ngu/dIlaTZvzgrrSbBaJLvxTLYORywksUWIq+HfBK+RpYyuLQq+E9Ynwskrbtu755D99sZ/ekfjU8/diJCE+tGyZRl2wzVPWe8+zWBebGZ33/5v2pubEKQLYbAMEOgM+9O9vySBUNiee/IT+/ij8fbIU9eCcqgXJQd0U/+dLtW3bcf/rJAkIgZXpAqsQ9p3+rTFwFf+ZQ0a1qT4eDagvoo+TEgkaY/+40OoUxfaPX+5xCviN1z9uP38gm7MfDyXuGavzZ29ws9gI3iMY2IKBdAfE+C+8+Ywe/jxG0ApUwj8RsbCbElGyotiK6C0r5EZ24Vly+eaPymwsbVQijei4PFkRnDXFIMcIgWdN18IyMMnHra33hhjr5Ld+9vfr2I+vXo5GAoKucS1Vz1q9epUsrvvuYRWgpH2nzeGYSnyUeEvbmef25m4pYWv15rVW+yxR96iFkLvS5+2Kanm/19Ivu8un8TXH00QEaAtO8i+jBwx2/4Dnc06qEtPpcHpVzecTuV7j914w5N2+ZV9CUo7k7bdZhee/xevB1x86Sn21/vfsFEjZloxKumt29ZFwzb0qcHV6YnYBZ2oxhKUJDkQeG9120cH0D9kKWIhOYSArrVHHnrbLr2yj/Wi1z9rQS5YHAmGgCoaDDp71gp6YHaCEsh0EOavbz7bwYuhLsKsklWb4FF+EWVRzQkA8zLBS2z9t/3mWcZAn0IA38NnFgqoqGycCKuLgoAOXqe+iz5/iqPqhYnjt2N33z9krY7fe/6HLUmsYaPskG9s8OkVvKqOMW7sXNCwK+2Sy/rY8CEzyNQMtH+/cadVr1UWnNY0Z2t57qXf2rJF6z2t/Ls7z6dgV8PefGO4ffzBeAihL7A27RrZy8xdaUfhrHu3FjZz5hKKmtCc8h2qkFeGjTEvvF9xwB1r89RwPej3wKYVAwwjbynaeQ0w2sI1TrW28JHVQdPvxxXUa1bDsLKeBrDq1SqA9SrlVf0nHv3ApoMGqAVRgzJXqoy/+tbtzAcJhNMSKM0SeQJEtbBVz/zrJhqzdtElOJS082H74z1XgMXSbPSksIe2gjgNEVLecbYt1FezZtGOjZI4fgf/+3zy/7iQfPtSyBUR9EPacMB7ozhQ6+3m353rcJJ/PPie97LIhXror2/jfuWyx564xmsWA94bb89Cg/PqG3fYWhgP/3rvm0BizrKmjenX/s3TpJ2ZQYhF2QTD4S8u6oa1auXaduvW3RxqpgDzWZr3J1rXgDo+wGsh4MYaqVAozi7VTDYgGKJYXQ0rY40aTI5atxksWj6fjaL6z2HItZcg5IuAyIh4/E/3XoZLttuuvPRvpGsvcoSBSBceeuBtHwvemVS3FxqjDNmEsQvtxl89Q/2oCs1l+6wqBHVXw/DfACZ3x7kdC2P4fU7jT/S1/08LSYxsDZowGtTD31U1vuuOf8HM0g8QZX277ebnCexr0Ul3iVf3H/37B7YIpGv/t+/Aqoywd98awRjum2nPzbDf3/oyIwO6MlKimz320Puko9fYcy/+lk5FkgDMrV+6YAPcX0dgHGlnt/zuF07h+j6+/0v//NQr8af0bc/z51PBP2jXXfkPCnbF4CBbYvc/dL31f3EgdEt1oH493a795WMUS+HSfeYGF/QrL3/IC3xVKpexm298wl598w8+wHVD2ja78drnGQ3dyK7/db8oE6V+/iMI7Q57GAHat+8I6d1TffqY2oo9hHPGzJ/oqT3Bl/X/C4mcHI95A9+u/Hr54MJ0VWScgCreTzz+oX3+6US79LJTsAKGWzIciEtHu43i2n33vmGrYGx/6ZXb7YN3xzp15yOPXw/9TllI2L6gYj3ds2jvgQSYO3cVGv58UtN7yLA9Zw8/+isHOT6Oe/Sr68/GXSppT/JdvXo3s3PP62Jn9r2PjszqgATP4HdlELIXfTbkbXecZ3//27vO1fvAQ790LNcVlzxsnSGKO+Os9nbxLx4Eqn6RxxXr1myyG659hsC7BG7VDaHjMA7qEYgdBOtKBGi2itLcoTCqlfjfC8B/qGz9Py0kiRqC4CXuY0exQVwVZ1VVb0nP2IaQTIKoYdP/1961hUQVRdEtmtFHUBkZoZBWUqEiEYzRQ6iPSnqSSJHRR1IYimiKH1IJWUklluIT0cCiROkFpVHYWP2Jb2syLLFMBK2JhIL6qLX3PVevjBNMP8PkmR9R79x7Ofesu8/eZ+210NzlT08edyCqJKF/IhJv9EJaAX5YHizPCi7WC5W+pCwVNJI5VJDfQGMQr2De2NncOihCog05OlTUSJqaOuj0mUTqh5vs/btttDOey8eBUFh/IyXozOwDlLAvH8u1LTDk3CFv/tyc69jgm6C8/KNUf6tVcqqrJSnSBpCRVg4r6wDKzUvCfdwkR+8omqoiRXp1cGAc9hHjVFN3Ct2TqL7JFpMJBmsuYQ0dOoyYoNIgEXYsI2QqlRaWsOKEtTxtgwgEvP9g0MPr+Soo3ne2O6jwWor4puRkl9JWCGPH77JRVnqZ9FMUwiT1O/hOGanVEIFYIoojORmsUBghulXsl/INJkCxtjUoHT8nu/0VJHtsYCKzNpYfokcYrreKDiWeg2ttHB1LBkjwuXyhAYWBt7j2SbGs4HaAssp0WokE/RIA6ugdQhPacTEsKkZS3u8YgkxsDPKVYCq6cpsq0MEZFR2mIoUCwSShwJBS0hHENd5okFgqOJPDI1Uwpq+jN8Xehd6IZmgHwwkK7F6uHmVkJWAX2ia9K07YGTADmZ15W1u6wcYNoI1xUeg+/Ar6RjkMbjZgLyEWif4DGGP2gbK/HYk99HeRKLNC5b07L6kYlgPpyEO4cjWGJqsQLK1YfvVw4nnsS6ynNHhK8qeq9KEcX1GbiRL1F4hg3JCItg6Rp6vzPVp+x6DNGwOi4jzkKb+kAOFEGbgIHLXhj6NUXp2Jyhv31MwUJdzRb/51kfL/fG+Wg8TNg2SQqL0Atrj+PD6ByteI2BQsDw8Ba3iZrOFNfpVxFuzQGyLw4qvBumE8abkLcCEUUz6gW7K2+hFs2CDnGRCIgkAEHTyyDcuhn1RT2YxNzNfC8g0Onk/JJ3ZDeGIpokEjrV4bCmu0zQLa7vZ36AgcoL37NwkoR4adELlbAGLhXNH1YjoO79Pwz8aGZ/TC3gdZph/IOfyRtO+BnQWYBGKuo5dSnkBYg8RltHj5pd6qk3PJXIqZSxTFoWLHWTYdla0YQ/mQfzH2Y1RPilr//0Yuwwm2E7pcLPQQBFo5+0Lyh9/4n9DVyI1NXMpdFMStxn7Sz2F6R6pEQsBifIwNPcWDlL/4yf0YTVs9oP73dA2i32QxNMnC5bxi4mB2fXkyS2b5sRokLhOAJ7jB+Zr+wrWIIFialYw1vEk8nE4mVHNZ7UtMzm0jb7YCUP5gvRErW8D6Dwaw9VhLHmWe3iLUYE2zVF1XHaUjiSe41yCZKZK4G0GJMFObcVOHmTPXuq43J6J1whuBYAok6nsuIHF7A6rI4P4Rm0HQiCxGUJwWEPVSyxN8qAgNmCA8W1+BHp9Ef+FvI+AOATpR9pV5oyOJrzwpfZ9eGwENEq8Nvb6wr4yABomvPCl9n14bAQ0Srw29vrCvjIAGia88KX2fXhsBAYnXrq4vrEfAR0bgD+NqOHmbGYc4AAAAAElFTkSuQmCC"/>
          <p:cNvSpPr/>
          <p:nvPr/>
        </p:nvSpPr>
        <p:spPr>
          <a:xfrm>
            <a:off x="155575" y="-914400"/>
            <a:ext cx="1905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 l="11019" t="33900" r="70868" b="33899"/>
          <a:stretch/>
        </p:blipFill>
        <p:spPr>
          <a:xfrm>
            <a:off x="7437124" y="123110"/>
            <a:ext cx="1706876" cy="17068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1447801" y="123110"/>
            <a:ext cx="6118860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ДЕРЖАВНИЙ УНІВЕРСИТЕТ ТЕЛЕКОМУНІКАЦІЙ</a:t>
            </a:r>
            <a:endParaRPr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НАВЧАЛЬНО-НАУКОВИЙ ІНСТИТУТ ІНФОРМАЦІЙНИХ ТЕХНОЛОГІЙ</a:t>
            </a:r>
            <a:endParaRPr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ІНЖЕНЕРІЇ ПРОГРАМНОГО ЗАБЕЗПЕЧЕННЯ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311700" y="871538"/>
            <a:ext cx="8397960" cy="366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buClr>
                <a:srgbClr val="000000"/>
              </a:buClr>
            </a:pPr>
            <a:r>
              <a:rPr lang="ru-RU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Мета </a:t>
            </a:r>
            <a:r>
              <a:rPr lang="ru-RU" sz="20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роботи</a:t>
            </a:r>
            <a:r>
              <a:rPr lang="ru-RU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dirty="0">
                <a:solidFill>
                  <a:schemeClr val="dk1"/>
                </a:solidFill>
              </a:rPr>
              <a:t>- </a:t>
            </a:r>
            <a:r>
              <a:rPr lang="ru-RU" sz="2000" dirty="0" err="1">
                <a:solidFill>
                  <a:schemeClr val="dk1"/>
                </a:solidFill>
              </a:rPr>
              <a:t>розробка</a:t>
            </a:r>
            <a:r>
              <a:rPr lang="ru-RU" sz="2000" dirty="0">
                <a:solidFill>
                  <a:schemeClr val="dk1"/>
                </a:solidFill>
              </a:rPr>
              <a:t> API для </a:t>
            </a:r>
            <a:r>
              <a:rPr lang="ru-RU" sz="2000" dirty="0" smtClean="0">
                <a:solidFill>
                  <a:schemeClr val="dk1"/>
                </a:solidFill>
              </a:rPr>
              <a:t>сайту з </a:t>
            </a:r>
            <a:r>
              <a:rPr lang="ru-RU" sz="2000" dirty="0" err="1" smtClean="0">
                <a:solidFill>
                  <a:schemeClr val="dk1"/>
                </a:solidFill>
              </a:rPr>
              <a:t>інформіцією</a:t>
            </a:r>
            <a:r>
              <a:rPr lang="ru-RU" sz="2000" dirty="0" smtClean="0">
                <a:solidFill>
                  <a:schemeClr val="dk1"/>
                </a:solidFill>
              </a:rPr>
              <a:t> про </a:t>
            </a:r>
            <a:r>
              <a:rPr lang="ru-RU" sz="2000" dirty="0" err="1" smtClean="0">
                <a:solidFill>
                  <a:schemeClr val="dk1"/>
                </a:solidFill>
              </a:rPr>
              <a:t>кінотеатри</a:t>
            </a:r>
            <a:r>
              <a:rPr lang="ru-RU" sz="2000" dirty="0" smtClean="0">
                <a:solidFill>
                  <a:schemeClr val="dk1"/>
                </a:solidFill>
              </a:rPr>
              <a:t> на </a:t>
            </a:r>
            <a:r>
              <a:rPr lang="ru-RU" sz="2000" dirty="0" err="1">
                <a:solidFill>
                  <a:schemeClr val="dk1"/>
                </a:solidFill>
              </a:rPr>
              <a:t>мові</a:t>
            </a:r>
            <a:r>
              <a:rPr lang="ru-RU" sz="2000" dirty="0">
                <a:solidFill>
                  <a:schemeClr val="dk1"/>
                </a:solidFill>
              </a:rPr>
              <a:t> </a:t>
            </a:r>
            <a:r>
              <a:rPr lang="ru-RU" sz="2000" dirty="0" err="1">
                <a:solidFill>
                  <a:schemeClr val="dk1"/>
                </a:solidFill>
              </a:rPr>
              <a:t>програмування</a:t>
            </a:r>
            <a:r>
              <a:rPr lang="ru-RU" sz="2000" dirty="0">
                <a:solidFill>
                  <a:schemeClr val="dk1"/>
                </a:solidFill>
              </a:rPr>
              <a:t> </a:t>
            </a:r>
            <a:r>
              <a:rPr lang="ru-RU" sz="2000" dirty="0" err="1">
                <a:solidFill>
                  <a:schemeClr val="dk1"/>
                </a:solidFill>
              </a:rPr>
              <a:t>Java</a:t>
            </a:r>
            <a:r>
              <a:rPr lang="ru-RU" sz="2000" dirty="0">
                <a:solidFill>
                  <a:schemeClr val="dk1"/>
                </a:solidFill>
              </a:rPr>
              <a:t>.</a:t>
            </a:r>
            <a:endParaRPr sz="1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</a:pPr>
            <a:r>
              <a:rPr lang="ru-RU" sz="20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</a:t>
            </a:r>
            <a:r>
              <a:rPr lang="ru-RU" sz="20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ru-RU" sz="20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єкт</a:t>
            </a:r>
            <a:r>
              <a:rPr lang="ru-RU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дослідження</a:t>
            </a:r>
            <a:r>
              <a:rPr lang="ru-RU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b="1" dirty="0" smtClean="0">
                <a:solidFill>
                  <a:schemeClr val="dk1"/>
                </a:solidFill>
              </a:rPr>
              <a:t>–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ru-RU" sz="2000" b="1" dirty="0">
                <a:solidFill>
                  <a:schemeClr val="dk1"/>
                </a:solidFill>
              </a:rPr>
              <a:t> </a:t>
            </a:r>
            <a:r>
              <a:rPr lang="ru-RU" sz="2000" dirty="0" err="1" smtClean="0">
                <a:solidFill>
                  <a:schemeClr val="dk1"/>
                </a:solidFill>
              </a:rPr>
              <a:t>процес</a:t>
            </a:r>
            <a:r>
              <a:rPr lang="ru-RU" sz="2000" dirty="0" smtClean="0">
                <a:solidFill>
                  <a:schemeClr val="dk1"/>
                </a:solidFill>
              </a:rPr>
              <a:t> </a:t>
            </a:r>
            <a:r>
              <a:rPr lang="ru-RU" sz="2000" dirty="0" err="1" smtClean="0">
                <a:solidFill>
                  <a:schemeClr val="dk1"/>
                </a:solidFill>
              </a:rPr>
              <a:t>розробки</a:t>
            </a:r>
            <a:r>
              <a:rPr lang="ru-RU" sz="2000" dirty="0" smtClean="0">
                <a:solidFill>
                  <a:schemeClr val="dk1"/>
                </a:solidFill>
              </a:rPr>
              <a:t> </a:t>
            </a:r>
            <a:r>
              <a:rPr lang="ru-RU" sz="2000" dirty="0" err="1" smtClean="0">
                <a:solidFill>
                  <a:schemeClr val="dk1"/>
                </a:solidFill>
              </a:rPr>
              <a:t>програмного</a:t>
            </a:r>
            <a:r>
              <a:rPr lang="ru-RU" sz="2000" dirty="0" smtClean="0">
                <a:solidFill>
                  <a:schemeClr val="dk1"/>
                </a:solidFill>
              </a:rPr>
              <a:t> </a:t>
            </a:r>
            <a:r>
              <a:rPr lang="ru-RU" sz="2000" dirty="0" err="1" smtClean="0">
                <a:solidFill>
                  <a:schemeClr val="dk1"/>
                </a:solidFill>
              </a:rPr>
              <a:t>забезпечення</a:t>
            </a:r>
            <a:r>
              <a:rPr lang="ru-RU" sz="2000" dirty="0" smtClean="0">
                <a:solidFill>
                  <a:schemeClr val="dk1"/>
                </a:solidFill>
              </a:rPr>
              <a:t> для </a:t>
            </a:r>
            <a:r>
              <a:rPr lang="ru-RU" sz="2000" dirty="0" err="1" smtClean="0">
                <a:solidFill>
                  <a:schemeClr val="dk1"/>
                </a:solidFill>
              </a:rPr>
              <a:t>ведення</a:t>
            </a:r>
            <a:r>
              <a:rPr lang="ru-RU" sz="2000" dirty="0" smtClean="0">
                <a:solidFill>
                  <a:schemeClr val="dk1"/>
                </a:solidFill>
              </a:rPr>
              <a:t> </a:t>
            </a:r>
            <a:r>
              <a:rPr lang="ru-RU" sz="2000" dirty="0" err="1" smtClean="0">
                <a:solidFill>
                  <a:schemeClr val="dk1"/>
                </a:solidFill>
              </a:rPr>
              <a:t>документообігу</a:t>
            </a:r>
            <a:endParaRPr lang="en-US" sz="2000" dirty="0" smtClean="0">
              <a:solidFill>
                <a:schemeClr val="dk1"/>
              </a:solidFill>
            </a:endParaRPr>
          </a:p>
          <a:p>
            <a:pPr lvl="0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</a:pPr>
            <a:r>
              <a:rPr lang="ru-RU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Предмет </a:t>
            </a:r>
            <a:r>
              <a:rPr lang="ru-RU" sz="20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дослідження</a:t>
            </a:r>
            <a:r>
              <a:rPr lang="ru-RU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b="1" dirty="0" smtClean="0">
                <a:solidFill>
                  <a:schemeClr val="dk1"/>
                </a:solidFill>
              </a:rPr>
              <a:t>-</a:t>
            </a:r>
            <a:r>
              <a:rPr lang="en-US" sz="2000" b="1" dirty="0" smtClean="0">
                <a:solidFill>
                  <a:schemeClr val="dk1"/>
                </a:solidFill>
              </a:rPr>
              <a:t> </a:t>
            </a:r>
            <a:r>
              <a:rPr lang="ru-RU" sz="2000" dirty="0" err="1">
                <a:solidFill>
                  <a:schemeClr val="dk1"/>
                </a:solidFill>
              </a:rPr>
              <a:t>методи</a:t>
            </a:r>
            <a:r>
              <a:rPr lang="ru-RU" sz="2000" dirty="0">
                <a:solidFill>
                  <a:schemeClr val="dk1"/>
                </a:solidFill>
              </a:rPr>
              <a:t> і </a:t>
            </a:r>
            <a:r>
              <a:rPr lang="ru-RU" sz="2000" dirty="0" err="1">
                <a:solidFill>
                  <a:schemeClr val="dk1"/>
                </a:solidFill>
              </a:rPr>
              <a:t>моделі</a:t>
            </a:r>
            <a:r>
              <a:rPr lang="ru-RU" sz="2000" dirty="0">
                <a:solidFill>
                  <a:schemeClr val="dk1"/>
                </a:solidFill>
              </a:rPr>
              <a:t> </a:t>
            </a:r>
            <a:r>
              <a:rPr lang="ru-RU" sz="2000" dirty="0" err="1">
                <a:solidFill>
                  <a:schemeClr val="dk1"/>
                </a:solidFill>
              </a:rPr>
              <a:t>побудови</a:t>
            </a:r>
            <a:r>
              <a:rPr lang="ru-RU" sz="2000" dirty="0">
                <a:solidFill>
                  <a:schemeClr val="dk1"/>
                </a:solidFill>
              </a:rPr>
              <a:t> </a:t>
            </a:r>
            <a:r>
              <a:rPr lang="ru-RU" sz="2000" dirty="0" err="1">
                <a:solidFill>
                  <a:schemeClr val="dk1"/>
                </a:solidFill>
              </a:rPr>
              <a:t>програмного</a:t>
            </a:r>
            <a:r>
              <a:rPr lang="ru-RU" sz="2000" dirty="0">
                <a:solidFill>
                  <a:schemeClr val="dk1"/>
                </a:solidFill>
              </a:rPr>
              <a:t> </a:t>
            </a:r>
            <a:r>
              <a:rPr lang="ru-RU" sz="2000" dirty="0" err="1">
                <a:solidFill>
                  <a:schemeClr val="dk1"/>
                </a:solidFill>
              </a:rPr>
              <a:t>забезпечення</a:t>
            </a:r>
            <a:r>
              <a:rPr lang="ru-RU" sz="2000" dirty="0">
                <a:solidFill>
                  <a:schemeClr val="dk1"/>
                </a:solidFill>
              </a:rPr>
              <a:t> для </a:t>
            </a:r>
            <a:r>
              <a:rPr lang="ru-RU" sz="2000" dirty="0" err="1">
                <a:solidFill>
                  <a:schemeClr val="dk1"/>
                </a:solidFill>
              </a:rPr>
              <a:t>ведення</a:t>
            </a:r>
            <a:r>
              <a:rPr lang="ru-RU" sz="2000" dirty="0">
                <a:solidFill>
                  <a:schemeClr val="dk1"/>
                </a:solidFill>
              </a:rPr>
              <a:t> </a:t>
            </a:r>
            <a:r>
              <a:rPr lang="ru-RU" sz="2000" dirty="0" err="1" smtClean="0">
                <a:solidFill>
                  <a:schemeClr val="dk1"/>
                </a:solidFill>
              </a:rPr>
              <a:t>документообігу</a:t>
            </a:r>
            <a:endParaRPr sz="2000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 sz="2400"/>
              <a:t>2</a:t>
            </a:fld>
            <a:endParaRPr sz="2400"/>
          </a:p>
        </p:txBody>
      </p:sp>
      <p:sp>
        <p:nvSpPr>
          <p:cNvPr id="102" name="Google Shape;102;p2"/>
          <p:cNvSpPr/>
          <p:nvPr/>
        </p:nvSpPr>
        <p:spPr>
          <a:xfrm>
            <a:off x="420400" y="240318"/>
            <a:ext cx="8303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МЕТА, ОБ’ЄКТ ТА ПРЕДМЕТ ДОСЛІДЖЕННЯ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dirty="0"/>
              <a:t>ТЕХНІЧНІ ЗАВДАННЯ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349050" y="1175612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uk-UA" sz="2000" i="1" dirty="0" smtClean="0">
                <a:solidFill>
                  <a:schemeClr val="dk1"/>
                </a:solidFill>
              </a:rPr>
              <a:t>Розробити </a:t>
            </a:r>
            <a:r>
              <a:rPr lang="uk-UA" sz="2000" i="1" dirty="0" smtClean="0">
                <a:solidFill>
                  <a:schemeClr val="dk1"/>
                </a:solidFill>
              </a:rPr>
              <a:t>механіку взаємодії з БД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uk-UA" sz="2000" i="1" dirty="0" smtClean="0">
                <a:solidFill>
                  <a:schemeClr val="dk1"/>
                </a:solidFill>
              </a:rPr>
              <a:t>Покращити </a:t>
            </a:r>
            <a:r>
              <a:rPr lang="uk-UA" sz="2000" i="1" dirty="0" smtClean="0">
                <a:solidFill>
                  <a:schemeClr val="dk1"/>
                </a:solidFill>
              </a:rPr>
              <a:t>механізм обробки запитів від клієнтської </a:t>
            </a:r>
            <a:r>
              <a:rPr lang="uk-UA" sz="2000" i="1" dirty="0" smtClean="0">
                <a:solidFill>
                  <a:schemeClr val="dk1"/>
                </a:solidFill>
              </a:rPr>
              <a:t>частини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sz="20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2400" dirty="0"/>
              <a:t>1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Clr>
                <a:schemeClr val="lt1"/>
              </a:buClr>
              <a:buSzPts val="875"/>
            </a:pPr>
            <a:r>
              <a:rPr lang="ru-RU" dirty="0"/>
              <a:t>ПРОГРАМНІ ТА ТЕХНІЧНІ ЗАСОБИ РЕАЛІЗАЦІЇ</a:t>
            </a:r>
            <a:endParaRPr dirty="0"/>
          </a:p>
        </p:txBody>
      </p:sp>
      <p:sp>
        <p:nvSpPr>
          <p:cNvPr id="122" name="Google Shape;122;p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2400" dirty="0" smtClean="0"/>
              <a:t>2</a:t>
            </a:r>
            <a:endParaRPr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04" y="1117518"/>
            <a:ext cx="3400697" cy="170034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511" y="1117519"/>
            <a:ext cx="2857729" cy="1700349"/>
          </a:xfrm>
          <a:prstGeom prst="rect">
            <a:avLst/>
          </a:prstGeom>
        </p:spPr>
      </p:pic>
      <p:pic>
        <p:nvPicPr>
          <p:cNvPr id="6" name="Picture 12" descr="Разработка Java приложений в Москве, цена создания мобильных приложений на  Java в SoftM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" t="2047" r="1288" b="960"/>
          <a:stretch/>
        </p:blipFill>
        <p:spPr bwMode="auto">
          <a:xfrm>
            <a:off x="1259516" y="3023478"/>
            <a:ext cx="2640072" cy="185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pring Boot — Национальная библиотека им. Н. Э. Баумана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044" y="3153894"/>
            <a:ext cx="3290662" cy="172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2400" dirty="0" smtClean="0"/>
              <a:t>3</a:t>
            </a:r>
            <a:endParaRPr sz="2400" dirty="0"/>
          </a:p>
        </p:txBody>
      </p:sp>
      <p:sp>
        <p:nvSpPr>
          <p:cNvPr id="7" name="Google Shape;121;p5"/>
          <p:cNvSpPr txBox="1">
            <a:spLocks noGrp="1"/>
          </p:cNvSpPr>
          <p:nvPr>
            <p:ph type="title"/>
          </p:nvPr>
        </p:nvSpPr>
        <p:spPr>
          <a:xfrm>
            <a:off x="116541" y="5697"/>
            <a:ext cx="374724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uk-UA" dirty="0"/>
              <a:t>Т</a:t>
            </a:r>
            <a:r>
              <a:rPr lang="uk-UA" dirty="0" smtClean="0"/>
              <a:t>аблиці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262282" y="-48091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/>
              <a:t>Контролери</a:t>
            </a:r>
            <a:endParaRPr lang="en-US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282" y="623807"/>
            <a:ext cx="1819529" cy="11526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83" y="623807"/>
            <a:ext cx="1867161" cy="10574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9224" y="2411506"/>
            <a:ext cx="2492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err="1" smtClean="0"/>
              <a:t>Репозиторії</a:t>
            </a:r>
            <a:endParaRPr lang="en-US" sz="2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224" y="3169633"/>
            <a:ext cx="2238687" cy="9907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56375" y="2411506"/>
            <a:ext cx="4231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 smtClean="0"/>
              <a:t>Графічний інтерфейс</a:t>
            </a:r>
            <a:endParaRPr lang="en-US" sz="28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2282" y="3231790"/>
            <a:ext cx="2238687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8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311700" y="15988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ВИСНОВ</a:t>
            </a:r>
            <a:r>
              <a:rPr lang="ru-RU"/>
              <a:t>КИ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9"/>
          <p:cNvSpPr txBox="1">
            <a:spLocks noGrp="1"/>
          </p:cNvSpPr>
          <p:nvPr>
            <p:ph type="body" idx="1"/>
          </p:nvPr>
        </p:nvSpPr>
        <p:spPr>
          <a:xfrm>
            <a:off x="311700" y="835742"/>
            <a:ext cx="8520600" cy="3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uk-UA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</a:t>
            </a:r>
            <a:r>
              <a:rPr lang="uk-UA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uk-UA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ru-RU" sz="1400" i="1" dirty="0" err="1">
                <a:solidFill>
                  <a:schemeClr val="dk1"/>
                </a:solidFill>
              </a:rPr>
              <a:t>механізм</a:t>
            </a:r>
            <a:r>
              <a:rPr lang="ru-RU" sz="1400" i="1" dirty="0">
                <a:solidFill>
                  <a:schemeClr val="dk1"/>
                </a:solidFill>
              </a:rPr>
              <a:t> показу та </a:t>
            </a:r>
            <a:r>
              <a:rPr lang="ru-RU" sz="1400" i="1" dirty="0" err="1">
                <a:solidFill>
                  <a:schemeClr val="dk1"/>
                </a:solidFill>
              </a:rPr>
              <a:t>зміни</a:t>
            </a:r>
            <a:r>
              <a:rPr lang="ru-RU" sz="1400" i="1" dirty="0">
                <a:solidFill>
                  <a:schemeClr val="dk1"/>
                </a:solidFill>
              </a:rPr>
              <a:t> </a:t>
            </a:r>
            <a:r>
              <a:rPr lang="ru-RU" sz="1400" i="1" dirty="0" err="1" smtClean="0">
                <a:solidFill>
                  <a:schemeClr val="dk1"/>
                </a:solidFill>
              </a:rPr>
              <a:t>інформацїї</a:t>
            </a:r>
            <a:r>
              <a:rPr lang="ru-RU" sz="1400" i="1" dirty="0" smtClean="0">
                <a:solidFill>
                  <a:schemeClr val="dk1"/>
                </a:solidFill>
              </a:rPr>
              <a:t> про </a:t>
            </a:r>
            <a:r>
              <a:rPr lang="ru-RU" sz="1400" i="1" dirty="0" err="1" smtClean="0">
                <a:solidFill>
                  <a:schemeClr val="dk1"/>
                </a:solidFill>
              </a:rPr>
              <a:t>кінотеатри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Clr>
                <a:schemeClr val="dk1"/>
              </a:buClr>
              <a:buSzPts val="1100"/>
            </a:pPr>
            <a:r>
              <a:rPr lang="uk-UA" sz="1400" i="1" dirty="0" smtClean="0">
                <a:solidFill>
                  <a:schemeClr val="dk1"/>
                </a:solidFill>
              </a:rPr>
              <a:t>механіку </a:t>
            </a:r>
            <a:r>
              <a:rPr lang="uk-UA" sz="1400" i="1" dirty="0">
                <a:solidFill>
                  <a:schemeClr val="dk1"/>
                </a:solidFill>
              </a:rPr>
              <a:t>взаємодії з </a:t>
            </a:r>
            <a:r>
              <a:rPr lang="uk-UA" sz="1400" i="1" dirty="0" smtClean="0">
                <a:solidFill>
                  <a:schemeClr val="dk1"/>
                </a:solidFill>
              </a:rPr>
              <a:t>БД</a:t>
            </a:r>
            <a:r>
              <a:rPr lang="en-US" sz="1400" i="1" dirty="0" smtClean="0">
                <a:solidFill>
                  <a:schemeClr val="dk1"/>
                </a:solidFill>
              </a:rPr>
              <a:t>;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i="1" dirty="0" smtClean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ru-RU" sz="1400" i="1" dirty="0">
              <a:solidFill>
                <a:srgbClr val="FF0000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</a:pPr>
            <a:endParaRPr lang="uk-UA" sz="1400" i="1" dirty="0" smtClean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uk-UA" sz="1400" i="1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</a:pPr>
            <a:endParaRPr lang="en-US" sz="1400" i="1" dirty="0" smtClean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</a:pP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Google Shape;1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2400" dirty="0" smtClean="0"/>
              <a:t>4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296709" y="215355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200"/>
              <a:t>ДЯКУЮ ЗА УВАГУ!</a:t>
            </a:r>
            <a:endParaRPr sz="3200"/>
          </a:p>
        </p:txBody>
      </p:sp>
      <p:sp>
        <p:nvSpPr>
          <p:cNvPr id="3" name="Google Shape;1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2400" dirty="0" smtClean="0"/>
              <a:t>5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134</Words>
  <Application>Microsoft Office PowerPoint</Application>
  <PresentationFormat>Экран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Тема Office</vt:lpstr>
      <vt:lpstr>Розробка API для моніторингу інформаціі про кінотеатри мовою Java</vt:lpstr>
      <vt:lpstr>Презентация PowerPoint</vt:lpstr>
      <vt:lpstr>ТЕХНІЧНІ ЗАВДАННЯ</vt:lpstr>
      <vt:lpstr>ПРОГРАМНІ ТА ТЕХНІЧНІ ЗАСОБИ РЕАЛІЗАЦІЇ</vt:lpstr>
      <vt:lpstr>Таблиці</vt:lpstr>
      <vt:lpstr>ВИСНОВКИ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API для моніторингу роботи учнів мовою Java</dc:title>
  <dc:creator>Vlad</dc:creator>
  <cp:lastModifiedBy>Kimono</cp:lastModifiedBy>
  <cp:revision>32</cp:revision>
  <dcterms:modified xsi:type="dcterms:W3CDTF">2023-06-05T10:41:02Z</dcterms:modified>
</cp:coreProperties>
</file>