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 Kandut" initials="NK" lastIdx="1" clrIdx="0">
    <p:extLst>
      <p:ext uri="{19B8F6BF-5375-455C-9EA6-DF929625EA0E}">
        <p15:presenceInfo xmlns:p15="http://schemas.microsoft.com/office/powerpoint/2012/main" userId="6f44bcfc0872df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E44"/>
    <a:srgbClr val="1E90FF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15:16:01.583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078990-52BA-490C-973C-CB0CB1987CA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1BD3D66-E876-41A5-9CF8-1070F250C8D1}">
      <dgm:prSet phldrT="[Text]"/>
      <dgm:spPr/>
      <dgm:t>
        <a:bodyPr/>
        <a:lstStyle/>
        <a:p>
          <a:r>
            <a:rPr lang="de-DE" dirty="0"/>
            <a:t>Auswerten</a:t>
          </a:r>
        </a:p>
      </dgm:t>
    </dgm:pt>
    <dgm:pt modelId="{4473AEFB-3A8A-40C3-BA61-5E5F6221011F}" type="sibTrans" cxnId="{29309FC0-5F03-422D-8960-713CB79F372B}">
      <dgm:prSet/>
      <dgm:spPr/>
      <dgm:t>
        <a:bodyPr/>
        <a:lstStyle/>
        <a:p>
          <a:endParaRPr lang="de-DE"/>
        </a:p>
      </dgm:t>
    </dgm:pt>
    <dgm:pt modelId="{C30BA1F8-315E-4609-8869-1E5246965A47}" type="parTrans" cxnId="{29309FC0-5F03-422D-8960-713CB79F372B}">
      <dgm:prSet/>
      <dgm:spPr/>
      <dgm:t>
        <a:bodyPr/>
        <a:lstStyle/>
        <a:p>
          <a:endParaRPr lang="de-DE"/>
        </a:p>
      </dgm:t>
    </dgm:pt>
    <dgm:pt modelId="{4E5A2DB5-8CA2-4056-85AF-B146F4EA62E5}">
      <dgm:prSet phldrT="[Text]"/>
      <dgm:spPr/>
      <dgm:t>
        <a:bodyPr/>
        <a:lstStyle/>
        <a:p>
          <a:r>
            <a:rPr lang="de-DE" dirty="0"/>
            <a:t>Teilnehmen</a:t>
          </a:r>
        </a:p>
      </dgm:t>
    </dgm:pt>
    <dgm:pt modelId="{3CCAC6D5-A750-48E1-A917-7DF266A48C19}" type="sibTrans" cxnId="{BA4A6B36-4431-4B9B-A563-18CC250903D4}">
      <dgm:prSet/>
      <dgm:spPr>
        <a:solidFill>
          <a:srgbClr val="F5DE44"/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de-DE"/>
        </a:p>
      </dgm:t>
    </dgm:pt>
    <dgm:pt modelId="{6C2B4203-3765-438C-9802-03F299520D5A}" type="parTrans" cxnId="{BA4A6B36-4431-4B9B-A563-18CC250903D4}">
      <dgm:prSet/>
      <dgm:spPr/>
      <dgm:t>
        <a:bodyPr/>
        <a:lstStyle/>
        <a:p>
          <a:endParaRPr lang="de-DE"/>
        </a:p>
      </dgm:t>
    </dgm:pt>
    <dgm:pt modelId="{4A1B7224-FB27-4F55-9B0C-5825332217DE}">
      <dgm:prSet phldrT="[Text]"/>
      <dgm:spPr/>
      <dgm:t>
        <a:bodyPr/>
        <a:lstStyle/>
        <a:p>
          <a:r>
            <a:rPr lang="de-DE" dirty="0"/>
            <a:t>Anlegen</a:t>
          </a:r>
        </a:p>
      </dgm:t>
    </dgm:pt>
    <dgm:pt modelId="{99E1FCC6-B754-4936-8411-347C99524985}" type="sibTrans" cxnId="{98DAF3B0-5553-42BB-87F2-C8A712D2B439}">
      <dgm:prSet/>
      <dgm:spPr>
        <a:solidFill>
          <a:srgbClr val="F5DE44"/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de-DE"/>
        </a:p>
      </dgm:t>
    </dgm:pt>
    <dgm:pt modelId="{4951434E-B457-4ADC-AAB5-3A96A00AF299}" type="parTrans" cxnId="{98DAF3B0-5553-42BB-87F2-C8A712D2B439}">
      <dgm:prSet/>
      <dgm:spPr/>
      <dgm:t>
        <a:bodyPr/>
        <a:lstStyle/>
        <a:p>
          <a:endParaRPr lang="de-DE"/>
        </a:p>
      </dgm:t>
    </dgm:pt>
    <dgm:pt modelId="{9FB4A70F-7F8F-4D76-B8C6-42404F007A13}" type="pres">
      <dgm:prSet presAssocID="{D6078990-52BA-490C-973C-CB0CB1987CA7}" presName="Name0" presStyleCnt="0">
        <dgm:presLayoutVars>
          <dgm:dir/>
          <dgm:resizeHandles val="exact"/>
        </dgm:presLayoutVars>
      </dgm:prSet>
      <dgm:spPr/>
    </dgm:pt>
    <dgm:pt modelId="{4675F6BE-2AB0-4B86-BFE3-9B4937ECC7B9}" type="pres">
      <dgm:prSet presAssocID="{4A1B7224-FB27-4F55-9B0C-5825332217DE}" presName="node" presStyleLbl="node1" presStyleIdx="0" presStyleCnt="3">
        <dgm:presLayoutVars>
          <dgm:bulletEnabled val="1"/>
        </dgm:presLayoutVars>
      </dgm:prSet>
      <dgm:spPr/>
    </dgm:pt>
    <dgm:pt modelId="{72941CDF-9E6B-4917-9EA7-4C67CA226891}" type="pres">
      <dgm:prSet presAssocID="{99E1FCC6-B754-4936-8411-347C99524985}" presName="sibTrans" presStyleLbl="sibTrans2D1" presStyleIdx="0" presStyleCnt="2"/>
      <dgm:spPr/>
    </dgm:pt>
    <dgm:pt modelId="{A6228EB9-294C-4226-AB68-4BDC62C050E2}" type="pres">
      <dgm:prSet presAssocID="{99E1FCC6-B754-4936-8411-347C99524985}" presName="connectorText" presStyleLbl="sibTrans2D1" presStyleIdx="0" presStyleCnt="2"/>
      <dgm:spPr/>
    </dgm:pt>
    <dgm:pt modelId="{F3BD54E6-1E41-4477-9107-48B6E1D58D9F}" type="pres">
      <dgm:prSet presAssocID="{4E5A2DB5-8CA2-4056-85AF-B146F4EA62E5}" presName="node" presStyleLbl="node1" presStyleIdx="1" presStyleCnt="3">
        <dgm:presLayoutVars>
          <dgm:bulletEnabled val="1"/>
        </dgm:presLayoutVars>
      </dgm:prSet>
      <dgm:spPr/>
    </dgm:pt>
    <dgm:pt modelId="{B1EEA9C0-9D2F-4F92-9328-C6A551B58DCF}" type="pres">
      <dgm:prSet presAssocID="{3CCAC6D5-A750-48E1-A917-7DF266A48C19}" presName="sibTrans" presStyleLbl="sibTrans2D1" presStyleIdx="1" presStyleCnt="2"/>
      <dgm:spPr/>
    </dgm:pt>
    <dgm:pt modelId="{66A51D37-9E63-4420-9B76-C0B660BBDA9D}" type="pres">
      <dgm:prSet presAssocID="{3CCAC6D5-A750-48E1-A917-7DF266A48C19}" presName="connectorText" presStyleLbl="sibTrans2D1" presStyleIdx="1" presStyleCnt="2"/>
      <dgm:spPr/>
    </dgm:pt>
    <dgm:pt modelId="{46772611-A568-4EEA-9BCD-9C92B5AAB844}" type="pres">
      <dgm:prSet presAssocID="{21BD3D66-E876-41A5-9CF8-1070F250C8D1}" presName="node" presStyleLbl="node1" presStyleIdx="2" presStyleCnt="3">
        <dgm:presLayoutVars>
          <dgm:bulletEnabled val="1"/>
        </dgm:presLayoutVars>
      </dgm:prSet>
      <dgm:spPr/>
    </dgm:pt>
  </dgm:ptLst>
  <dgm:cxnLst>
    <dgm:cxn modelId="{73FD5704-2E7C-4294-AD22-E1C0243FC444}" type="presOf" srcId="{21BD3D66-E876-41A5-9CF8-1070F250C8D1}" destId="{46772611-A568-4EEA-9BCD-9C92B5AAB844}" srcOrd="0" destOrd="0" presId="urn:microsoft.com/office/officeart/2005/8/layout/process1"/>
    <dgm:cxn modelId="{293E5823-04BA-470E-B0C2-3DB76FAB64DC}" type="presOf" srcId="{4E5A2DB5-8CA2-4056-85AF-B146F4EA62E5}" destId="{F3BD54E6-1E41-4477-9107-48B6E1D58D9F}" srcOrd="0" destOrd="0" presId="urn:microsoft.com/office/officeart/2005/8/layout/process1"/>
    <dgm:cxn modelId="{BA4A6B36-4431-4B9B-A563-18CC250903D4}" srcId="{D6078990-52BA-490C-973C-CB0CB1987CA7}" destId="{4E5A2DB5-8CA2-4056-85AF-B146F4EA62E5}" srcOrd="1" destOrd="0" parTransId="{6C2B4203-3765-438C-9802-03F299520D5A}" sibTransId="{3CCAC6D5-A750-48E1-A917-7DF266A48C19}"/>
    <dgm:cxn modelId="{8B932D39-3676-425C-BE24-7A05BEACD238}" type="presOf" srcId="{D6078990-52BA-490C-973C-CB0CB1987CA7}" destId="{9FB4A70F-7F8F-4D76-B8C6-42404F007A13}" srcOrd="0" destOrd="0" presId="urn:microsoft.com/office/officeart/2005/8/layout/process1"/>
    <dgm:cxn modelId="{F00B264D-FE37-4818-8229-ACE084712AA0}" type="presOf" srcId="{99E1FCC6-B754-4936-8411-347C99524985}" destId="{72941CDF-9E6B-4917-9EA7-4C67CA226891}" srcOrd="0" destOrd="0" presId="urn:microsoft.com/office/officeart/2005/8/layout/process1"/>
    <dgm:cxn modelId="{5DD5378C-8568-4EA9-A59A-C8834AF46EDE}" type="presOf" srcId="{3CCAC6D5-A750-48E1-A917-7DF266A48C19}" destId="{66A51D37-9E63-4420-9B76-C0B660BBDA9D}" srcOrd="1" destOrd="0" presId="urn:microsoft.com/office/officeart/2005/8/layout/process1"/>
    <dgm:cxn modelId="{5A7F498E-17EB-4439-8EE4-E3CCB6C3FFAE}" type="presOf" srcId="{4A1B7224-FB27-4F55-9B0C-5825332217DE}" destId="{4675F6BE-2AB0-4B86-BFE3-9B4937ECC7B9}" srcOrd="0" destOrd="0" presId="urn:microsoft.com/office/officeart/2005/8/layout/process1"/>
    <dgm:cxn modelId="{98DAF3B0-5553-42BB-87F2-C8A712D2B439}" srcId="{D6078990-52BA-490C-973C-CB0CB1987CA7}" destId="{4A1B7224-FB27-4F55-9B0C-5825332217DE}" srcOrd="0" destOrd="0" parTransId="{4951434E-B457-4ADC-AAB5-3A96A00AF299}" sibTransId="{99E1FCC6-B754-4936-8411-347C99524985}"/>
    <dgm:cxn modelId="{29309FC0-5F03-422D-8960-713CB79F372B}" srcId="{D6078990-52BA-490C-973C-CB0CB1987CA7}" destId="{21BD3D66-E876-41A5-9CF8-1070F250C8D1}" srcOrd="2" destOrd="0" parTransId="{C30BA1F8-315E-4609-8869-1E5246965A47}" sibTransId="{4473AEFB-3A8A-40C3-BA61-5E5F6221011F}"/>
    <dgm:cxn modelId="{9D69C4D7-8081-4B4B-AC2D-51D5BA884017}" type="presOf" srcId="{99E1FCC6-B754-4936-8411-347C99524985}" destId="{A6228EB9-294C-4226-AB68-4BDC62C050E2}" srcOrd="1" destOrd="0" presId="urn:microsoft.com/office/officeart/2005/8/layout/process1"/>
    <dgm:cxn modelId="{0FB4AAE5-064A-4F33-97E0-E51DDE943EDD}" type="presOf" srcId="{3CCAC6D5-A750-48E1-A917-7DF266A48C19}" destId="{B1EEA9C0-9D2F-4F92-9328-C6A551B58DCF}" srcOrd="0" destOrd="0" presId="urn:microsoft.com/office/officeart/2005/8/layout/process1"/>
    <dgm:cxn modelId="{3374FCCC-CEBF-497C-B903-7166EED9B9B0}" type="presParOf" srcId="{9FB4A70F-7F8F-4D76-B8C6-42404F007A13}" destId="{4675F6BE-2AB0-4B86-BFE3-9B4937ECC7B9}" srcOrd="0" destOrd="0" presId="urn:microsoft.com/office/officeart/2005/8/layout/process1"/>
    <dgm:cxn modelId="{45C931A6-F471-4485-A3A2-0E27C2F06EDE}" type="presParOf" srcId="{9FB4A70F-7F8F-4D76-B8C6-42404F007A13}" destId="{72941CDF-9E6B-4917-9EA7-4C67CA226891}" srcOrd="1" destOrd="0" presId="urn:microsoft.com/office/officeart/2005/8/layout/process1"/>
    <dgm:cxn modelId="{A0D918BD-E2E8-462B-9B25-48898B3BB331}" type="presParOf" srcId="{72941CDF-9E6B-4917-9EA7-4C67CA226891}" destId="{A6228EB9-294C-4226-AB68-4BDC62C050E2}" srcOrd="0" destOrd="0" presId="urn:microsoft.com/office/officeart/2005/8/layout/process1"/>
    <dgm:cxn modelId="{82F6DFE1-56F9-4E53-9984-3BB5525F9473}" type="presParOf" srcId="{9FB4A70F-7F8F-4D76-B8C6-42404F007A13}" destId="{F3BD54E6-1E41-4477-9107-48B6E1D58D9F}" srcOrd="2" destOrd="0" presId="urn:microsoft.com/office/officeart/2005/8/layout/process1"/>
    <dgm:cxn modelId="{7D7D9800-3CA4-4B13-8621-F2F64CB4A1BE}" type="presParOf" srcId="{9FB4A70F-7F8F-4D76-B8C6-42404F007A13}" destId="{B1EEA9C0-9D2F-4F92-9328-C6A551B58DCF}" srcOrd="3" destOrd="0" presId="urn:microsoft.com/office/officeart/2005/8/layout/process1"/>
    <dgm:cxn modelId="{6824146E-A10D-43E4-8EE3-180B7670A6E8}" type="presParOf" srcId="{B1EEA9C0-9D2F-4F92-9328-C6A551B58DCF}" destId="{66A51D37-9E63-4420-9B76-C0B660BBDA9D}" srcOrd="0" destOrd="0" presId="urn:microsoft.com/office/officeart/2005/8/layout/process1"/>
    <dgm:cxn modelId="{7AE306FA-1B49-40F9-80C1-7A0F25FB3BCE}" type="presParOf" srcId="{9FB4A70F-7F8F-4D76-B8C6-42404F007A13}" destId="{46772611-A568-4EEA-9BCD-9C92B5AAB84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5F6BE-2AB0-4B86-BFE3-9B4937ECC7B9}">
      <dsp:nvSpPr>
        <dsp:cNvPr id="0" name=""/>
        <dsp:cNvSpPr/>
      </dsp:nvSpPr>
      <dsp:spPr>
        <a:xfrm>
          <a:off x="5435" y="31496"/>
          <a:ext cx="1624750" cy="9748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Anlegen</a:t>
          </a:r>
        </a:p>
      </dsp:txBody>
      <dsp:txXfrm>
        <a:off x="33987" y="60048"/>
        <a:ext cx="1567646" cy="917746"/>
      </dsp:txXfrm>
    </dsp:sp>
    <dsp:sp modelId="{72941CDF-9E6B-4917-9EA7-4C67CA226891}">
      <dsp:nvSpPr>
        <dsp:cNvPr id="0" name=""/>
        <dsp:cNvSpPr/>
      </dsp:nvSpPr>
      <dsp:spPr>
        <a:xfrm>
          <a:off x="1792660" y="317452"/>
          <a:ext cx="344447" cy="402938"/>
        </a:xfrm>
        <a:prstGeom prst="rightArrow">
          <a:avLst>
            <a:gd name="adj1" fmla="val 60000"/>
            <a:gd name="adj2" fmla="val 50000"/>
          </a:avLst>
        </a:prstGeom>
        <a:solidFill>
          <a:srgbClr val="F5DE44"/>
        </a:solidFill>
        <a:ln>
          <a:solidFill>
            <a:schemeClr val="bg1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1792660" y="398040"/>
        <a:ext cx="241113" cy="241762"/>
      </dsp:txXfrm>
    </dsp:sp>
    <dsp:sp modelId="{F3BD54E6-1E41-4477-9107-48B6E1D58D9F}">
      <dsp:nvSpPr>
        <dsp:cNvPr id="0" name=""/>
        <dsp:cNvSpPr/>
      </dsp:nvSpPr>
      <dsp:spPr>
        <a:xfrm>
          <a:off x="2280085" y="31496"/>
          <a:ext cx="1624750" cy="9748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Teilnehmen</a:t>
          </a:r>
        </a:p>
      </dsp:txBody>
      <dsp:txXfrm>
        <a:off x="2308637" y="60048"/>
        <a:ext cx="1567646" cy="917746"/>
      </dsp:txXfrm>
    </dsp:sp>
    <dsp:sp modelId="{B1EEA9C0-9D2F-4F92-9328-C6A551B58DCF}">
      <dsp:nvSpPr>
        <dsp:cNvPr id="0" name=""/>
        <dsp:cNvSpPr/>
      </dsp:nvSpPr>
      <dsp:spPr>
        <a:xfrm>
          <a:off x="4067311" y="317452"/>
          <a:ext cx="344447" cy="402938"/>
        </a:xfrm>
        <a:prstGeom prst="rightArrow">
          <a:avLst>
            <a:gd name="adj1" fmla="val 60000"/>
            <a:gd name="adj2" fmla="val 50000"/>
          </a:avLst>
        </a:prstGeom>
        <a:solidFill>
          <a:srgbClr val="F5DE44"/>
        </a:solidFill>
        <a:ln>
          <a:solidFill>
            <a:schemeClr val="bg1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4067311" y="398040"/>
        <a:ext cx="241113" cy="241762"/>
      </dsp:txXfrm>
    </dsp:sp>
    <dsp:sp modelId="{46772611-A568-4EEA-9BCD-9C92B5AAB844}">
      <dsp:nvSpPr>
        <dsp:cNvPr id="0" name=""/>
        <dsp:cNvSpPr/>
      </dsp:nvSpPr>
      <dsp:spPr>
        <a:xfrm>
          <a:off x="4554736" y="31496"/>
          <a:ext cx="1624750" cy="9748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Auswerten</a:t>
          </a:r>
        </a:p>
      </dsp:txBody>
      <dsp:txXfrm>
        <a:off x="4583288" y="60048"/>
        <a:ext cx="1567646" cy="917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11116-D494-4C00-89AA-908B0AF5FB89}" type="datetimeFigureOut">
              <a:rPr lang="de-DE" smtClean="0"/>
              <a:t>19.06.2018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F6D55-6AA3-4F65-91E5-7DA3FF86F8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875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0F5B09E-3D47-48AC-A1AC-E941A60A4D83}"/>
              </a:ext>
            </a:extLst>
          </p:cNvPr>
          <p:cNvSpPr/>
          <p:nvPr userDrawn="1"/>
        </p:nvSpPr>
        <p:spPr>
          <a:xfrm>
            <a:off x="0" y="-9525"/>
            <a:ext cx="12192000" cy="11615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oup 8"/>
          <p:cNvGrpSpPr/>
          <p:nvPr/>
        </p:nvGrpSpPr>
        <p:grpSpPr>
          <a:xfrm>
            <a:off x="1669293" y="1318414"/>
            <a:ext cx="8848345" cy="4614768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F5DE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01567" y="6231346"/>
            <a:ext cx="2485761" cy="320040"/>
          </a:xfrm>
        </p:spPr>
        <p:txBody>
          <a:bodyPr vert="horz" lIns="91440" tIns="45720" rIns="91440" bIns="45720" rtlCol="0" anchor="ctr"/>
          <a:lstStyle>
            <a:lvl1pPr algn="r">
              <a:defRPr lang="en-US"/>
            </a:lvl1pPr>
          </a:lstStyle>
          <a:p>
            <a:r>
              <a:rPr lang="de-DE"/>
              <a:t>6/19/2018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7960579" cy="32004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Babin, Kandut, Kraschl, Kumnig, Rajic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C820EF-D7AD-4B5C-9A1B-1AC73A245D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2050" cy="1152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D55FF1-92C5-4552-8E91-A1F1B9AEDEF3}"/>
              </a:ext>
            </a:extLst>
          </p:cNvPr>
          <p:cNvSpPr txBox="1"/>
          <p:nvPr userDrawn="1"/>
        </p:nvSpPr>
        <p:spPr>
          <a:xfrm>
            <a:off x="1132414" y="291786"/>
            <a:ext cx="5719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Sporteventmanager</a:t>
            </a:r>
            <a:endParaRPr lang="de-DE" dirty="0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Babin, Kandut, Kraschl, Kumnig, Rajic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r>
              <a:rPr lang="en-US"/>
              <a:t>6/19/2018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Babin, Kandut, Kraschl, Kumnig, Rajic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E5E5973-FA7A-4880-82BD-A3D4378ADF46}"/>
              </a:ext>
            </a:extLst>
          </p:cNvPr>
          <p:cNvSpPr/>
          <p:nvPr userDrawn="1"/>
        </p:nvSpPr>
        <p:spPr>
          <a:xfrm>
            <a:off x="0" y="-9525"/>
            <a:ext cx="12192000" cy="11615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rgbClr val="F5DE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1285400"/>
            <a:ext cx="6281873" cy="4766407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04500" y="6227064"/>
            <a:ext cx="779780" cy="320040"/>
          </a:xfrm>
        </p:spPr>
        <p:txBody>
          <a:bodyPr/>
          <a:lstStyle/>
          <a:p>
            <a:r>
              <a:rPr lang="en-US" dirty="0"/>
              <a:t>6/19/2018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2402079" cy="320040"/>
          </a:xfrm>
        </p:spPr>
        <p:txBody>
          <a:bodyPr/>
          <a:lstStyle/>
          <a:p>
            <a:r>
              <a:rPr lang="en-US"/>
              <a:t>Babin, Kandut, Kraschl, Kumnig, Rajic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17B9A5D-262B-49F0-BA3C-D01A96FEFA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2050" cy="115205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CC09A0C-B9B7-4F86-AAA5-AE246799E15E}"/>
              </a:ext>
            </a:extLst>
          </p:cNvPr>
          <p:cNvSpPr txBox="1"/>
          <p:nvPr userDrawn="1"/>
        </p:nvSpPr>
        <p:spPr>
          <a:xfrm>
            <a:off x="1132414" y="291786"/>
            <a:ext cx="5719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Sporteventmanager</a:t>
            </a:r>
            <a:endParaRPr lang="de-DE" dirty="0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r>
              <a:rPr lang="en-US"/>
              <a:t>6/19/2018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Babin, Kandut, Kraschl, Kumnig, Rajic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r>
              <a:rPr lang="en-US"/>
              <a:t>6/19/2018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Babin, Kandut, Kraschl, Kumnig, Rajic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r>
              <a:rPr lang="en-US"/>
              <a:t>6/19/2018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Babin, Kandut, Kraschl, Kumnig, Rajic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6/19/2018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Babin, Kandut, Kraschl, Kumnig, Rajic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r>
              <a:rPr lang="en-US"/>
              <a:t>6/19/2018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Babin, Kandut, Kraschl, Kumnig, Rajic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6/19/2018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Babin, Kandut, Kraschl, Kumnig, Rajic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r>
              <a:rPr lang="en-US"/>
              <a:t>6/19/2018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r>
              <a:rPr lang="en-US"/>
              <a:t>Babin, Kandut, Kraschl, Kumnig, Rajic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6/19/2018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Babin, Kandut, Kraschl, Kumnig, Rajic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76D6-BB1B-4223-B7CA-FBB1C9B38A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Sporteventmanager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C591B-FB7F-4DC2-A6C0-6B5FD7E299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local sport events made easy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A498D-D88B-4115-A04D-4D90A23E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6/19/2018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55FF3-0875-41FC-B5ED-DBB379D37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Babin, Kandut, Kraschl, Kumnig, Rajic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58B9F-EFB5-4E95-A7BE-D48EB47D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6004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6B3A-B0D8-4D4C-B317-DA3DE947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C28C7-4DFD-4E79-98CF-8A19B7973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96" y="1603514"/>
            <a:ext cx="6281873" cy="2716696"/>
          </a:xfrm>
        </p:spPr>
        <p:txBody>
          <a:bodyPr>
            <a:normAutofit/>
          </a:bodyPr>
          <a:lstStyle/>
          <a:p>
            <a:r>
              <a:rPr lang="de-DE" dirty="0"/>
              <a:t>Grundfunktionen:</a:t>
            </a:r>
          </a:p>
          <a:p>
            <a:pPr lvl="1"/>
            <a:r>
              <a:rPr lang="de-DE" dirty="0"/>
              <a:t>Veranstaltungen anlegen</a:t>
            </a:r>
          </a:p>
          <a:p>
            <a:pPr lvl="1"/>
            <a:r>
              <a:rPr lang="de-DE" dirty="0"/>
              <a:t>An Veranstaltungen teilnehmen</a:t>
            </a:r>
          </a:p>
          <a:p>
            <a:r>
              <a:rPr lang="de-DE" dirty="0"/>
              <a:t>Weitere Funktionen:</a:t>
            </a:r>
          </a:p>
          <a:p>
            <a:pPr lvl="1"/>
            <a:r>
              <a:rPr lang="de-DE" dirty="0"/>
              <a:t>Platzierungen eintragen</a:t>
            </a:r>
          </a:p>
          <a:p>
            <a:pPr lvl="1"/>
            <a:r>
              <a:rPr lang="de-DE" dirty="0"/>
              <a:t>Punkte sammeln</a:t>
            </a:r>
          </a:p>
          <a:p>
            <a:pPr lvl="1"/>
            <a:r>
              <a:rPr lang="de-DE" dirty="0"/>
              <a:t>Statistik ansehen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AAA76-DD97-4EC1-B2EB-22D87833A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6/19/2018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01EBD-396D-42B3-AF4A-02C73299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Babin, Kandut, Kraschl, Kumnig, Rajic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CCDF5-85C0-48F7-A885-8B8B188E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0608E42-E368-4542-AA90-8E19D21066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2867529"/>
              </p:ext>
            </p:extLst>
          </p:nvPr>
        </p:nvGraphicFramePr>
        <p:xfrm>
          <a:off x="5118447" y="4422053"/>
          <a:ext cx="6184922" cy="1037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647156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7169-6BDB-428F-9993-57112E27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Bestandteile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61D99-F5D8-4B35-B52A-C22ABF0F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6/19/2018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0E337-DB87-4284-AC0D-D5E7BF9B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Babin, Kandut, Kraschl, Kumnig, Rajic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25FAC-5875-4BF5-B498-D99F34D3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Bildergebnis fÃ¼r android phone icon">
            <a:extLst>
              <a:ext uri="{FF2B5EF4-FFF2-40B4-BE49-F238E27FC236}">
                <a16:creationId xmlns:a16="http://schemas.microsoft.com/office/drawing/2014/main" id="{5454F8F9-8FE3-4ECD-BA81-39DDA3711C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610" y="2349925"/>
            <a:ext cx="2282422" cy="228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ür rest webservice icon">
            <a:extLst>
              <a:ext uri="{FF2B5EF4-FFF2-40B4-BE49-F238E27FC236}">
                <a16:creationId xmlns:a16="http://schemas.microsoft.com/office/drawing/2014/main" id="{4002A78F-401E-4A5A-8C43-81B089865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899" y="2224128"/>
            <a:ext cx="2392582" cy="253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10" descr="Bildergebnis fÃ¼r database icon">
            <a:extLst>
              <a:ext uri="{FF2B5EF4-FFF2-40B4-BE49-F238E27FC236}">
                <a16:creationId xmlns:a16="http://schemas.microsoft.com/office/drawing/2014/main" id="{84A8809E-81A7-4B14-91F7-37E8BC56F5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" name="AutoShape 12" descr="Bildergebnis fÃ¼r database icon">
            <a:extLst>
              <a:ext uri="{FF2B5EF4-FFF2-40B4-BE49-F238E27FC236}">
                <a16:creationId xmlns:a16="http://schemas.microsoft.com/office/drawing/2014/main" id="{D5768FF7-2F90-4E5B-92FE-B58A692A72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8" name="Picture 14" descr="Bildergebnis fÃ¼r database icon">
            <a:extLst>
              <a:ext uri="{FF2B5EF4-FFF2-40B4-BE49-F238E27FC236}">
                <a16:creationId xmlns:a16="http://schemas.microsoft.com/office/drawing/2014/main" id="{DFD679AD-4D91-4B04-A017-69C002A55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0547" y="2427292"/>
            <a:ext cx="2127686" cy="212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A26F83CC-5D9C-48C0-9952-348EEAFD7202}"/>
              </a:ext>
            </a:extLst>
          </p:cNvPr>
          <p:cNvSpPr/>
          <p:nvPr/>
        </p:nvSpPr>
        <p:spPr>
          <a:xfrm>
            <a:off x="6339570" y="3193731"/>
            <a:ext cx="813325" cy="47053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116F14F5-08DB-4239-A193-CBA9BFD8F1B2}"/>
              </a:ext>
            </a:extLst>
          </p:cNvPr>
          <p:cNvSpPr/>
          <p:nvPr/>
        </p:nvSpPr>
        <p:spPr>
          <a:xfrm>
            <a:off x="9117222" y="3193731"/>
            <a:ext cx="813325" cy="47053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3B6C4F-7670-48AD-B471-6C35230EDEEE}"/>
              </a:ext>
            </a:extLst>
          </p:cNvPr>
          <p:cNvSpPr txBox="1"/>
          <p:nvPr/>
        </p:nvSpPr>
        <p:spPr>
          <a:xfrm>
            <a:off x="5211266" y="180657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App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96B1AA-E011-44F5-BE66-383576C51C95}"/>
              </a:ext>
            </a:extLst>
          </p:cNvPr>
          <p:cNvSpPr txBox="1"/>
          <p:nvPr/>
        </p:nvSpPr>
        <p:spPr>
          <a:xfrm>
            <a:off x="7380400" y="1806573"/>
            <a:ext cx="145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Webservice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5644A4-38BC-49F6-952E-F8AE9EAFF4BE}"/>
              </a:ext>
            </a:extLst>
          </p:cNvPr>
          <p:cNvSpPr txBox="1"/>
          <p:nvPr/>
        </p:nvSpPr>
        <p:spPr>
          <a:xfrm>
            <a:off x="10372003" y="1806573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62027376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A3463-FA08-4EEF-8D62-C8E7BFD2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FE20-4ED1-4851-9117-19F8A4393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1656521"/>
            <a:ext cx="6281873" cy="1431235"/>
          </a:xfrm>
        </p:spPr>
        <p:txBody>
          <a:bodyPr>
            <a:normAutofit/>
          </a:bodyPr>
          <a:lstStyle/>
          <a:p>
            <a:r>
              <a:rPr lang="de-DE" dirty="0"/>
              <a:t>Projekt mit SCRUM organisiert</a:t>
            </a:r>
          </a:p>
          <a:p>
            <a:r>
              <a:rPr lang="de-DE" dirty="0"/>
              <a:t>Immer kurze Zeiträume geplant (Sprints)</a:t>
            </a:r>
          </a:p>
          <a:p>
            <a:r>
              <a:rPr lang="de-DE" dirty="0"/>
              <a:t>Projekt entwickelt sich weiter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95545-B872-442C-B997-56F1790B1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6/19/2018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25817-78CB-4737-BB71-03AEC308F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Babin, Kandut, Kraschl, Kumnig, Rajic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A0C1E-554D-4B92-B735-D613E1AF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 descr="Bildergebnis fÃ¼r scrum">
            <a:extLst>
              <a:ext uri="{FF2B5EF4-FFF2-40B4-BE49-F238E27FC236}">
                <a16:creationId xmlns:a16="http://schemas.microsoft.com/office/drawing/2014/main" id="{7F3E0D02-3824-4A06-8AEB-B62DF980D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580" y="3087756"/>
            <a:ext cx="55245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43131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809B0-6188-4ADF-B5DB-6BDCC443E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D5C6A-FD12-4B38-9FE9-DA08BD652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407" y="1683026"/>
            <a:ext cx="6281873" cy="424929"/>
          </a:xfrm>
        </p:spPr>
        <p:txBody>
          <a:bodyPr>
            <a:normAutofit lnSpcReduction="10000"/>
          </a:bodyPr>
          <a:lstStyle/>
          <a:p>
            <a:r>
              <a:rPr lang="de-DE" sz="2000" dirty="0"/>
              <a:t>SQL Datenbank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0B5DE-713F-4C45-B414-E4174E95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6/19/2018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9D67C-265C-4F79-A953-69C13C7D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Babin, Kandut, Kraschl, Kumnig, Rajic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C7C1C-2AF6-4F42-A721-FA179BD5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CB67FD-50BA-4913-8DCF-EE1E906D1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407" y="2230656"/>
            <a:ext cx="5674584" cy="36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8862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75EFE-B67C-4332-839D-5FD22891B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25C90-37DF-4AAB-9A1F-E3AD52667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1668555"/>
            <a:ext cx="6281873" cy="813616"/>
          </a:xfrm>
        </p:spPr>
        <p:txBody>
          <a:bodyPr>
            <a:normAutofit lnSpcReduction="10000"/>
          </a:bodyPr>
          <a:lstStyle/>
          <a:p>
            <a:r>
              <a:rPr lang="de-DE" dirty="0"/>
              <a:t>Glassfish Server</a:t>
            </a:r>
          </a:p>
          <a:p>
            <a:r>
              <a:rPr lang="de-DE" dirty="0"/>
              <a:t>Java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C4580-A7FF-428A-8E50-A0C35D8B7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6/19/2018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D0A30-61B6-4BAF-B364-EF9E8BC7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Babin, Kandut, Kraschl, Kumnig, Rajic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B5A3E-3A12-4C8D-99A2-6F7DFC9C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5A3B7-2D00-4DF3-A3A1-44E7BB2F72A3}"/>
              </a:ext>
            </a:extLst>
          </p:cNvPr>
          <p:cNvSpPr/>
          <p:nvPr/>
        </p:nvSpPr>
        <p:spPr>
          <a:xfrm>
            <a:off x="7444632" y="2482171"/>
            <a:ext cx="1815548" cy="3144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dirty="0"/>
              <a:t>Webservice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3EC929B-973A-44DB-BDC2-1F0F88D1CF70}"/>
              </a:ext>
            </a:extLst>
          </p:cNvPr>
          <p:cNvSpPr/>
          <p:nvPr/>
        </p:nvSpPr>
        <p:spPr>
          <a:xfrm>
            <a:off x="5092200" y="2919427"/>
            <a:ext cx="2581068" cy="804368"/>
          </a:xfrm>
          <a:prstGeom prst="rightArrow">
            <a:avLst/>
          </a:prstGeom>
          <a:solidFill>
            <a:schemeClr val="bg1"/>
          </a:solidFill>
          <a:ln>
            <a:solidFill>
              <a:srgbClr val="1E9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App call Webservice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27C1B72-4120-43B1-99D2-D3FF8F9B2452}"/>
              </a:ext>
            </a:extLst>
          </p:cNvPr>
          <p:cNvSpPr/>
          <p:nvPr/>
        </p:nvSpPr>
        <p:spPr>
          <a:xfrm>
            <a:off x="9067080" y="2919427"/>
            <a:ext cx="2306993" cy="804368"/>
          </a:xfrm>
          <a:prstGeom prst="rightArrow">
            <a:avLst/>
          </a:prstGeom>
          <a:solidFill>
            <a:schemeClr val="bg1"/>
          </a:solidFill>
          <a:ln>
            <a:solidFill>
              <a:srgbClr val="1E9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ooo</a:t>
            </a:r>
            <a:r>
              <a:rPr lang="de-DE" dirty="0">
                <a:solidFill>
                  <a:schemeClr val="tx1"/>
                </a:solidFill>
              </a:rPr>
              <a:t> SQL Query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0A2106E6-2DD0-462C-88C1-9F61E83B9305}"/>
              </a:ext>
            </a:extLst>
          </p:cNvPr>
          <p:cNvSpPr/>
          <p:nvPr/>
        </p:nvSpPr>
        <p:spPr>
          <a:xfrm>
            <a:off x="5092200" y="4439255"/>
            <a:ext cx="2581068" cy="804368"/>
          </a:xfrm>
          <a:prstGeom prst="leftArrow">
            <a:avLst/>
          </a:prstGeom>
          <a:solidFill>
            <a:schemeClr val="bg1"/>
          </a:solidFill>
          <a:ln>
            <a:solidFill>
              <a:srgbClr val="1E9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Returns JSON </a:t>
            </a:r>
            <a:r>
              <a:rPr lang="de-DE" dirty="0">
                <a:solidFill>
                  <a:schemeClr val="bg1"/>
                </a:solidFill>
              </a:rPr>
              <a:t>ooo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2FC97DBD-CCA5-4C38-A5E3-B0648D7D3BEC}"/>
              </a:ext>
            </a:extLst>
          </p:cNvPr>
          <p:cNvSpPr/>
          <p:nvPr/>
        </p:nvSpPr>
        <p:spPr>
          <a:xfrm>
            <a:off x="9067080" y="4477554"/>
            <a:ext cx="2306993" cy="804368"/>
          </a:xfrm>
          <a:prstGeom prst="leftArrow">
            <a:avLst/>
          </a:prstGeom>
          <a:solidFill>
            <a:schemeClr val="bg1"/>
          </a:solidFill>
          <a:ln>
            <a:solidFill>
              <a:srgbClr val="1E9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Gets Data from DB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D764283-9C52-4CB2-9515-EF788F9B09F1}"/>
              </a:ext>
            </a:extLst>
          </p:cNvPr>
          <p:cNvSpPr/>
          <p:nvPr/>
        </p:nvSpPr>
        <p:spPr>
          <a:xfrm>
            <a:off x="8542511" y="2919427"/>
            <a:ext cx="1049138" cy="804368"/>
          </a:xfrm>
          <a:prstGeom prst="rightArrow">
            <a:avLst/>
          </a:prstGeom>
          <a:ln>
            <a:solidFill>
              <a:srgbClr val="1E9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478F5E0-9676-425B-B145-CEBEE0BCCF99}"/>
              </a:ext>
            </a:extLst>
          </p:cNvPr>
          <p:cNvSpPr/>
          <p:nvPr/>
        </p:nvSpPr>
        <p:spPr>
          <a:xfrm rot="10800000">
            <a:off x="7113163" y="4446542"/>
            <a:ext cx="1049138" cy="804368"/>
          </a:xfrm>
          <a:prstGeom prst="rightArrow">
            <a:avLst/>
          </a:prstGeom>
          <a:ln>
            <a:solidFill>
              <a:srgbClr val="1E9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100" name="Picture 4" descr="Bildergebnis fÃ¼r settings icon white">
            <a:extLst>
              <a:ext uri="{FF2B5EF4-FFF2-40B4-BE49-F238E27FC236}">
                <a16:creationId xmlns:a16="http://schemas.microsoft.com/office/drawing/2014/main" id="{75FE2BFD-40F4-4EAC-8391-DE3BF3690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249">
            <a:off x="7444632" y="314906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36610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F0E2-464F-4710-81A3-A51860AA7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Android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8C882-919B-48AC-865F-B35D744CC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4226" y="1487408"/>
            <a:ext cx="3926094" cy="1388314"/>
          </a:xfrm>
        </p:spPr>
        <p:txBody>
          <a:bodyPr/>
          <a:lstStyle/>
          <a:p>
            <a:r>
              <a:rPr lang="de-DE" dirty="0"/>
              <a:t>Android</a:t>
            </a:r>
          </a:p>
          <a:p>
            <a:r>
              <a:rPr lang="de-DE" dirty="0"/>
              <a:t>Java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65BFC-E81A-4C3C-BE11-CAD2C814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6/19/2018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BA1CE-669C-490E-8091-AF73E73D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Babin, Kandut, Kraschl, Kumnig, Rajic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09DC2-741E-4F55-B279-D01A461C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27A104-A205-44B2-9945-F827222CE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437" y="1487408"/>
            <a:ext cx="2143125" cy="418147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F17E3D6-4029-4EE9-A44F-F6FA72FEF549}"/>
              </a:ext>
            </a:extLst>
          </p:cNvPr>
          <p:cNvSpPr/>
          <p:nvPr/>
        </p:nvSpPr>
        <p:spPr>
          <a:xfrm>
            <a:off x="6972368" y="3191321"/>
            <a:ext cx="2635458" cy="79095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async WS calls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54A8FB2-A5DE-4340-B624-8F5EE0752C19}"/>
              </a:ext>
            </a:extLst>
          </p:cNvPr>
          <p:cNvSpPr/>
          <p:nvPr/>
        </p:nvSpPr>
        <p:spPr>
          <a:xfrm>
            <a:off x="6972368" y="3191321"/>
            <a:ext cx="361777" cy="790957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93733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07517-0D81-439A-BD36-92C3674AAE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A986B-7F53-4F02-9578-A4DCE02DF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354CE-CE8E-4F77-89A1-DF8AE41A2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6/19/2018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542F6-4FD1-4DCF-843D-80191A87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Babin, Kandut, Kraschl, Kumnig, Rajic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0EBBA-E61A-4DED-BF69-E4688491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40830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Atlas">
  <a:themeElements>
    <a:clrScheme name="Custom 2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E90FF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0</TotalTime>
  <Words>168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Rockwell</vt:lpstr>
      <vt:lpstr>Wingdings</vt:lpstr>
      <vt:lpstr>Atlas</vt:lpstr>
      <vt:lpstr>Sporteventmanager</vt:lpstr>
      <vt:lpstr>Allgemein</vt:lpstr>
      <vt:lpstr>Bestandteile</vt:lpstr>
      <vt:lpstr>Scrum</vt:lpstr>
      <vt:lpstr>Datenbank</vt:lpstr>
      <vt:lpstr>Webservice</vt:lpstr>
      <vt:lpstr>Android App</vt:lpstr>
      <vt:lpstr>Vielen Dank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Sporteventmanager</dc:title>
  <dc:creator>Nico Kandut</dc:creator>
  <cp:lastModifiedBy>Nico Kandut</cp:lastModifiedBy>
  <cp:revision>23</cp:revision>
  <dcterms:created xsi:type="dcterms:W3CDTF">2018-06-19T12:39:39Z</dcterms:created>
  <dcterms:modified xsi:type="dcterms:W3CDTF">2018-06-19T17:24:12Z</dcterms:modified>
</cp:coreProperties>
</file>