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Ubuntu Light"/>
      <p:regular r:id="rId14"/>
      <p:bold r:id="rId15"/>
      <p:italic r:id="rId16"/>
      <p:boldItalic r:id="rId17"/>
    </p:embeddedFont>
    <p:embeddedFont>
      <p:font typeface="Arvo"/>
      <p:regular r:id="rId18"/>
      <p:bold r:id="rId19"/>
      <p:italic r:id="rId20"/>
      <p:boldItalic r:id="rId21"/>
    </p:embeddedFont>
    <p:embeddedFont>
      <p:font typeface="Bodoni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italic.fntdata"/><Relationship Id="rId22" Type="http://schemas.openxmlformats.org/officeDocument/2006/relationships/font" Target="fonts/Bodoni-regular.fntdata"/><Relationship Id="rId21" Type="http://schemas.openxmlformats.org/officeDocument/2006/relationships/font" Target="fonts/Arvo-boldItalic.fntdata"/><Relationship Id="rId24" Type="http://schemas.openxmlformats.org/officeDocument/2006/relationships/font" Target="fonts/Bodoni-italic.fntdata"/><Relationship Id="rId23" Type="http://schemas.openxmlformats.org/officeDocument/2006/relationships/font" Target="fonts/Bodoni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odon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5" Type="http://schemas.openxmlformats.org/officeDocument/2006/relationships/font" Target="fonts/UbuntuLight-bold.fntdata"/><Relationship Id="rId14" Type="http://schemas.openxmlformats.org/officeDocument/2006/relationships/font" Target="fonts/UbuntuLight-regular.fntdata"/><Relationship Id="rId17" Type="http://schemas.openxmlformats.org/officeDocument/2006/relationships/font" Target="fonts/UbuntuLight-boldItalic.fntdata"/><Relationship Id="rId16" Type="http://schemas.openxmlformats.org/officeDocument/2006/relationships/font" Target="fonts/UbuntuLight-italic.fntdata"/><Relationship Id="rId19" Type="http://schemas.openxmlformats.org/officeDocument/2006/relationships/font" Target="fonts/Arvo-bold.fntdata"/><Relationship Id="rId18" Type="http://schemas.openxmlformats.org/officeDocument/2006/relationships/font" Target="fonts/Ar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2eb61d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2eb61d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6cae4fa28_0_6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6cae4fa28_0_6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2eb61d9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2eb61d9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610650" y="1798050"/>
            <a:ext cx="6157800" cy="122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Цветовые гаммы </a:t>
            </a:r>
            <a:endParaRPr i="1" sz="3000"/>
          </a:p>
        </p:txBody>
      </p:sp>
      <p:sp>
        <p:nvSpPr>
          <p:cNvPr id="185" name="Google Shape;185;p28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220650" y="4157925"/>
            <a:ext cx="249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Ubuntu Light"/>
                <a:ea typeface="Ubuntu Light"/>
                <a:cs typeface="Ubuntu Light"/>
                <a:sym typeface="Ubuntu Light"/>
              </a:rPr>
              <a:t>Авторы: Устинова Ангелина, Дмитрий Пупков</a:t>
            </a:r>
            <a:endParaRPr i="1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43125" y="369825"/>
            <a:ext cx="30555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Введение</a:t>
            </a:r>
            <a:endParaRPr b="1" sz="3500"/>
          </a:p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283400" y="1229725"/>
            <a:ext cx="49029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Иногда хочется нужно расслабиться, успокоиться и отвлечься от насущных проблем. Для таких целей подойдёт красивая, умиротворяющая  игра, которой являются </a:t>
            </a: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“Цветовые гаммы”</a:t>
            </a: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“Цветовые гаммы” (Colour Schemes) - это путешествие в мир цвета и гармонии. Задача игрока - расположить мозаику из цветной плитки в идеально упорядоченные спектры. Создано для тех, кто наслаждается красивыми играми-головоломками или для тех, кому нужно несколько моментов визуального спокойствия.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75" y="202250"/>
            <a:ext cx="2979876" cy="4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5400" y="222139"/>
            <a:ext cx="3571500" cy="12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Структура приложения</a:t>
            </a:r>
            <a:endParaRPr b="1" sz="3000"/>
          </a:p>
        </p:txBody>
      </p:sp>
      <p:sp>
        <p:nvSpPr>
          <p:cNvPr id="200" name="Google Shape;200;p30"/>
          <p:cNvSpPr txBox="1"/>
          <p:nvPr>
            <p:ph idx="2" type="subTitle"/>
          </p:nvPr>
        </p:nvSpPr>
        <p:spPr>
          <a:xfrm>
            <a:off x="5015350" y="374550"/>
            <a:ext cx="3938100" cy="4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Приложение состоит из нескольких файлов: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Char char="●"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menu - дизайн интерфейса;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Char char="●"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field - класс игрового поля;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"/>
              <a:buChar char="●"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testing - файл для генерирования картинок цветовых гамм из базы данных, для их последующего использования в menu.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Ubuntu"/>
              <a:buChar char="●"/>
            </a:pPr>
            <a:r>
              <a:rPr lang="es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База данных сolor_schemes.db, в которой хранятся цвета, размер игрового поля для каждой гаммы, сложность, затраченные ходы на прохождение и размер клетки.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0" y="1607200"/>
            <a:ext cx="4157932" cy="323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Заключение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225" y="938900"/>
            <a:ext cx="4867501" cy="376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