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9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9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7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0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0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268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9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4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93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7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5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83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0389E2-EB68-45B7-8B84-CFA69DB231D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E14B35-BE14-485A-98D9-5C5CD8DF8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4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E9665-0DEB-4D53-B578-0FE9FB5D2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686DE-B3D0-480E-9073-C1485C51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66854"/>
            <a:ext cx="5578136" cy="1005473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Выполнила: студентка группы ИСиП-42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Петелина Ангелина</a:t>
            </a:r>
          </a:p>
        </p:txBody>
      </p:sp>
    </p:spTree>
    <p:extLst>
      <p:ext uri="{BB962C8B-B14F-4D97-AF65-F5344CB8AC3E}">
        <p14:creationId xmlns:p14="http://schemas.microsoft.com/office/powerpoint/2010/main" val="32906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D447C-38FA-4A26-B0A8-FC3E62C7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Реализованное 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A7CC0B-55D8-48ED-8AA7-4C0FBA54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69" y="4546460"/>
            <a:ext cx="1676190" cy="22349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A0BED8-3467-435D-AD5D-87F563A56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01" y="1719678"/>
            <a:ext cx="4442245" cy="28430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6BE1BB-610F-461D-99E5-378878EA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4546460"/>
            <a:ext cx="1676190" cy="22349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A22EC0-1BBA-48DD-9E8E-0F5C54C8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20" y="4562715"/>
            <a:ext cx="1663492" cy="2234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5B5A4-3D84-4C7D-AF0C-4F5E709183A7}"/>
              </a:ext>
            </a:extLst>
          </p:cNvPr>
          <p:cNvSpPr txBox="1"/>
          <p:nvPr/>
        </p:nvSpPr>
        <p:spPr>
          <a:xfrm>
            <a:off x="838200" y="2967335"/>
            <a:ext cx="490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Мобильное приложение онлайн-кинотеатра с главным экраном и экранами воспроизведения фильмов и сериалов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97383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5FAD-20FD-4A98-8624-A03F1D17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экраны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EDF0F9-DB02-4E89-8198-4A6C6713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46" y="2012801"/>
            <a:ext cx="4942958" cy="4272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52EFD-F056-422A-B716-6850076C9C1C}"/>
              </a:ext>
            </a:extLst>
          </p:cNvPr>
          <p:cNvSpPr txBox="1"/>
          <p:nvPr/>
        </p:nvSpPr>
        <p:spPr>
          <a:xfrm>
            <a:off x="848296" y="3687430"/>
            <a:ext cx="490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экран приложения с запуском и остановкой просмотра фильма или сериала</a:t>
            </a:r>
          </a:p>
        </p:txBody>
      </p:sp>
    </p:spTree>
    <p:extLst>
      <p:ext uri="{BB962C8B-B14F-4D97-AF65-F5344CB8AC3E}">
        <p14:creationId xmlns:p14="http://schemas.microsoft.com/office/powerpoint/2010/main" val="62480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35EFA-0F98-4E77-A4AF-48107CC7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компоненты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A28DA2-F566-4FBE-9FB7-7A3BB700B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12" y="3910524"/>
            <a:ext cx="1701587" cy="558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6B6042-F1FD-436A-ADAC-29CFF3582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12" y="4798787"/>
            <a:ext cx="1536508" cy="634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8AD65E-5694-402F-80BF-8B92DD90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343" y="5871634"/>
            <a:ext cx="12698" cy="126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F74838-8375-4904-839E-349EE7877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59" y="3823728"/>
            <a:ext cx="609524" cy="71111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81CFB6D-6CA5-4495-94A9-74AF6E04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555" y="5523509"/>
            <a:ext cx="12698" cy="1269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A2A7089-CC10-469D-9AF7-52C9A750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43" y="4556048"/>
            <a:ext cx="977778" cy="2031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B2AA94D-CC2E-47F1-BC92-DB6AD6C2E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43" y="4050206"/>
            <a:ext cx="2019048" cy="2793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076E1C9-29BE-4EEE-9040-F5F2958F2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43" y="4985700"/>
            <a:ext cx="888889" cy="19047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212D77E-5863-4857-BA54-8955EA29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43" y="5402653"/>
            <a:ext cx="685714" cy="1650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AEF04D-6812-4EFA-A44C-DF47DC2AD943}"/>
              </a:ext>
            </a:extLst>
          </p:cNvPr>
          <p:cNvSpPr txBox="1"/>
          <p:nvPr/>
        </p:nvSpPr>
        <p:spPr>
          <a:xfrm>
            <a:off x="918099" y="2667941"/>
            <a:ext cx="490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Кнопки переходов по вкладкам и воспроизведения фильмов и сериалов</a:t>
            </a:r>
          </a:p>
        </p:txBody>
      </p:sp>
    </p:spTree>
    <p:extLst>
      <p:ext uri="{BB962C8B-B14F-4D97-AF65-F5344CB8AC3E}">
        <p14:creationId xmlns:p14="http://schemas.microsoft.com/office/powerpoint/2010/main" val="354390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B2DEC-B858-43AB-9B58-B8B0B8C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E1BC4-5919-44F6-8067-9A5A5CDF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60" y="2509057"/>
            <a:ext cx="1380896" cy="38147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9F1CB0-CADE-458B-AD77-17BD2B0E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55" y="2509057"/>
            <a:ext cx="1399689" cy="38147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1CE36E-506A-46FB-B369-1A6D83FF8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15" y="2509057"/>
            <a:ext cx="1385617" cy="3814726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8CBF82E-D599-4996-BF1A-701B6A5968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849356" y="4416420"/>
            <a:ext cx="254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08A6FF3-1F9E-419D-83AD-60E629E996DE}"/>
              </a:ext>
            </a:extLst>
          </p:cNvPr>
          <p:cNvCxnSpPr/>
          <p:nvPr/>
        </p:nvCxnSpPr>
        <p:spPr>
          <a:xfrm>
            <a:off x="6795844" y="4416420"/>
            <a:ext cx="254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6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E9665-0DEB-4D53-B578-0FE9FB5D2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03" y="3009231"/>
            <a:ext cx="8825658" cy="83953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8233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Другая 1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3B3059"/>
      </a:accent5>
      <a:accent6>
        <a:srgbClr val="FF000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53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Мобильное приложение</vt:lpstr>
      <vt:lpstr>Реализованное приложение</vt:lpstr>
      <vt:lpstr>Реализованные экраны</vt:lpstr>
      <vt:lpstr>Реализованные компоненты</vt:lpstr>
      <vt:lpstr>Структура приложения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</dc:title>
  <dc:creator>Петелина Ангелина</dc:creator>
  <cp:lastModifiedBy>Петелина Ангелина</cp:lastModifiedBy>
  <cp:revision>5</cp:revision>
  <dcterms:created xsi:type="dcterms:W3CDTF">2022-01-20T14:33:30Z</dcterms:created>
  <dcterms:modified xsi:type="dcterms:W3CDTF">2022-01-20T15:12:10Z</dcterms:modified>
</cp:coreProperties>
</file>