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8404800" cy="384048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1pPr>
    <a:lvl2pPr marL="425224" indent="1482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2pPr>
    <a:lvl3pPr marL="851928" indent="1482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3pPr>
    <a:lvl4pPr marL="1278633" indent="1482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4pPr>
    <a:lvl5pPr marL="1705338" indent="1482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5pPr>
    <a:lvl6pPr marL="2133524" algn="l" defTabSz="426705" rtl="0" eaLnBrk="1" latinLnBrk="0" hangingPunct="1"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6pPr>
    <a:lvl7pPr marL="2560229" algn="l" defTabSz="426705" rtl="0" eaLnBrk="1" latinLnBrk="0" hangingPunct="1"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7pPr>
    <a:lvl8pPr marL="2986933" algn="l" defTabSz="426705" rtl="0" eaLnBrk="1" latinLnBrk="0" hangingPunct="1"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8pPr>
    <a:lvl9pPr marL="3413638" algn="l" defTabSz="426705" rtl="0" eaLnBrk="1" latinLnBrk="0" hangingPunct="1">
      <a:defRPr sz="240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096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EFF"/>
    <a:srgbClr val="66CCFF"/>
    <a:srgbClr val="79C6FF"/>
    <a:srgbClr val="5BB9FF"/>
    <a:srgbClr val="FDFF18"/>
    <a:srgbClr val="FC97C7"/>
    <a:srgbClr val="1FFF0E"/>
    <a:srgbClr val="FC98C8"/>
    <a:srgbClr val="84DDFD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12" d="100"/>
          <a:sy n="12" d="100"/>
        </p:scale>
        <p:origin x="1128" y="156"/>
      </p:cViewPr>
      <p:guideLst>
        <p:guide orient="horz" pos="12096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fld id="{59C928A8-94A8-2A48-A95B-59FC5A7B4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4500" y="685800"/>
            <a:ext cx="3429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fld id="{D3678BC9-219F-414B-BB8F-04065DA07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imes" pitchFamily="-109" charset="0"/>
        <a:ea typeface="ＭＳ Ｐゴシック" pitchFamily="-106" charset="-128"/>
        <a:cs typeface="ＭＳ Ｐゴシック" pitchFamily="-106" charset="-128"/>
      </a:defRPr>
    </a:lvl1pPr>
    <a:lvl2pPr marL="425224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2pPr>
    <a:lvl3pPr marL="851928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3pPr>
    <a:lvl4pPr marL="1278633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4pPr>
    <a:lvl5pPr marL="1705338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5pPr>
    <a:lvl6pPr marL="2133010" algn="l" defTabSz="4266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559614" algn="l" defTabSz="4266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986218" algn="l" defTabSz="4266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3412818" algn="l" defTabSz="4266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CA9B51-183E-EC40-A453-55496E4F77E4}" type="slidenum">
              <a:rPr lang="en-US"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rPr>
              <a:pPr/>
              <a:t>1</a:t>
            </a:fld>
            <a:endParaRPr lang="en-US">
              <a:latin typeface="Times" pitchFamily="-108" charset="0"/>
              <a:ea typeface="ヒラギノ明朝 ProN W3" pitchFamily="-108" charset="-128"/>
              <a:cs typeface="ヒラギノ明朝 ProN W3" pitchFamily="-108" charset="-128"/>
              <a:sym typeface="Times" pitchFamily="-10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21" y="11930066"/>
            <a:ext cx="32642967" cy="82327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21763042"/>
            <a:ext cx="26883914" cy="9813927"/>
          </a:xfrm>
        </p:spPr>
        <p:txBody>
          <a:bodyPr/>
          <a:lstStyle>
            <a:lvl1pPr marL="0" indent="0" algn="ctr">
              <a:buNone/>
              <a:defRPr/>
            </a:lvl1pPr>
            <a:lvl2pPr marL="426604" indent="0" algn="ctr">
              <a:buNone/>
              <a:defRPr/>
            </a:lvl2pPr>
            <a:lvl3pPr marL="853203" indent="0" algn="ctr">
              <a:buNone/>
              <a:defRPr/>
            </a:lvl3pPr>
            <a:lvl4pPr marL="1279807" indent="0" algn="ctr">
              <a:buNone/>
              <a:defRPr/>
            </a:lvl4pPr>
            <a:lvl5pPr marL="1706411" indent="0" algn="ctr">
              <a:buNone/>
              <a:defRPr/>
            </a:lvl5pPr>
            <a:lvl6pPr marL="2133010" indent="0" algn="ctr">
              <a:buNone/>
              <a:defRPr/>
            </a:lvl6pPr>
            <a:lvl7pPr marL="2559614" indent="0" algn="ctr">
              <a:buNone/>
              <a:defRPr/>
            </a:lvl7pPr>
            <a:lvl8pPr marL="2986218" indent="0" algn="ctr">
              <a:buNone/>
              <a:defRPr/>
            </a:lvl8pPr>
            <a:lvl9pPr marL="341281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7D7F8-CF16-524C-B19E-A1C462196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F9771-F4CB-2E4A-9304-F683B3CEA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364534" y="2135190"/>
            <a:ext cx="8160743" cy="36269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79530" y="2135190"/>
            <a:ext cx="24351654" cy="36269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A9F4-E053-F742-B9BE-49F859069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A9D65-B9FD-DC44-8EDC-1126D9256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6" y="24679278"/>
            <a:ext cx="32644357" cy="7626349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6" y="16278226"/>
            <a:ext cx="32644357" cy="8401053"/>
          </a:xfrm>
        </p:spPr>
        <p:txBody>
          <a:bodyPr anchor="b"/>
          <a:lstStyle>
            <a:lvl1pPr marL="0" indent="0">
              <a:buNone/>
              <a:defRPr sz="2000"/>
            </a:lvl1pPr>
            <a:lvl2pPr marL="426604" indent="0">
              <a:buNone/>
              <a:defRPr sz="1400"/>
            </a:lvl2pPr>
            <a:lvl3pPr marL="853203" indent="0">
              <a:buNone/>
              <a:defRPr sz="1400"/>
            </a:lvl3pPr>
            <a:lvl4pPr marL="1279807" indent="0">
              <a:buNone/>
              <a:defRPr sz="1400"/>
            </a:lvl4pPr>
            <a:lvl5pPr marL="1706411" indent="0">
              <a:buNone/>
              <a:defRPr sz="1400"/>
            </a:lvl5pPr>
            <a:lvl6pPr marL="2133010" indent="0">
              <a:buNone/>
              <a:defRPr sz="1400"/>
            </a:lvl6pPr>
            <a:lvl7pPr marL="2559614" indent="0">
              <a:buNone/>
              <a:defRPr sz="1400"/>
            </a:lvl7pPr>
            <a:lvl8pPr marL="2986218" indent="0">
              <a:buNone/>
              <a:defRPr sz="1400"/>
            </a:lvl8pPr>
            <a:lvl9pPr marL="341281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42C09-D331-5447-99D9-FC52884E5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9531" y="11095043"/>
            <a:ext cx="16256196" cy="2730976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69075" y="11095043"/>
            <a:ext cx="16256201" cy="2730976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5B4E9-5A3D-2C42-89D7-43595D785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8" y="1538286"/>
            <a:ext cx="34565433" cy="640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2" y="8596317"/>
            <a:ext cx="16968790" cy="35829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6604" indent="0">
              <a:buNone/>
              <a:defRPr sz="2000" b="1"/>
            </a:lvl2pPr>
            <a:lvl3pPr marL="853203" indent="0">
              <a:buNone/>
              <a:defRPr sz="1400" b="1"/>
            </a:lvl3pPr>
            <a:lvl4pPr marL="1279807" indent="0">
              <a:buNone/>
              <a:defRPr sz="1400" b="1"/>
            </a:lvl4pPr>
            <a:lvl5pPr marL="1706411" indent="0">
              <a:buNone/>
              <a:defRPr sz="1400" b="1"/>
            </a:lvl5pPr>
            <a:lvl6pPr marL="2133010" indent="0">
              <a:buNone/>
              <a:defRPr sz="1400" b="1"/>
            </a:lvl6pPr>
            <a:lvl7pPr marL="2559614" indent="0">
              <a:buNone/>
              <a:defRPr sz="1400" b="1"/>
            </a:lvl7pPr>
            <a:lvl8pPr marL="2986218" indent="0">
              <a:buNone/>
              <a:defRPr sz="1400" b="1"/>
            </a:lvl8pPr>
            <a:lvl9pPr marL="341281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2" y="12179300"/>
            <a:ext cx="16968790" cy="22126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5" y="8596317"/>
            <a:ext cx="16975733" cy="35829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6604" indent="0">
              <a:buNone/>
              <a:defRPr sz="2000" b="1"/>
            </a:lvl2pPr>
            <a:lvl3pPr marL="853203" indent="0">
              <a:buNone/>
              <a:defRPr sz="1400" b="1"/>
            </a:lvl3pPr>
            <a:lvl4pPr marL="1279807" indent="0">
              <a:buNone/>
              <a:defRPr sz="1400" b="1"/>
            </a:lvl4pPr>
            <a:lvl5pPr marL="1706411" indent="0">
              <a:buNone/>
              <a:defRPr sz="1400" b="1"/>
            </a:lvl5pPr>
            <a:lvl6pPr marL="2133010" indent="0">
              <a:buNone/>
              <a:defRPr sz="1400" b="1"/>
            </a:lvl6pPr>
            <a:lvl7pPr marL="2559614" indent="0">
              <a:buNone/>
              <a:defRPr sz="1400" b="1"/>
            </a:lvl7pPr>
            <a:lvl8pPr marL="2986218" indent="0">
              <a:buNone/>
              <a:defRPr sz="1400" b="1"/>
            </a:lvl8pPr>
            <a:lvl9pPr marL="341281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5" y="12179300"/>
            <a:ext cx="16975733" cy="22126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3432A-DB59-9948-8BD7-E47EB9063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06890-576C-8A41-94E5-916EB52C5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3BA44-EC06-8048-8614-F1DB729CD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4" y="1528769"/>
            <a:ext cx="12634914" cy="65071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5" y="1528761"/>
            <a:ext cx="21469350" cy="3277711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4" y="8035924"/>
            <a:ext cx="12634914" cy="26269953"/>
          </a:xfrm>
        </p:spPr>
        <p:txBody>
          <a:bodyPr/>
          <a:lstStyle>
            <a:lvl1pPr marL="0" indent="0">
              <a:buNone/>
              <a:defRPr sz="1400"/>
            </a:lvl1pPr>
            <a:lvl2pPr marL="426604" indent="0">
              <a:buNone/>
              <a:defRPr sz="900"/>
            </a:lvl2pPr>
            <a:lvl3pPr marL="853203" indent="0">
              <a:buNone/>
              <a:defRPr sz="900"/>
            </a:lvl3pPr>
            <a:lvl4pPr marL="1279807" indent="0">
              <a:buNone/>
              <a:defRPr sz="900"/>
            </a:lvl4pPr>
            <a:lvl5pPr marL="1706411" indent="0">
              <a:buNone/>
              <a:defRPr sz="900"/>
            </a:lvl5pPr>
            <a:lvl6pPr marL="2133010" indent="0">
              <a:buNone/>
              <a:defRPr sz="900"/>
            </a:lvl6pPr>
            <a:lvl7pPr marL="2559614" indent="0">
              <a:buNone/>
              <a:defRPr sz="900"/>
            </a:lvl7pPr>
            <a:lvl8pPr marL="2986218" indent="0">
              <a:buNone/>
              <a:defRPr sz="900"/>
            </a:lvl8pPr>
            <a:lvl9pPr marL="34128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A0DD3-71D6-CC44-A4A3-8BB925512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4" y="26882727"/>
            <a:ext cx="23043157" cy="31749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4" y="3432181"/>
            <a:ext cx="23043157" cy="23042561"/>
          </a:xfrm>
        </p:spPr>
        <p:txBody>
          <a:bodyPr/>
          <a:lstStyle>
            <a:lvl1pPr marL="0" indent="0">
              <a:buNone/>
              <a:defRPr sz="2900"/>
            </a:lvl1pPr>
            <a:lvl2pPr marL="426604" indent="0">
              <a:buNone/>
              <a:defRPr sz="2400"/>
            </a:lvl2pPr>
            <a:lvl3pPr marL="853203" indent="0">
              <a:buNone/>
              <a:defRPr sz="2400"/>
            </a:lvl3pPr>
            <a:lvl4pPr marL="1279807" indent="0">
              <a:buNone/>
              <a:defRPr sz="2000"/>
            </a:lvl4pPr>
            <a:lvl5pPr marL="1706411" indent="0">
              <a:buNone/>
              <a:defRPr sz="2000"/>
            </a:lvl5pPr>
            <a:lvl6pPr marL="2133010" indent="0">
              <a:buNone/>
              <a:defRPr sz="2000"/>
            </a:lvl6pPr>
            <a:lvl7pPr marL="2559614" indent="0">
              <a:buNone/>
              <a:defRPr sz="2000"/>
            </a:lvl7pPr>
            <a:lvl8pPr marL="2986218" indent="0">
              <a:buNone/>
              <a:defRPr sz="2000"/>
            </a:lvl8pPr>
            <a:lvl9pPr marL="3412818" indent="0">
              <a:buNone/>
              <a:defRPr sz="2000"/>
            </a:lvl9pPr>
          </a:lstStyle>
          <a:p>
            <a:pPr lvl="0"/>
            <a:endParaRPr lang="en-US" noProof="0">
              <a:sym typeface="Time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4" y="30057725"/>
            <a:ext cx="23043157" cy="4506914"/>
          </a:xfrm>
        </p:spPr>
        <p:txBody>
          <a:bodyPr/>
          <a:lstStyle>
            <a:lvl1pPr marL="0" indent="0">
              <a:buNone/>
              <a:defRPr sz="1400"/>
            </a:lvl1pPr>
            <a:lvl2pPr marL="426604" indent="0">
              <a:buNone/>
              <a:defRPr sz="900"/>
            </a:lvl2pPr>
            <a:lvl3pPr marL="853203" indent="0">
              <a:buNone/>
              <a:defRPr sz="900"/>
            </a:lvl3pPr>
            <a:lvl4pPr marL="1279807" indent="0">
              <a:buNone/>
              <a:defRPr sz="900"/>
            </a:lvl4pPr>
            <a:lvl5pPr marL="1706411" indent="0">
              <a:buNone/>
              <a:defRPr sz="900"/>
            </a:lvl5pPr>
            <a:lvl6pPr marL="2133010" indent="0">
              <a:buNone/>
              <a:defRPr sz="900"/>
            </a:lvl6pPr>
            <a:lvl7pPr marL="2559614" indent="0">
              <a:buNone/>
              <a:defRPr sz="900"/>
            </a:lvl7pPr>
            <a:lvl8pPr marL="2986218" indent="0">
              <a:buNone/>
              <a:defRPr sz="900"/>
            </a:lvl8pPr>
            <a:lvl9pPr marL="34128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B4838-23A2-5F4F-B718-A2293B7A9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878879" y="2135082"/>
            <a:ext cx="32647043" cy="8959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48850" tIns="248850" rIns="507043" bIns="2488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imes" pitchFamily="-108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8879" y="11094720"/>
            <a:ext cx="32647043" cy="27310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48850" tIns="248850" rIns="507043" bIns="248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imes" pitchFamily="-108" charset="0"/>
              </a:rPr>
              <a:t>Click to edit Master text styles</a:t>
            </a:r>
          </a:p>
          <a:p>
            <a:pPr lvl="1"/>
            <a:r>
              <a:rPr lang="en-US">
                <a:sym typeface="Times" pitchFamily="-108" charset="0"/>
              </a:rPr>
              <a:t>Second level</a:t>
            </a:r>
          </a:p>
          <a:p>
            <a:pPr lvl="2"/>
            <a:r>
              <a:rPr lang="en-US">
                <a:sym typeface="Times" pitchFamily="-108" charset="0"/>
              </a:rPr>
              <a:t>Third level</a:t>
            </a:r>
          </a:p>
          <a:p>
            <a:pPr lvl="3"/>
            <a:r>
              <a:rPr lang="en-US">
                <a:sym typeface="Times" pitchFamily="-108" charset="0"/>
              </a:rPr>
              <a:t>Fourth level</a:t>
            </a:r>
          </a:p>
          <a:p>
            <a:pPr lvl="4"/>
            <a:r>
              <a:rPr lang="en-US">
                <a:sym typeface="Times" pitchFamily="-108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30824594" y="34989559"/>
            <a:ext cx="1400175" cy="18046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5320" tIns="42660" rIns="85320" bIns="42660" numCol="1" anchor="t" anchorCtr="0" compatLnSpc="1">
            <a:prstTxWarp prst="textNoShape">
              <a:avLst/>
            </a:prstTxWarp>
          </a:bodyPr>
          <a:lstStyle>
            <a:lvl1pPr algn="ctr">
              <a:defRPr sz="7700">
                <a:solidFill>
                  <a:schemeClr val="tx1"/>
                </a:solidFill>
                <a:latin typeface="Times" pitchFamily="-109" charset="0"/>
                <a:ea typeface="Times" pitchFamily="-109" charset="0"/>
                <a:cs typeface="Times" pitchFamily="-109" charset="0"/>
                <a:sym typeface="Times" pitchFamily="-109" charset="0"/>
              </a:defRPr>
            </a:lvl1pPr>
          </a:lstStyle>
          <a:p>
            <a:pPr>
              <a:defRPr/>
            </a:pPr>
            <a:fld id="{01514F20-5D1B-A242-ABF0-0FE6ED7FD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marL="7409" indent="-7409" algn="ctr" rtl="0" eaLnBrk="0" fontAlgn="base" hangingPunct="0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+mj-lt"/>
          <a:ea typeface="+mj-ea"/>
          <a:cs typeface="+mj-cs"/>
          <a:sym typeface="Times" pitchFamily="-108" charset="0"/>
        </a:defRPr>
      </a:lvl1pPr>
      <a:lvl2pPr marL="7409" indent="-7409" algn="ctr" rtl="0" eaLnBrk="0" fontAlgn="base" hangingPunct="0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2pPr>
      <a:lvl3pPr marL="7409" indent="-7409" algn="ctr" rtl="0" eaLnBrk="0" fontAlgn="base" hangingPunct="0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3pPr>
      <a:lvl4pPr marL="7409" indent="-7409" algn="ctr" rtl="0" eaLnBrk="0" fontAlgn="base" hangingPunct="0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4pPr>
      <a:lvl5pPr marL="7409" indent="-7409" algn="ctr" rtl="0" eaLnBrk="0" fontAlgn="base" hangingPunct="0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5pPr>
      <a:lvl6pPr marL="435488" algn="ctr" rtl="0" fontAlgn="base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6pPr>
      <a:lvl7pPr marL="862092" algn="ctr" rtl="0" fontAlgn="base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7pPr>
      <a:lvl8pPr marL="1288697" algn="ctr" rtl="0" fontAlgn="base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8pPr>
      <a:lvl9pPr marL="1715295" algn="ctr" rtl="0" fontAlgn="base">
        <a:spcBef>
          <a:spcPct val="0"/>
        </a:spcBef>
        <a:spcAft>
          <a:spcPct val="0"/>
        </a:spcAft>
        <a:defRPr sz="24500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9pPr>
    </p:titleStyle>
    <p:bodyStyle>
      <a:lvl1pPr marL="1909801" indent="-1900911" algn="l" rtl="0" eaLnBrk="0" fontAlgn="base" hangingPunct="0">
        <a:spcBef>
          <a:spcPts val="4293"/>
        </a:spcBef>
        <a:spcAft>
          <a:spcPct val="0"/>
        </a:spcAft>
        <a:buSzPct val="100000"/>
        <a:buFont typeface="Times" pitchFamily="-108" charset="0"/>
        <a:buChar char="•"/>
        <a:defRPr sz="17700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1pPr>
      <a:lvl2pPr marL="4127776" indent="-1582363" algn="l" rtl="0" eaLnBrk="0" fontAlgn="base" hangingPunct="0">
        <a:spcBef>
          <a:spcPts val="3733"/>
        </a:spcBef>
        <a:spcAft>
          <a:spcPct val="0"/>
        </a:spcAft>
        <a:buSzPct val="100000"/>
        <a:buFont typeface="Times" pitchFamily="-108" charset="0"/>
        <a:buChar char="–"/>
        <a:defRPr sz="15400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2pPr>
      <a:lvl3pPr marL="6345752" indent="-1266780" algn="l" rtl="0" eaLnBrk="0" fontAlgn="base" hangingPunct="0">
        <a:spcBef>
          <a:spcPts val="3173"/>
        </a:spcBef>
        <a:spcAft>
          <a:spcPct val="0"/>
        </a:spcAft>
        <a:buSzPct val="100000"/>
        <a:buFont typeface="Times" pitchFamily="-108" charset="0"/>
        <a:buChar char="•"/>
        <a:defRPr sz="13400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3pPr>
      <a:lvl4pPr marL="8880793" indent="-1265298" algn="l" rtl="0" eaLnBrk="0" fontAlgn="base" hangingPunct="0">
        <a:spcBef>
          <a:spcPts val="2707"/>
        </a:spcBef>
        <a:spcAft>
          <a:spcPct val="0"/>
        </a:spcAft>
        <a:buSzPct val="100000"/>
        <a:buFont typeface="Times" pitchFamily="-108" charset="0"/>
        <a:buChar char="–"/>
        <a:defRPr sz="11000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4pPr>
      <a:lvl5pPr marL="11417316" indent="-1266780" algn="l" rtl="0" eaLnBrk="0" fontAlgn="base" hangingPunct="0">
        <a:spcBef>
          <a:spcPts val="2707"/>
        </a:spcBef>
        <a:spcAft>
          <a:spcPct val="0"/>
        </a:spcAft>
        <a:buSzPct val="100000"/>
        <a:buFont typeface="Times" pitchFamily="-108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5pPr>
      <a:lvl6pPr marL="11844146" indent="-1267956" algn="l" rtl="0" fontAlgn="base">
        <a:spcBef>
          <a:spcPts val="2708"/>
        </a:spcBef>
        <a:spcAft>
          <a:spcPct val="0"/>
        </a:spcAft>
        <a:buSzPct val="100000"/>
        <a:buFont typeface="Times" pitchFamily="-109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6pPr>
      <a:lvl7pPr marL="12270746" indent="-1267956" algn="l" rtl="0" fontAlgn="base">
        <a:spcBef>
          <a:spcPts val="2708"/>
        </a:spcBef>
        <a:spcAft>
          <a:spcPct val="0"/>
        </a:spcAft>
        <a:buSzPct val="100000"/>
        <a:buFont typeface="Times" pitchFamily="-109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7pPr>
      <a:lvl8pPr marL="12697350" indent="-1267956" algn="l" rtl="0" fontAlgn="base">
        <a:spcBef>
          <a:spcPts val="2708"/>
        </a:spcBef>
        <a:spcAft>
          <a:spcPct val="0"/>
        </a:spcAft>
        <a:buSzPct val="100000"/>
        <a:buFont typeface="Times" pitchFamily="-109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8pPr>
      <a:lvl9pPr marL="13123954" indent="-1267956" algn="l" rtl="0" fontAlgn="base">
        <a:spcBef>
          <a:spcPts val="2708"/>
        </a:spcBef>
        <a:spcAft>
          <a:spcPct val="0"/>
        </a:spcAft>
        <a:buSzPct val="100000"/>
        <a:buFont typeface="Times" pitchFamily="-109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9pPr>
    </p:bodyStyle>
    <p:otherStyle>
      <a:defPPr>
        <a:defRPr lang="en-US"/>
      </a:defPPr>
      <a:lvl1pPr marL="0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26604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3203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807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06411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010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559614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986218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412818" algn="l" defTabSz="4266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/>
          </p:cNvSpPr>
          <p:nvPr/>
        </p:nvSpPr>
        <p:spPr bwMode="auto">
          <a:xfrm>
            <a:off x="0" y="0"/>
            <a:ext cx="400050" cy="384048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38004750" y="0"/>
            <a:ext cx="400050" cy="384048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6" name="Rectangle 6"/>
          <p:cNvSpPr>
            <a:spLocks/>
          </p:cNvSpPr>
          <p:nvPr/>
        </p:nvSpPr>
        <p:spPr bwMode="auto">
          <a:xfrm>
            <a:off x="0" y="0"/>
            <a:ext cx="38404800" cy="228177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0" y="38176624"/>
            <a:ext cx="38404800" cy="228177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74" name="Picture 48" descr="tw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3479" y="711200"/>
            <a:ext cx="4217671" cy="211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1" name="Rectangle 98"/>
          <p:cNvSpPr>
            <a:spLocks/>
          </p:cNvSpPr>
          <p:nvPr/>
        </p:nvSpPr>
        <p:spPr bwMode="auto">
          <a:xfrm>
            <a:off x="640081" y="35204401"/>
            <a:ext cx="11856720" cy="2743200"/>
          </a:xfrm>
          <a:prstGeom prst="rect">
            <a:avLst/>
          </a:prstGeom>
          <a:solidFill>
            <a:srgbClr val="79C6FF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2900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Poster: MT15A-08</a:t>
            </a: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2900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Glossary:</a:t>
            </a: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RPI </a:t>
            </a:r>
            <a:r>
              <a:rPr lang="en-US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– Rensselaer Polytechnic Institute</a:t>
            </a: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TWC </a:t>
            </a:r>
            <a:r>
              <a:rPr lang="en-US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– Tetherless World Constellation at Rensselaer Polytechnic </a:t>
            </a:r>
            <a:r>
              <a:rPr lang="en-US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Institute</a:t>
            </a: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 – A program to process data and perform statistical analysis</a:t>
            </a:r>
            <a:endParaRPr lang="en-US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</p:txBody>
      </p:sp>
      <p:sp>
        <p:nvSpPr>
          <p:cNvPr id="15382" name="Rectangle 98"/>
          <p:cNvSpPr>
            <a:spLocks/>
          </p:cNvSpPr>
          <p:nvPr/>
        </p:nvSpPr>
        <p:spPr bwMode="auto">
          <a:xfrm>
            <a:off x="12736833" y="35204400"/>
            <a:ext cx="9193221" cy="2723303"/>
          </a:xfrm>
          <a:prstGeom prst="rect">
            <a:avLst/>
          </a:prstGeom>
          <a:solidFill>
            <a:srgbClr val="79C6FF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sz="2900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Acknowledgments:</a:t>
            </a:r>
          </a:p>
          <a:p>
            <a:pPr>
              <a:lnSpc>
                <a:spcPct val="110000"/>
              </a:lnSpc>
              <a:tabLst>
                <a:tab pos="330400" algn="l"/>
                <a:tab pos="662282" algn="l"/>
                <a:tab pos="994163" algn="l"/>
                <a:tab pos="1326045" algn="l"/>
                <a:tab pos="1657926" algn="l"/>
                <a:tab pos="1989808" algn="l"/>
                <a:tab pos="2321689" algn="l"/>
                <a:tab pos="2653571" algn="l"/>
                <a:tab pos="2985452" algn="l"/>
                <a:tab pos="3317334" algn="l"/>
                <a:tab pos="3649215" algn="l"/>
                <a:tab pos="3981097" algn="l"/>
              </a:tabLst>
            </a:pPr>
            <a:r>
              <a:rPr lang="en-US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Person1 and Person2 from </a:t>
            </a:r>
            <a:r>
              <a:rPr lang="en-US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the Tetherless World Constellation at RPI</a:t>
            </a:r>
          </a:p>
        </p:txBody>
      </p:sp>
      <p:pic>
        <p:nvPicPr>
          <p:cNvPr id="18" name="Picture 17" descr="RPI_red_hea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79" y="2978255"/>
            <a:ext cx="5283200" cy="99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13F1AA-F296-944C-B30D-FBF71334A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9400" y="2885875"/>
            <a:ext cx="3090748" cy="1000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FEB779-2148-474E-9EC3-CD866B53B9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5118" y="1143000"/>
            <a:ext cx="5266078" cy="1496044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5B7EE24-3829-A54C-AC66-6F6E59821F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4186" y="1950377"/>
            <a:ext cx="4366583" cy="2193261"/>
          </a:xfrm>
          <a:prstGeom prst="rect">
            <a:avLst/>
          </a:prstGeom>
        </p:spPr>
      </p:pic>
      <p:sp>
        <p:nvSpPr>
          <p:cNvPr id="15362" name="Rectangle 2"/>
          <p:cNvSpPr>
            <a:spLocks/>
          </p:cNvSpPr>
          <p:nvPr/>
        </p:nvSpPr>
        <p:spPr bwMode="auto">
          <a:xfrm>
            <a:off x="8473380" y="496750"/>
            <a:ext cx="22560143" cy="29768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7918" bIns="0">
            <a:prstTxWarp prst="textNoShape">
              <a:avLst/>
            </a:prstTxWarp>
          </a:bodyPr>
          <a:lstStyle/>
          <a:p>
            <a:pPr marL="35559" algn="ctr">
              <a:spcBef>
                <a:spcPts val="1353"/>
              </a:spcBef>
            </a:pPr>
            <a:r>
              <a:rPr lang="en-US" sz="4800" b="1" dirty="0" smtClean="0">
                <a:solidFill>
                  <a:schemeClr val="accent2"/>
                </a:solidFill>
                <a:latin typeface="Verdana" pitchFamily="-108" charset="0"/>
                <a:ea typeface="Verdana" pitchFamily="-108" charset="0"/>
                <a:cs typeface="Verdana" pitchFamily="-108" charset="0"/>
              </a:rPr>
              <a:t>Baseball Players Through The Years</a:t>
            </a:r>
            <a:endParaRPr lang="en-US" sz="4800" b="1" dirty="0">
              <a:solidFill>
                <a:schemeClr val="accent2"/>
              </a:solidFill>
              <a:latin typeface="Verdana" pitchFamily="-108" charset="0"/>
              <a:ea typeface="Verdana" pitchFamily="-108" charset="0"/>
              <a:cs typeface="Verdana" pitchFamily="-108" charset="0"/>
            </a:endParaRPr>
          </a:p>
          <a:p>
            <a:pPr marL="35559" algn="ctr">
              <a:spcBef>
                <a:spcPts val="1353"/>
              </a:spcBef>
            </a:pPr>
            <a:endParaRPr lang="en-US" sz="1700" dirty="0">
              <a:solidFill>
                <a:srgbClr val="333399"/>
              </a:solidFill>
              <a:latin typeface="Arial Black" pitchFamily="-108" charset="0"/>
              <a:ea typeface="Arial Black" pitchFamily="-108" charset="0"/>
              <a:cs typeface="Arial Black" pitchFamily="-108" charset="0"/>
              <a:sym typeface="Arial Black" pitchFamily="-108" charset="0"/>
            </a:endParaRPr>
          </a:p>
          <a:p>
            <a:pPr marL="35559" algn="ctr">
              <a:spcBef>
                <a:spcPts val="1353"/>
              </a:spcBef>
            </a:pPr>
            <a:r>
              <a:rPr lang="en-US" sz="3400" dirty="0" smtClean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Angelina Martineau</a:t>
            </a:r>
            <a:r>
              <a:rPr lang="en-US" sz="3400" baseline="30000" dirty="0" smtClean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 </a:t>
            </a:r>
            <a:r>
              <a:rPr lang="en-US" sz="3800" baseline="30000" dirty="0" smtClean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(</a:t>
            </a:r>
            <a:r>
              <a:rPr lang="en-US" sz="3800" u="sng" baseline="30000" dirty="0" smtClean="0">
                <a:solidFill>
                  <a:srgbClr val="5BB9FF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martia13</a:t>
            </a:r>
            <a:r>
              <a:rPr lang="en-US" sz="3800" u="sng" baseline="30000" dirty="0" smtClean="0">
                <a:solidFill>
                  <a:srgbClr val="5BB9FF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@rpi.edu</a:t>
            </a:r>
            <a:r>
              <a:rPr lang="en-US" sz="3800" baseline="30000" dirty="0" smtClean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)</a:t>
            </a:r>
            <a:endParaRPr lang="en-US" sz="3400" dirty="0">
              <a:solidFill>
                <a:srgbClr val="333399"/>
              </a:solidFill>
              <a:latin typeface="Arial Black" pitchFamily="-108" charset="0"/>
              <a:ea typeface="Arial Black" pitchFamily="-108" charset="0"/>
              <a:cs typeface="Arial Black" pitchFamily="-108" charset="0"/>
              <a:sym typeface="Arial Black" pitchFamily="-108" charset="0"/>
            </a:endParaRPr>
          </a:p>
          <a:p>
            <a:pPr marL="35559" algn="ctr">
              <a:spcBef>
                <a:spcPts val="1353"/>
              </a:spcBef>
            </a:pPr>
            <a:r>
              <a:rPr lang="en-US" dirty="0" smtClean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(</a:t>
            </a:r>
            <a:r>
              <a:rPr lang="en-US" baseline="30000" dirty="0" smtClean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1</a:t>
            </a:r>
            <a:r>
              <a:rPr lang="en-US" dirty="0" smtClean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Rensselaer </a:t>
            </a:r>
            <a:r>
              <a:rPr lang="en-US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Polytechnic Institute 110 8</a:t>
            </a:r>
            <a:r>
              <a:rPr lang="en-US" baseline="300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th</a:t>
            </a:r>
            <a:r>
              <a:rPr lang="en-US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 St., Troy, NY, 12180 United States)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173479" y="4457378"/>
            <a:ext cx="9601200" cy="15604646"/>
            <a:chOff x="576544" y="12808367"/>
            <a:chExt cx="12227390" cy="25551726"/>
          </a:xfrm>
        </p:grpSpPr>
        <p:sp>
          <p:nvSpPr>
            <p:cNvPr id="15" name="Rectangle 14"/>
            <p:cNvSpPr/>
            <p:nvPr/>
          </p:nvSpPr>
          <p:spPr>
            <a:xfrm>
              <a:off x="581844" y="14018500"/>
              <a:ext cx="12222090" cy="24341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consectetur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sed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do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eiusmod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tempor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incididunt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labore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et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dolore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magna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aliqua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sem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nulla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pharetra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diam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sit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Aliquam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malesuada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bibendum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arcu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vitae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elementum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curabitur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vitae.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Congue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quisque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egestas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diam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arcu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risus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nullam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eget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felis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eget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nunc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Sit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justo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donec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enim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diam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vulputate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ut.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Dui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ornare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lectus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sit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est.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Morbi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blandit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cursus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risus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ultrices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Non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sodales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neque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sodales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etiam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Eget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felis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eget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nunc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lobortis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Maecenas pharetra convallis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posuere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morbi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leo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urna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molestie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at. Non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pulvinar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neque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laoreet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suspendisse</a:t>
              </a:r>
              <a:r>
                <a:rPr lang="en-US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just"/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Pellentesque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pulvinar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pellentesque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habitant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morbi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Orci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porta non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pulvinar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neque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laoreet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suspendisse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interdum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consectetur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Diam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vel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quam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elementum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pulvinar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etiam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est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placerat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egestas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erat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Aenean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pharetra magna ac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placerat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vestibulum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lectus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mauris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ultrices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eros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Non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pulvinar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neque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laoreet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suspendisse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interdum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consectetur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Duis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en-US" sz="3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laoreet</a:t>
              </a:r>
              <a:r>
                <a:rPr lang="en-US" sz="3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sectetur</a:t>
              </a:r>
              <a:r>
                <a:rPr lang="en-US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lorem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donec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Convallis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convallis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tellus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id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interdum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velit</a:t>
              </a:r>
              <a:r>
                <a:rPr lang="en-US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Mi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tempus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imperdiet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nulla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malesuada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pellentesque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eget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gravida. Purus in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massa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tempor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nec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feugiat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Eu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consequat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ac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felis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donec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et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odio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pellentesque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diam.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Mollis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nunc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sed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id semper.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Feugiat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scelerisque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varius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morbi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enim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nunc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faucibus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pellentesque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Morbi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tincidunt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augue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interdum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velit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euismod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Dignissim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diam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quis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enim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lobortis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Lacus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luctus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accumsan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tortor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posuere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ac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US" sz="3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3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576544" y="12808367"/>
              <a:ext cx="12222090" cy="1272686"/>
            </a:xfrm>
            <a:prstGeom prst="rect">
              <a:avLst/>
            </a:prstGeom>
            <a:solidFill>
              <a:srgbClr val="79C6FF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1pPr>
              <a:lvl2pPr marL="425224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2pPr>
              <a:lvl3pPr marL="85192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3pPr>
              <a:lvl4pPr marL="1278633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4pPr>
              <a:lvl5pPr marL="170533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5pPr>
              <a:lvl6pPr marL="2133524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6pPr>
              <a:lvl7pPr marL="2560229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7pPr>
              <a:lvl8pPr marL="2986933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8pPr>
              <a:lvl9pPr marL="3413638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9pPr>
            </a:lstStyle>
            <a:p>
              <a:pPr algn="ctr">
                <a:lnSpc>
                  <a:spcPct val="110000"/>
                </a:lnSpc>
                <a:tabLst>
                  <a:tab pos="201793" algn="l"/>
                  <a:tab pos="404492" algn="l"/>
                  <a:tab pos="607190" algn="l"/>
                  <a:tab pos="809888" algn="l"/>
                  <a:tab pos="1012587" algn="l"/>
                  <a:tab pos="1215286" algn="l"/>
                  <a:tab pos="1417983" algn="l"/>
                  <a:tab pos="1620682" algn="l"/>
                  <a:tab pos="1823380" algn="l"/>
                  <a:tab pos="2026078" algn="l"/>
                  <a:tab pos="2228776" algn="l"/>
                  <a:tab pos="2431475" algn="l"/>
                </a:tabLst>
              </a:pPr>
              <a:r>
                <a:rPr lang="en-US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Abstract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38D256-59DD-CF4F-8873-574D1EC34616}"/>
              </a:ext>
            </a:extLst>
          </p:cNvPr>
          <p:cNvGrpSpPr/>
          <p:nvPr/>
        </p:nvGrpSpPr>
        <p:grpSpPr>
          <a:xfrm>
            <a:off x="1219200" y="20228405"/>
            <a:ext cx="9605363" cy="5755795"/>
            <a:chOff x="576544" y="12808369"/>
            <a:chExt cx="12227388" cy="94247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84BE991-8DD8-B149-83DD-30AFB7A8EFC2}"/>
                </a:ext>
              </a:extLst>
            </p:cNvPr>
            <p:cNvSpPr/>
            <p:nvPr/>
          </p:nvSpPr>
          <p:spPr>
            <a:xfrm>
              <a:off x="581843" y="14018500"/>
              <a:ext cx="12222089" cy="8214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It is often said that 80% time of data analytics is spent on data cleaning and preparing, but there has been little research on how to make data cleaning as easy and eﬀective as possible. </a:t>
              </a: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The current presentation is to clarify good some good principles for data processing, followed by some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quick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data exploration methods.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Hope this presentation could </a:t>
              </a: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serve as a </a:t>
              </a:r>
              <a:r>
                <a:rPr lang="en-US" sz="3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cheatsheet</a:t>
              </a: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 for data processing.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26DB74-3E13-E741-93A6-52086ABF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44" y="12808369"/>
              <a:ext cx="12222089" cy="1272686"/>
            </a:xfrm>
            <a:prstGeom prst="rect">
              <a:avLst/>
            </a:prstGeom>
            <a:solidFill>
              <a:srgbClr val="79C6FF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1pPr>
              <a:lvl2pPr marL="425224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2pPr>
              <a:lvl3pPr marL="85192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3pPr>
              <a:lvl4pPr marL="1278633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4pPr>
              <a:lvl5pPr marL="170533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5pPr>
              <a:lvl6pPr marL="2133524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6pPr>
              <a:lvl7pPr marL="2560229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7pPr>
              <a:lvl8pPr marL="2986933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8pPr>
              <a:lvl9pPr marL="3413638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9pPr>
            </a:lstStyle>
            <a:p>
              <a:pPr algn="ctr">
                <a:lnSpc>
                  <a:spcPct val="110000"/>
                </a:lnSpc>
                <a:tabLst>
                  <a:tab pos="201793" algn="l"/>
                  <a:tab pos="404492" algn="l"/>
                  <a:tab pos="607190" algn="l"/>
                  <a:tab pos="809888" algn="l"/>
                  <a:tab pos="1012587" algn="l"/>
                  <a:tab pos="1215286" algn="l"/>
                  <a:tab pos="1417983" algn="l"/>
                  <a:tab pos="1620682" algn="l"/>
                  <a:tab pos="1823380" algn="l"/>
                  <a:tab pos="2026078" algn="l"/>
                  <a:tab pos="2228776" algn="l"/>
                  <a:tab pos="2431475" algn="l"/>
                </a:tabLst>
              </a:pPr>
              <a:r>
                <a:rPr lang="en-US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Motivation</a:t>
              </a:r>
            </a:p>
          </p:txBody>
        </p:sp>
      </p:grpSp>
      <p:sp>
        <p:nvSpPr>
          <p:cNvPr id="27" name="Rectangle 98">
            <a:extLst>
              <a:ext uri="{FF2B5EF4-FFF2-40B4-BE49-F238E27FC236}">
                <a16:creationId xmlns:a16="http://schemas.microsoft.com/office/drawing/2014/main" id="{EA0D8CCA-DFE3-8D4D-B1FF-C5320F6E4324}"/>
              </a:ext>
            </a:extLst>
          </p:cNvPr>
          <p:cNvSpPr>
            <a:spLocks/>
          </p:cNvSpPr>
          <p:nvPr/>
        </p:nvSpPr>
        <p:spPr bwMode="auto">
          <a:xfrm>
            <a:off x="22215804" y="35204400"/>
            <a:ext cx="15503196" cy="2723303"/>
          </a:xfrm>
          <a:prstGeom prst="rect">
            <a:avLst/>
          </a:prstGeom>
          <a:solidFill>
            <a:srgbClr val="79C6FF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400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Resources</a:t>
            </a:r>
            <a:r>
              <a:rPr lang="en-US" sz="2400" b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38D256-59DD-CF4F-8873-574D1EC34616}"/>
              </a:ext>
            </a:extLst>
          </p:cNvPr>
          <p:cNvGrpSpPr/>
          <p:nvPr/>
        </p:nvGrpSpPr>
        <p:grpSpPr>
          <a:xfrm>
            <a:off x="1295400" y="26095805"/>
            <a:ext cx="9601200" cy="9202893"/>
            <a:chOff x="576544" y="12808369"/>
            <a:chExt cx="12222089" cy="1506921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4BE991-8DD8-B149-83DD-30AFB7A8EFC2}"/>
                </a:ext>
              </a:extLst>
            </p:cNvPr>
            <p:cNvSpPr/>
            <p:nvPr/>
          </p:nvSpPr>
          <p:spPr>
            <a:xfrm>
              <a:off x="581843" y="14018502"/>
              <a:ext cx="12119789" cy="13859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It is often said that 80% time of data analytics is spent on data cleaning and preparing, but there has been little research on how to make data cleaning as easy and eﬀective as possible. </a:t>
              </a: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The current presentation is to clarify good some good principles for data processing, followed by some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quick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data exploration methods.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Hope this presentation could </a:t>
              </a: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serve as a </a:t>
              </a:r>
              <a:r>
                <a:rPr lang="en-US" sz="3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cheatsheet</a:t>
              </a: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 for data processing</a:t>
              </a:r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The current presentation is to clarify good some good principles for data processing, followed by some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quick</a:t>
              </a:r>
              <a:r>
                <a: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data exploration methods.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Hope this presentation could </a:t>
              </a: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serve as a </a:t>
              </a:r>
              <a:r>
                <a:rPr lang="en-US" sz="3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cheatsheet</a:t>
              </a: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 for data processing.</a:t>
              </a: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26DB74-3E13-E741-93A6-52086ABF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44" y="12808369"/>
              <a:ext cx="12222089" cy="1272686"/>
            </a:xfrm>
            <a:prstGeom prst="rect">
              <a:avLst/>
            </a:prstGeom>
            <a:solidFill>
              <a:srgbClr val="79C6FF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1pPr>
              <a:lvl2pPr marL="425224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2pPr>
              <a:lvl3pPr marL="85192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3pPr>
              <a:lvl4pPr marL="1278633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4pPr>
              <a:lvl5pPr marL="170533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5pPr>
              <a:lvl6pPr marL="2133524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6pPr>
              <a:lvl7pPr marL="2560229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7pPr>
              <a:lvl8pPr marL="2986933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8pPr>
              <a:lvl9pPr marL="3413638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9pPr>
            </a:lstStyle>
            <a:p>
              <a:pPr algn="ctr">
                <a:lnSpc>
                  <a:spcPct val="110000"/>
                </a:lnSpc>
                <a:tabLst>
                  <a:tab pos="201793" algn="l"/>
                  <a:tab pos="404492" algn="l"/>
                  <a:tab pos="607190" algn="l"/>
                  <a:tab pos="809888" algn="l"/>
                  <a:tab pos="1012587" algn="l"/>
                  <a:tab pos="1215286" algn="l"/>
                  <a:tab pos="1417983" algn="l"/>
                  <a:tab pos="1620682" algn="l"/>
                  <a:tab pos="1823380" algn="l"/>
                  <a:tab pos="2026078" algn="l"/>
                  <a:tab pos="2228776" algn="l"/>
                  <a:tab pos="2431475" algn="l"/>
                </a:tabLst>
              </a:pPr>
              <a:r>
                <a:rPr lang="en-US" sz="4000" b="1" dirty="0" smtClean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Data </a:t>
              </a:r>
              <a:endParaRPr lang="en-US" sz="4000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endParaRPr>
            </a:p>
          </p:txBody>
        </p:sp>
      </p:grpSp>
      <p:sp>
        <p:nvSpPr>
          <p:cNvPr id="31" name="Rectangle 30"/>
          <p:cNvSpPr>
            <a:spLocks/>
          </p:cNvSpPr>
          <p:nvPr/>
        </p:nvSpPr>
        <p:spPr bwMode="auto">
          <a:xfrm>
            <a:off x="10976961" y="4495799"/>
            <a:ext cx="26742039" cy="738819"/>
          </a:xfrm>
          <a:prstGeom prst="rect">
            <a:avLst/>
          </a:prstGeom>
          <a:solidFill>
            <a:srgbClr val="79C6FF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1pPr>
            <a:lvl2pPr marL="425224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2pPr>
            <a:lvl3pPr marL="851928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3pPr>
            <a:lvl4pPr marL="1278633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4pPr>
            <a:lvl5pPr marL="1705338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5pPr>
            <a:lvl6pPr marL="2133524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6pPr>
            <a:lvl7pPr marL="2560229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7pPr>
            <a:lvl8pPr marL="2986933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8pPr>
            <a:lvl9pPr marL="3413638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9pPr>
          </a:lstStyle>
          <a:p>
            <a:pPr algn="ctr">
              <a:lnSpc>
                <a:spcPct val="110000"/>
              </a:lnSpc>
              <a:tabLst>
                <a:tab pos="201793" algn="l"/>
                <a:tab pos="404492" algn="l"/>
                <a:tab pos="607190" algn="l"/>
                <a:tab pos="809888" algn="l"/>
                <a:tab pos="1012587" algn="l"/>
                <a:tab pos="1215286" algn="l"/>
                <a:tab pos="1417983" algn="l"/>
                <a:tab pos="1620682" algn="l"/>
                <a:tab pos="1823380" algn="l"/>
                <a:tab pos="2026078" algn="l"/>
                <a:tab pos="2228776" algn="l"/>
                <a:tab pos="2431475" algn="l"/>
              </a:tabLst>
            </a:pPr>
            <a:r>
              <a:rPr lang="en-US" sz="4000" b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Analyzing The Data</a:t>
            </a:r>
            <a:endParaRPr lang="en-US" sz="4000" b="1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83033" y="5353762"/>
            <a:ext cx="4899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Notes About The Models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93721" y="9295173"/>
            <a:ext cx="3998775" cy="4943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45101" y="9297236"/>
            <a:ext cx="3997106" cy="4940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93721" y="14373209"/>
            <a:ext cx="3998775" cy="4943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45102" y="14383688"/>
            <a:ext cx="3997106" cy="4940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79882" y="19435853"/>
            <a:ext cx="4012614" cy="4960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645101" y="19443809"/>
            <a:ext cx="4006178" cy="49521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95390" y="24524775"/>
            <a:ext cx="3997106" cy="4940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Rectangle 46"/>
          <p:cNvSpPr>
            <a:spLocks/>
          </p:cNvSpPr>
          <p:nvPr/>
        </p:nvSpPr>
        <p:spPr bwMode="auto">
          <a:xfrm>
            <a:off x="11479882" y="8077200"/>
            <a:ext cx="8162325" cy="673399"/>
          </a:xfrm>
          <a:prstGeom prst="rect">
            <a:avLst/>
          </a:prstGeom>
          <a:solidFill>
            <a:srgbClr val="B3DEFF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1pPr>
            <a:lvl2pPr marL="425224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2pPr>
            <a:lvl3pPr marL="851928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3pPr>
            <a:lvl4pPr marL="1278633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4pPr>
            <a:lvl5pPr marL="1705338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5pPr>
            <a:lvl6pPr marL="2133524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6pPr>
            <a:lvl7pPr marL="2560229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7pPr>
            <a:lvl8pPr marL="2986933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8pPr>
            <a:lvl9pPr marL="3413638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9pPr>
          </a:lstStyle>
          <a:p>
            <a:pPr algn="ctr">
              <a:lnSpc>
                <a:spcPct val="110000"/>
              </a:lnSpc>
              <a:tabLst>
                <a:tab pos="201793" algn="l"/>
                <a:tab pos="404492" algn="l"/>
                <a:tab pos="607190" algn="l"/>
                <a:tab pos="809888" algn="l"/>
                <a:tab pos="1012587" algn="l"/>
                <a:tab pos="1215286" algn="l"/>
                <a:tab pos="1417983" algn="l"/>
                <a:tab pos="1620682" algn="l"/>
                <a:tab pos="1823380" algn="l"/>
                <a:tab pos="2026078" algn="l"/>
                <a:tab pos="2228776" algn="l"/>
                <a:tab pos="2431475" algn="l"/>
              </a:tabLst>
            </a:pPr>
            <a:r>
              <a:rPr lang="en-US" sz="3500" b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Pitching</a:t>
            </a:r>
            <a:endParaRPr lang="en-US" sz="3500" b="1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 bwMode="auto">
          <a:xfrm>
            <a:off x="29556675" y="8077200"/>
            <a:ext cx="8162325" cy="673399"/>
          </a:xfrm>
          <a:prstGeom prst="rect">
            <a:avLst/>
          </a:prstGeom>
          <a:solidFill>
            <a:srgbClr val="B3DEFF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1pPr>
            <a:lvl2pPr marL="425224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2pPr>
            <a:lvl3pPr marL="851928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3pPr>
            <a:lvl4pPr marL="1278633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4pPr>
            <a:lvl5pPr marL="1705338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5pPr>
            <a:lvl6pPr marL="2133524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6pPr>
            <a:lvl7pPr marL="2560229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7pPr>
            <a:lvl8pPr marL="2986933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8pPr>
            <a:lvl9pPr marL="3413638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9pPr>
          </a:lstStyle>
          <a:p>
            <a:pPr algn="ctr">
              <a:lnSpc>
                <a:spcPct val="110000"/>
              </a:lnSpc>
              <a:tabLst>
                <a:tab pos="201793" algn="l"/>
                <a:tab pos="404492" algn="l"/>
                <a:tab pos="607190" algn="l"/>
                <a:tab pos="809888" algn="l"/>
                <a:tab pos="1012587" algn="l"/>
                <a:tab pos="1215286" algn="l"/>
                <a:tab pos="1417983" algn="l"/>
                <a:tab pos="1620682" algn="l"/>
                <a:tab pos="1823380" algn="l"/>
                <a:tab pos="2026078" algn="l"/>
                <a:tab pos="2228776" algn="l"/>
                <a:tab pos="2431475" algn="l"/>
              </a:tabLst>
            </a:pPr>
            <a:r>
              <a:rPr lang="en-US" sz="3500" b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Fielding</a:t>
            </a:r>
            <a:endParaRPr lang="en-US" sz="3500" b="1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 bwMode="auto">
          <a:xfrm>
            <a:off x="20518278" y="8078784"/>
            <a:ext cx="8162325" cy="673399"/>
          </a:xfrm>
          <a:prstGeom prst="rect">
            <a:avLst/>
          </a:prstGeom>
          <a:solidFill>
            <a:srgbClr val="B3DEFF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1pPr>
            <a:lvl2pPr marL="425224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2pPr>
            <a:lvl3pPr marL="851928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3pPr>
            <a:lvl4pPr marL="1278633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4pPr>
            <a:lvl5pPr marL="1705338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5pPr>
            <a:lvl6pPr marL="2133524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6pPr>
            <a:lvl7pPr marL="2560229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7pPr>
            <a:lvl8pPr marL="2986933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8pPr>
            <a:lvl9pPr marL="3413638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9pPr>
          </a:lstStyle>
          <a:p>
            <a:pPr algn="ctr">
              <a:lnSpc>
                <a:spcPct val="110000"/>
              </a:lnSpc>
              <a:tabLst>
                <a:tab pos="201793" algn="l"/>
                <a:tab pos="404492" algn="l"/>
                <a:tab pos="607190" algn="l"/>
                <a:tab pos="809888" algn="l"/>
                <a:tab pos="1012587" algn="l"/>
                <a:tab pos="1215286" algn="l"/>
                <a:tab pos="1417983" algn="l"/>
                <a:tab pos="1620682" algn="l"/>
                <a:tab pos="1823380" algn="l"/>
                <a:tab pos="2026078" algn="l"/>
                <a:tab pos="2228776" algn="l"/>
                <a:tab pos="2431475" algn="l"/>
              </a:tabLst>
            </a:pPr>
            <a:r>
              <a:rPr lang="en-US" sz="3500" b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Batting</a:t>
            </a:r>
            <a:endParaRPr lang="en-US" sz="3500" b="1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717358" y="9296400"/>
            <a:ext cx="4001642" cy="4946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556675" y="14401800"/>
            <a:ext cx="3997105" cy="4940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717358" y="14401800"/>
            <a:ext cx="4001642" cy="4946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556675" y="9296400"/>
            <a:ext cx="4006178" cy="49521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518279" y="9293213"/>
            <a:ext cx="4001642" cy="4946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688800" y="9293214"/>
            <a:ext cx="4001642" cy="4946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522815" y="14385272"/>
            <a:ext cx="3997106" cy="4940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4688800" y="14385272"/>
            <a:ext cx="4005583" cy="4951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518278" y="19437437"/>
            <a:ext cx="4001643" cy="4946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688800" y="19445394"/>
            <a:ext cx="3995206" cy="49386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Picture 60"/>
          <p:cNvPicPr/>
          <p:nvPr/>
        </p:nvPicPr>
        <p:blipFill rotWithShape="1">
          <a:blip r:embed="rId25"/>
          <a:srcRect l="3060" t="12608" r="57576" b="71731"/>
          <a:stretch/>
        </p:blipFill>
        <p:spPr bwMode="auto">
          <a:xfrm>
            <a:off x="20555876" y="30786764"/>
            <a:ext cx="8152487" cy="3130602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2" name="Rectangle 61"/>
          <p:cNvSpPr>
            <a:spLocks/>
          </p:cNvSpPr>
          <p:nvPr/>
        </p:nvSpPr>
        <p:spPr bwMode="auto">
          <a:xfrm>
            <a:off x="11495390" y="29861259"/>
            <a:ext cx="8162325" cy="673399"/>
          </a:xfrm>
          <a:prstGeom prst="rect">
            <a:avLst/>
          </a:prstGeom>
          <a:solidFill>
            <a:srgbClr val="B3DEFF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1pPr>
            <a:lvl2pPr marL="425224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2pPr>
            <a:lvl3pPr marL="851928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3pPr>
            <a:lvl4pPr marL="1278633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4pPr>
            <a:lvl5pPr marL="1705338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5pPr>
            <a:lvl6pPr marL="2133524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6pPr>
            <a:lvl7pPr marL="2560229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7pPr>
            <a:lvl8pPr marL="2986933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8pPr>
            <a:lvl9pPr marL="3413638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9pPr>
          </a:lstStyle>
          <a:p>
            <a:pPr algn="ctr">
              <a:lnSpc>
                <a:spcPct val="110000"/>
              </a:lnSpc>
              <a:tabLst>
                <a:tab pos="201793" algn="l"/>
                <a:tab pos="404492" algn="l"/>
                <a:tab pos="607190" algn="l"/>
                <a:tab pos="809888" algn="l"/>
                <a:tab pos="1012587" algn="l"/>
                <a:tab pos="1215286" algn="l"/>
                <a:tab pos="1417983" algn="l"/>
                <a:tab pos="1620682" algn="l"/>
                <a:tab pos="1823380" algn="l"/>
                <a:tab pos="2026078" algn="l"/>
                <a:tab pos="2228776" algn="l"/>
                <a:tab pos="2431475" algn="l"/>
              </a:tabLst>
            </a:pPr>
            <a:r>
              <a:rPr lang="en-US" sz="3500" b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Pitching Predictions</a:t>
            </a:r>
            <a:endParaRPr lang="en-US" sz="3500" b="1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</p:txBody>
      </p:sp>
      <p:sp>
        <p:nvSpPr>
          <p:cNvPr id="63" name="Rectangle 62"/>
          <p:cNvSpPr>
            <a:spLocks/>
          </p:cNvSpPr>
          <p:nvPr/>
        </p:nvSpPr>
        <p:spPr bwMode="auto">
          <a:xfrm>
            <a:off x="20528117" y="29856078"/>
            <a:ext cx="8162325" cy="673399"/>
          </a:xfrm>
          <a:prstGeom prst="rect">
            <a:avLst/>
          </a:prstGeom>
          <a:solidFill>
            <a:srgbClr val="B3DEFF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1pPr>
            <a:lvl2pPr marL="425224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2pPr>
            <a:lvl3pPr marL="851928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3pPr>
            <a:lvl4pPr marL="1278633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4pPr>
            <a:lvl5pPr marL="1705338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5pPr>
            <a:lvl6pPr marL="2133524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6pPr>
            <a:lvl7pPr marL="2560229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7pPr>
            <a:lvl8pPr marL="2986933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8pPr>
            <a:lvl9pPr marL="3413638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9pPr>
          </a:lstStyle>
          <a:p>
            <a:pPr algn="ctr">
              <a:lnSpc>
                <a:spcPct val="110000"/>
              </a:lnSpc>
              <a:tabLst>
                <a:tab pos="201793" algn="l"/>
                <a:tab pos="404492" algn="l"/>
                <a:tab pos="607190" algn="l"/>
                <a:tab pos="809888" algn="l"/>
                <a:tab pos="1012587" algn="l"/>
                <a:tab pos="1215286" algn="l"/>
                <a:tab pos="1417983" algn="l"/>
                <a:tab pos="1620682" algn="l"/>
                <a:tab pos="1823380" algn="l"/>
                <a:tab pos="2026078" algn="l"/>
                <a:tab pos="2228776" algn="l"/>
                <a:tab pos="2431475" algn="l"/>
              </a:tabLst>
            </a:pPr>
            <a:r>
              <a:rPr lang="en-US" sz="3500" b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Batting Predictions</a:t>
            </a:r>
            <a:endParaRPr lang="en-US" sz="3500" b="1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</p:txBody>
      </p:sp>
      <p:pic>
        <p:nvPicPr>
          <p:cNvPr id="64" name="Picture 63"/>
          <p:cNvPicPr/>
          <p:nvPr/>
        </p:nvPicPr>
        <p:blipFill rotWithShape="1">
          <a:blip r:embed="rId26"/>
          <a:srcRect l="3077" t="12776" r="50858" b="69612"/>
          <a:stretch/>
        </p:blipFill>
        <p:spPr bwMode="auto">
          <a:xfrm>
            <a:off x="11576789" y="30786764"/>
            <a:ext cx="8065418" cy="3122237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5" name="Rectangle 64"/>
          <p:cNvSpPr>
            <a:spLocks/>
          </p:cNvSpPr>
          <p:nvPr/>
        </p:nvSpPr>
        <p:spPr bwMode="auto">
          <a:xfrm>
            <a:off x="29556674" y="29850648"/>
            <a:ext cx="8162325" cy="673399"/>
          </a:xfrm>
          <a:prstGeom prst="rect">
            <a:avLst/>
          </a:prstGeom>
          <a:solidFill>
            <a:srgbClr val="B3DEFF"/>
          </a:solidFill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1pPr>
            <a:lvl2pPr marL="425224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2pPr>
            <a:lvl3pPr marL="851928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3pPr>
            <a:lvl4pPr marL="1278633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4pPr>
            <a:lvl5pPr marL="1705338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5pPr>
            <a:lvl6pPr marL="2133524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6pPr>
            <a:lvl7pPr marL="2560229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7pPr>
            <a:lvl8pPr marL="2986933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8pPr>
            <a:lvl9pPr marL="3413638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9pPr>
          </a:lstStyle>
          <a:p>
            <a:pPr algn="ctr">
              <a:lnSpc>
                <a:spcPct val="110000"/>
              </a:lnSpc>
              <a:tabLst>
                <a:tab pos="201793" algn="l"/>
                <a:tab pos="404492" algn="l"/>
                <a:tab pos="607190" algn="l"/>
                <a:tab pos="809888" algn="l"/>
                <a:tab pos="1012587" algn="l"/>
                <a:tab pos="1215286" algn="l"/>
                <a:tab pos="1417983" algn="l"/>
                <a:tab pos="1620682" algn="l"/>
                <a:tab pos="1823380" algn="l"/>
                <a:tab pos="2026078" algn="l"/>
                <a:tab pos="2228776" algn="l"/>
                <a:tab pos="2431475" algn="l"/>
              </a:tabLst>
            </a:pPr>
            <a:r>
              <a:rPr lang="en-US" sz="3500" b="1" dirty="0" smtClean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Fielding Predictions</a:t>
            </a:r>
            <a:endParaRPr lang="en-US" sz="3500" b="1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</p:txBody>
      </p:sp>
      <p:pic>
        <p:nvPicPr>
          <p:cNvPr id="67" name="Picture 66"/>
          <p:cNvPicPr/>
          <p:nvPr/>
        </p:nvPicPr>
        <p:blipFill rotWithShape="1">
          <a:blip r:embed="rId27"/>
          <a:srcRect l="2954" t="12706" r="68980" b="71615"/>
          <a:stretch/>
        </p:blipFill>
        <p:spPr bwMode="auto">
          <a:xfrm>
            <a:off x="29607410" y="30796025"/>
            <a:ext cx="8111589" cy="3059957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Times"/>
        <a:ea typeface="ヒラギノ明朝 ProN W3"/>
        <a:cs typeface="ヒラギノ明朝 ProN W3"/>
      </a:majorFont>
      <a:minorFont>
        <a:latin typeface="Times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pitchFamily="-109" charset="0"/>
            <a:ea typeface="ヒラギノ明朝 ProN W3" pitchFamily="-109" charset="-128"/>
            <a:cs typeface="ヒラギノ明朝 ProN W3" pitchFamily="-109" charset="-128"/>
            <a:sym typeface="Time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pitchFamily="-109" charset="0"/>
            <a:ea typeface="ヒラギノ明朝 ProN W3" pitchFamily="-109" charset="-128"/>
            <a:cs typeface="ヒラギノ明朝 ProN W3" pitchFamily="-109" charset="-128"/>
            <a:sym typeface="Times" pitchFamily="-109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18744</TotalTime>
  <Pages>0</Pages>
  <Words>501</Words>
  <Characters>0</Characters>
  <Application>Microsoft Office PowerPoint</Application>
  <PresentationFormat>Custom</PresentationFormat>
  <Lines>0</Lines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Arial Black</vt:lpstr>
      <vt:lpstr>Times</vt:lpstr>
      <vt:lpstr>Verdana</vt:lpstr>
      <vt:lpstr>ヒラギノ明朝 ProN W3</vt:lpstr>
      <vt:lpstr>Title &amp; Bullets</vt:lpstr>
      <vt:lpstr>PowerPoint Presentation</vt:lpstr>
    </vt:vector>
  </TitlesOfParts>
  <Manager>Peter Fox</Manager>
  <Company>Rensselaer Polytechnic Institute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Social and Personal Factors in Semantic Infusion Projects</dc:subject>
  <dc:creator>Patrick West</dc:creator>
  <cp:keywords/>
  <dc:description/>
  <cp:lastModifiedBy>Administrator</cp:lastModifiedBy>
  <cp:revision>132</cp:revision>
  <cp:lastPrinted>2010-02-18T20:20:14Z</cp:lastPrinted>
  <dcterms:created xsi:type="dcterms:W3CDTF">2010-03-16T21:47:29Z</dcterms:created>
  <dcterms:modified xsi:type="dcterms:W3CDTF">2019-12-10T22:32:52Z</dcterms:modified>
  <cp:category/>
</cp:coreProperties>
</file>