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o-dachnikov.com/uploads/posts/2021-10/1633806128_110-p-foto-obeda-na-stole-doma-foto-12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Monotype Corsiva" pitchFamily="66" charset="0"/>
                <a:cs typeface="Mongolian Baiti" pitchFamily="66" charset="0"/>
              </a:rPr>
              <a:t>По </a:t>
            </a:r>
            <a:r>
              <a:rPr lang="ru-RU" dirty="0" err="1" smtClean="0">
                <a:latin typeface="Monotype Corsiva" pitchFamily="66" charset="0"/>
                <a:cs typeface="Mongolian Baiti" pitchFamily="66" charset="0"/>
              </a:rPr>
              <a:t>домашни</a:t>
            </a:r>
            <a:endParaRPr lang="ru-RU" dirty="0">
              <a:latin typeface="Monotype Corsiva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По домашни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домашни</dc:title>
  <dc:creator>User</dc:creator>
  <cp:lastModifiedBy>User</cp:lastModifiedBy>
  <cp:revision>1</cp:revision>
  <dcterms:created xsi:type="dcterms:W3CDTF">2023-11-20T12:54:13Z</dcterms:created>
  <dcterms:modified xsi:type="dcterms:W3CDTF">2023-11-20T12:57:03Z</dcterms:modified>
</cp:coreProperties>
</file>